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258" r:id="rId3"/>
    <p:sldId id="260" r:id="rId4"/>
    <p:sldId id="307" r:id="rId5"/>
    <p:sldId id="308" r:id="rId6"/>
    <p:sldId id="310" r:id="rId7"/>
    <p:sldId id="311" r:id="rId8"/>
    <p:sldId id="318" r:id="rId9"/>
    <p:sldId id="313" r:id="rId10"/>
    <p:sldId id="312" r:id="rId11"/>
    <p:sldId id="314" r:id="rId12"/>
    <p:sldId id="315" r:id="rId13"/>
    <p:sldId id="316" r:id="rId14"/>
    <p:sldId id="309" r:id="rId15"/>
  </p:sldIdLst>
  <p:sldSz cx="9144000" cy="5143500" type="screen16x9"/>
  <p:notesSz cx="6858000" cy="9144000"/>
  <p:embeddedFontLst>
    <p:embeddedFont>
      <p:font typeface="DM Serif Text" pitchFamily="2" charset="0"/>
      <p:regular r:id="rId17"/>
      <p:italic r:id="rId18"/>
    </p:embeddedFont>
    <p:embeddedFont>
      <p:font typeface="Nunito Light" pitchFamily="2" charset="0"/>
      <p:regular r:id="rId19"/>
      <p:italic r:id="rId20"/>
    </p:embeddedFont>
    <p:embeddedFont>
      <p:font typeface="PT Sans" panose="020B05030202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77">
          <p15:clr>
            <a:srgbClr val="9AA0A6"/>
          </p15:clr>
        </p15:guide>
        <p15:guide id="2" orient="horz" pos="232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2FE5A4-C6BD-4D8C-9D01-D9173A3730EB}">
  <a:tblStyle styleId="{FF2FE5A4-C6BD-4D8C-9D01-D9173A3730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9CC0E-2813-4389-9EB0-E9E05BAE99B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96"/>
      </p:cViewPr>
      <p:guideLst>
        <p:guide orient="horz" pos="777"/>
        <p:guide orient="horz" pos="23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60f4421e2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60f4421e2_0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d136aaa59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d136aaa59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>
          <a:extLst>
            <a:ext uri="{FF2B5EF4-FFF2-40B4-BE49-F238E27FC236}">
              <a16:creationId xmlns:a16="http://schemas.microsoft.com/office/drawing/2014/main" id="{C0426594-D562-E2E0-8A55-35AD5B8AB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d136aaa59_1_51:notes">
            <a:extLst>
              <a:ext uri="{FF2B5EF4-FFF2-40B4-BE49-F238E27FC236}">
                <a16:creationId xmlns:a16="http://schemas.microsoft.com/office/drawing/2014/main" id="{B30C40B5-99CA-D66D-51F0-EA966918FF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d136aaa59_1_51:notes">
            <a:extLst>
              <a:ext uri="{FF2B5EF4-FFF2-40B4-BE49-F238E27FC236}">
                <a16:creationId xmlns:a16="http://schemas.microsoft.com/office/drawing/2014/main" id="{86143F9F-5347-DFEE-F181-485A243B5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930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>
          <a:extLst>
            <a:ext uri="{FF2B5EF4-FFF2-40B4-BE49-F238E27FC236}">
              <a16:creationId xmlns:a16="http://schemas.microsoft.com/office/drawing/2014/main" id="{5C2E7ACE-5602-895E-7391-9C15BC306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d136aaa59_1_51:notes">
            <a:extLst>
              <a:ext uri="{FF2B5EF4-FFF2-40B4-BE49-F238E27FC236}">
                <a16:creationId xmlns:a16="http://schemas.microsoft.com/office/drawing/2014/main" id="{B27E9730-BF7D-FEC5-9D8E-E3DB52EE1A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d136aaa59_1_51:notes">
            <a:extLst>
              <a:ext uri="{FF2B5EF4-FFF2-40B4-BE49-F238E27FC236}">
                <a16:creationId xmlns:a16="http://schemas.microsoft.com/office/drawing/2014/main" id="{63868FD9-3CAE-8A86-C0DD-B1A9D7EB5C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31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>
          <a:extLst>
            <a:ext uri="{FF2B5EF4-FFF2-40B4-BE49-F238E27FC236}">
              <a16:creationId xmlns:a16="http://schemas.microsoft.com/office/drawing/2014/main" id="{3BACFBD6-564D-9592-7E74-EC7752424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d136aaa59_1_51:notes">
            <a:extLst>
              <a:ext uri="{FF2B5EF4-FFF2-40B4-BE49-F238E27FC236}">
                <a16:creationId xmlns:a16="http://schemas.microsoft.com/office/drawing/2014/main" id="{7FAE0B8B-6242-529C-7C04-C591919D1C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d136aaa59_1_51:notes">
            <a:extLst>
              <a:ext uri="{FF2B5EF4-FFF2-40B4-BE49-F238E27FC236}">
                <a16:creationId xmlns:a16="http://schemas.microsoft.com/office/drawing/2014/main" id="{7B17357E-F813-73EB-5226-B869BFB3B3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97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52450" y="0"/>
            <a:ext cx="7881376" cy="5143520"/>
          </a:xfrm>
          <a:custGeom>
            <a:avLst/>
            <a:gdLst/>
            <a:ahLst/>
            <a:cxnLst/>
            <a:rect l="l" t="t" r="r" b="b"/>
            <a:pathLst>
              <a:path w="246293" h="160735" extrusionOk="0">
                <a:moveTo>
                  <a:pt x="0" y="0"/>
                </a:moveTo>
                <a:lnTo>
                  <a:pt x="0" y="160734"/>
                </a:lnTo>
                <a:lnTo>
                  <a:pt x="90607" y="160734"/>
                </a:lnTo>
                <a:lnTo>
                  <a:pt x="2462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0"/>
            <a:ext cx="9144000" cy="5153045"/>
            <a:chOff x="0" y="0"/>
            <a:chExt cx="9144000" cy="5153045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7881376" cy="5143520"/>
            </a:xfrm>
            <a:custGeom>
              <a:avLst/>
              <a:gdLst/>
              <a:ahLst/>
              <a:cxnLst/>
              <a:rect l="l" t="t" r="r" b="b"/>
              <a:pathLst>
                <a:path w="246293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90607" y="160734"/>
                  </a:lnTo>
                  <a:lnTo>
                    <a:pt x="2462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3201141"/>
              <a:ext cx="1945024" cy="1949600"/>
            </a:xfrm>
            <a:custGeom>
              <a:avLst/>
              <a:gdLst/>
              <a:ahLst/>
              <a:cxnLst/>
              <a:rect l="l" t="t" r="r" b="b"/>
              <a:pathLst>
                <a:path w="60782" h="60925" extrusionOk="0">
                  <a:moveTo>
                    <a:pt x="0" y="0"/>
                  </a:moveTo>
                  <a:lnTo>
                    <a:pt x="0" y="60925"/>
                  </a:lnTo>
                  <a:lnTo>
                    <a:pt x="60781" y="60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194400" y="0"/>
              <a:ext cx="1949600" cy="1949216"/>
            </a:xfrm>
            <a:custGeom>
              <a:avLst/>
              <a:gdLst/>
              <a:ahLst/>
              <a:cxnLst/>
              <a:rect l="l" t="t" r="r" b="b"/>
              <a:pathLst>
                <a:path w="60925" h="60913" extrusionOk="0">
                  <a:moveTo>
                    <a:pt x="1" y="0"/>
                  </a:moveTo>
                  <a:lnTo>
                    <a:pt x="60925" y="60912"/>
                  </a:lnTo>
                  <a:lnTo>
                    <a:pt x="609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0"/>
              <a:ext cx="926976" cy="957088"/>
            </a:xfrm>
            <a:custGeom>
              <a:avLst/>
              <a:gdLst/>
              <a:ahLst/>
              <a:cxnLst/>
              <a:rect l="l" t="t" r="r" b="b"/>
              <a:pathLst>
                <a:path w="28968" h="29909" extrusionOk="0">
                  <a:moveTo>
                    <a:pt x="0" y="0"/>
                  </a:moveTo>
                  <a:lnTo>
                    <a:pt x="0" y="29908"/>
                  </a:lnTo>
                  <a:lnTo>
                    <a:pt x="289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513568" y="0"/>
              <a:ext cx="2619392" cy="1309504"/>
            </a:xfrm>
            <a:custGeom>
              <a:avLst/>
              <a:gdLst/>
              <a:ahLst/>
              <a:cxnLst/>
              <a:rect l="l" t="t" r="r" b="b"/>
              <a:pathLst>
                <a:path w="81856" h="40922" extrusionOk="0">
                  <a:moveTo>
                    <a:pt x="0" y="0"/>
                  </a:moveTo>
                  <a:lnTo>
                    <a:pt x="40922" y="40922"/>
                  </a:lnTo>
                  <a:lnTo>
                    <a:pt x="81856" y="0"/>
                  </a:lnTo>
                  <a:lnTo>
                    <a:pt x="72569" y="0"/>
                  </a:lnTo>
                  <a:lnTo>
                    <a:pt x="40922" y="31647"/>
                  </a:lnTo>
                  <a:lnTo>
                    <a:pt x="9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53248" y="4387957"/>
              <a:ext cx="1525184" cy="762784"/>
            </a:xfrm>
            <a:custGeom>
              <a:avLst/>
              <a:gdLst/>
              <a:ahLst/>
              <a:cxnLst/>
              <a:rect l="l" t="t" r="r" b="b"/>
              <a:pathLst>
                <a:path w="47662" h="23837" extrusionOk="0">
                  <a:moveTo>
                    <a:pt x="23825" y="0"/>
                  </a:moveTo>
                  <a:lnTo>
                    <a:pt x="0" y="23837"/>
                  </a:lnTo>
                  <a:lnTo>
                    <a:pt x="5394" y="23837"/>
                  </a:lnTo>
                  <a:lnTo>
                    <a:pt x="23825" y="5406"/>
                  </a:lnTo>
                  <a:lnTo>
                    <a:pt x="42268" y="23837"/>
                  </a:lnTo>
                  <a:lnTo>
                    <a:pt x="47661" y="23837"/>
                  </a:lnTo>
                  <a:lnTo>
                    <a:pt x="2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033376" y="4006197"/>
              <a:ext cx="1110624" cy="1146848"/>
            </a:xfrm>
            <a:custGeom>
              <a:avLst/>
              <a:gdLst/>
              <a:ahLst/>
              <a:cxnLst/>
              <a:rect l="l" t="t" r="r" b="b"/>
              <a:pathLst>
                <a:path w="34707" h="35839" extrusionOk="0">
                  <a:moveTo>
                    <a:pt x="34707" y="0"/>
                  </a:moveTo>
                  <a:lnTo>
                    <a:pt x="0" y="35838"/>
                  </a:lnTo>
                  <a:lnTo>
                    <a:pt x="34707" y="35695"/>
                  </a:lnTo>
                  <a:lnTo>
                    <a:pt x="34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6500" y="862475"/>
            <a:ext cx="4281300" cy="19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6500" y="2936400"/>
            <a:ext cx="4281300" cy="51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 rot="10800000" flipH="1">
            <a:off x="-10" y="26"/>
            <a:ext cx="3011140" cy="3018225"/>
          </a:xfrm>
          <a:custGeom>
            <a:avLst/>
            <a:gdLst/>
            <a:ahLst/>
            <a:cxnLst/>
            <a:rect l="l" t="t" r="r" b="b"/>
            <a:pathLst>
              <a:path w="60782" h="60925" extrusionOk="0">
                <a:moveTo>
                  <a:pt x="0" y="0"/>
                </a:moveTo>
                <a:lnTo>
                  <a:pt x="0" y="60925"/>
                </a:lnTo>
                <a:lnTo>
                  <a:pt x="60781" y="60925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 flipH="1">
            <a:off x="1270232" y="-3"/>
            <a:ext cx="2361175" cy="1180885"/>
          </a:xfrm>
          <a:custGeom>
            <a:avLst/>
            <a:gdLst/>
            <a:ahLst/>
            <a:cxnLst/>
            <a:rect l="l" t="t" r="r" b="b"/>
            <a:pathLst>
              <a:path w="47662" h="23837" extrusionOk="0">
                <a:moveTo>
                  <a:pt x="23825" y="0"/>
                </a:moveTo>
                <a:lnTo>
                  <a:pt x="0" y="23837"/>
                </a:lnTo>
                <a:lnTo>
                  <a:pt x="5394" y="23837"/>
                </a:lnTo>
                <a:lnTo>
                  <a:pt x="23825" y="5406"/>
                </a:lnTo>
                <a:lnTo>
                  <a:pt x="42268" y="23837"/>
                </a:lnTo>
                <a:lnTo>
                  <a:pt x="47661" y="23837"/>
                </a:lnTo>
                <a:lnTo>
                  <a:pt x="238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400000">
            <a:off x="3584258" y="4155754"/>
            <a:ext cx="658759" cy="1316731"/>
          </a:xfrm>
          <a:custGeom>
            <a:avLst/>
            <a:gdLst/>
            <a:ahLst/>
            <a:cxnLst/>
            <a:rect l="l" t="t" r="r" b="b"/>
            <a:pathLst>
              <a:path w="11717" h="23420" extrusionOk="0">
                <a:moveTo>
                  <a:pt x="1" y="0"/>
                </a:moveTo>
                <a:lnTo>
                  <a:pt x="1" y="23420"/>
                </a:lnTo>
                <a:lnTo>
                  <a:pt x="11716" y="1171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5400000">
            <a:off x="4900983" y="4155754"/>
            <a:ext cx="658759" cy="1316731"/>
          </a:xfrm>
          <a:custGeom>
            <a:avLst/>
            <a:gdLst/>
            <a:ahLst/>
            <a:cxnLst/>
            <a:rect l="l" t="t" r="r" b="b"/>
            <a:pathLst>
              <a:path w="11717" h="23420" extrusionOk="0">
                <a:moveTo>
                  <a:pt x="1" y="0"/>
                </a:moveTo>
                <a:lnTo>
                  <a:pt x="1" y="23420"/>
                </a:lnTo>
                <a:lnTo>
                  <a:pt x="11716" y="11716"/>
                </a:ln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-5400000">
            <a:off x="4109401" y="3757445"/>
            <a:ext cx="925197" cy="1846909"/>
          </a:xfrm>
          <a:custGeom>
            <a:avLst/>
            <a:gdLst/>
            <a:ahLst/>
            <a:cxnLst/>
            <a:rect l="l" t="t" r="r" b="b"/>
            <a:pathLst>
              <a:path w="16456" h="32850" extrusionOk="0">
                <a:moveTo>
                  <a:pt x="1" y="0"/>
                </a:moveTo>
                <a:lnTo>
                  <a:pt x="1" y="32849"/>
                </a:lnTo>
                <a:lnTo>
                  <a:pt x="16455" y="16395"/>
                </a:lnTo>
                <a:lnTo>
                  <a:pt x="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1226400" y="2251350"/>
            <a:ext cx="6691200" cy="61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2050950" y="3018325"/>
            <a:ext cx="50421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 idx="2" hasCustomPrompt="1"/>
          </p:nvPr>
        </p:nvSpPr>
        <p:spPr>
          <a:xfrm>
            <a:off x="2458650" y="1352550"/>
            <a:ext cx="42267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None/>
              <a:defRPr sz="6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None/>
              <a:defRPr sz="6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None/>
              <a:defRPr sz="6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None/>
              <a:defRPr sz="6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None/>
              <a:defRPr sz="6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None/>
              <a:defRPr sz="6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None/>
              <a:defRPr sz="6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None/>
              <a:defRPr sz="6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None/>
              <a:defRPr sz="6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 rot="10800000">
            <a:off x="6132860" y="26"/>
            <a:ext cx="3011140" cy="3018225"/>
          </a:xfrm>
          <a:custGeom>
            <a:avLst/>
            <a:gdLst/>
            <a:ahLst/>
            <a:cxnLst/>
            <a:rect l="l" t="t" r="r" b="b"/>
            <a:pathLst>
              <a:path w="60782" h="60925" extrusionOk="0">
                <a:moveTo>
                  <a:pt x="0" y="0"/>
                </a:moveTo>
                <a:lnTo>
                  <a:pt x="0" y="60925"/>
                </a:lnTo>
                <a:lnTo>
                  <a:pt x="60781" y="60925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 rot="10800000">
            <a:off x="5512582" y="-3"/>
            <a:ext cx="2361175" cy="1180885"/>
          </a:xfrm>
          <a:custGeom>
            <a:avLst/>
            <a:gdLst/>
            <a:ahLst/>
            <a:cxnLst/>
            <a:rect l="l" t="t" r="r" b="b"/>
            <a:pathLst>
              <a:path w="47662" h="23837" extrusionOk="0">
                <a:moveTo>
                  <a:pt x="23825" y="0"/>
                </a:moveTo>
                <a:lnTo>
                  <a:pt x="0" y="23837"/>
                </a:lnTo>
                <a:lnTo>
                  <a:pt x="5394" y="23837"/>
                </a:lnTo>
                <a:lnTo>
                  <a:pt x="23825" y="5406"/>
                </a:lnTo>
                <a:lnTo>
                  <a:pt x="42268" y="23837"/>
                </a:lnTo>
                <a:lnTo>
                  <a:pt x="47661" y="23837"/>
                </a:lnTo>
                <a:lnTo>
                  <a:pt x="238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/>
          <p:nvPr/>
        </p:nvSpPr>
        <p:spPr>
          <a:xfrm rot="5400000" flipH="1">
            <a:off x="4900973" y="4155754"/>
            <a:ext cx="658759" cy="1316731"/>
          </a:xfrm>
          <a:custGeom>
            <a:avLst/>
            <a:gdLst/>
            <a:ahLst/>
            <a:cxnLst/>
            <a:rect l="l" t="t" r="r" b="b"/>
            <a:pathLst>
              <a:path w="11717" h="23420" extrusionOk="0">
                <a:moveTo>
                  <a:pt x="1" y="0"/>
                </a:moveTo>
                <a:lnTo>
                  <a:pt x="1" y="23420"/>
                </a:lnTo>
                <a:lnTo>
                  <a:pt x="11716" y="1171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 rot="5400000" flipH="1">
            <a:off x="3584248" y="4155754"/>
            <a:ext cx="658759" cy="1316731"/>
          </a:xfrm>
          <a:custGeom>
            <a:avLst/>
            <a:gdLst/>
            <a:ahLst/>
            <a:cxnLst/>
            <a:rect l="l" t="t" r="r" b="b"/>
            <a:pathLst>
              <a:path w="11717" h="23420" extrusionOk="0">
                <a:moveTo>
                  <a:pt x="1" y="0"/>
                </a:moveTo>
                <a:lnTo>
                  <a:pt x="1" y="23420"/>
                </a:lnTo>
                <a:lnTo>
                  <a:pt x="11716" y="11716"/>
                </a:ln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 rot="5400000" flipH="1">
            <a:off x="4109391" y="3757445"/>
            <a:ext cx="925197" cy="1846909"/>
          </a:xfrm>
          <a:custGeom>
            <a:avLst/>
            <a:gdLst/>
            <a:ahLst/>
            <a:cxnLst/>
            <a:rect l="l" t="t" r="r" b="b"/>
            <a:pathLst>
              <a:path w="16456" h="32850" extrusionOk="0">
                <a:moveTo>
                  <a:pt x="1" y="0"/>
                </a:moveTo>
                <a:lnTo>
                  <a:pt x="1" y="32849"/>
                </a:lnTo>
                <a:lnTo>
                  <a:pt x="16455" y="16395"/>
                </a:lnTo>
                <a:lnTo>
                  <a:pt x="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 flipH="1">
            <a:off x="1226390" y="2251350"/>
            <a:ext cx="6691200" cy="61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ubTitle" idx="1"/>
          </p:nvPr>
        </p:nvSpPr>
        <p:spPr>
          <a:xfrm flipH="1">
            <a:off x="2050940" y="3018325"/>
            <a:ext cx="50421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458640" y="1352550"/>
            <a:ext cx="42267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None/>
              <a:defRPr sz="6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None/>
              <a:defRPr sz="6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None/>
              <a:defRPr sz="6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None/>
              <a:defRPr sz="6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None/>
              <a:defRPr sz="6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None/>
              <a:defRPr sz="6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None/>
              <a:defRPr sz="6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None/>
              <a:defRPr sz="6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None/>
              <a:defRPr sz="6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BODY_3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713950" y="1281375"/>
            <a:ext cx="3608100" cy="3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64646"/>
              </a:buClr>
              <a:buSzPts val="10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Nunito Light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Nunito Light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Nunito Light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Clr>
                <a:srgbClr val="26284E"/>
              </a:buClr>
              <a:buSzPts val="2200"/>
              <a:buFont typeface="Nunito Light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Clr>
                <a:srgbClr val="26284E"/>
              </a:buClr>
              <a:buSzPts val="2200"/>
              <a:buFont typeface="Nunito Light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Clr>
                <a:srgbClr val="26284E"/>
              </a:buClr>
              <a:buSzPts val="2200"/>
              <a:buFont typeface="Nunito Light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Clr>
                <a:srgbClr val="26284E"/>
              </a:buClr>
              <a:buSzPts val="2200"/>
              <a:buFont typeface="Nunito Light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Clr>
                <a:srgbClr val="26284E"/>
              </a:buClr>
              <a:buSzPts val="2200"/>
              <a:buFont typeface="Nunito Light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713950" y="371800"/>
            <a:ext cx="654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/>
          <p:nvPr/>
        </p:nvSpPr>
        <p:spPr>
          <a:xfrm rot="-5400000">
            <a:off x="4722369" y="710011"/>
            <a:ext cx="4428273" cy="4438691"/>
          </a:xfrm>
          <a:custGeom>
            <a:avLst/>
            <a:gdLst/>
            <a:ahLst/>
            <a:cxnLst/>
            <a:rect l="l" t="t" r="r" b="b"/>
            <a:pathLst>
              <a:path w="60782" h="60925" extrusionOk="0">
                <a:moveTo>
                  <a:pt x="0" y="0"/>
                </a:moveTo>
                <a:lnTo>
                  <a:pt x="0" y="60925"/>
                </a:lnTo>
                <a:lnTo>
                  <a:pt x="60781" y="60925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 flipH="1">
            <a:off x="8210751" y="3149623"/>
            <a:ext cx="375315" cy="375315"/>
          </a:xfrm>
          <a:custGeom>
            <a:avLst/>
            <a:gdLst/>
            <a:ahLst/>
            <a:cxnLst/>
            <a:rect l="l" t="t" r="r" b="b"/>
            <a:pathLst>
              <a:path w="6656" h="6656" extrusionOk="0">
                <a:moveTo>
                  <a:pt x="3322" y="0"/>
                </a:moveTo>
                <a:lnTo>
                  <a:pt x="0" y="3322"/>
                </a:lnTo>
                <a:lnTo>
                  <a:pt x="3322" y="6656"/>
                </a:lnTo>
                <a:lnTo>
                  <a:pt x="6656" y="3322"/>
                </a:lnTo>
                <a:lnTo>
                  <a:pt x="3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699649" y="3699145"/>
            <a:ext cx="1444354" cy="1444354"/>
          </a:xfrm>
          <a:custGeom>
            <a:avLst/>
            <a:gdLst/>
            <a:ahLst/>
            <a:cxnLst/>
            <a:rect l="l" t="t" r="r" b="b"/>
            <a:pathLst>
              <a:path w="19980" h="19980" extrusionOk="0">
                <a:moveTo>
                  <a:pt x="19979" y="1"/>
                </a:moveTo>
                <a:lnTo>
                  <a:pt x="1" y="19979"/>
                </a:lnTo>
                <a:lnTo>
                  <a:pt x="9954" y="19979"/>
                </a:lnTo>
                <a:lnTo>
                  <a:pt x="19979" y="9954"/>
                </a:lnTo>
                <a:lnTo>
                  <a:pt x="199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7112772" y="4619857"/>
            <a:ext cx="1046131" cy="523636"/>
          </a:xfrm>
          <a:custGeom>
            <a:avLst/>
            <a:gdLst/>
            <a:ahLst/>
            <a:cxnLst/>
            <a:rect l="l" t="t" r="r" b="b"/>
            <a:pathLst>
              <a:path w="11919" h="5966" extrusionOk="0">
                <a:moveTo>
                  <a:pt x="5965" y="1"/>
                </a:moveTo>
                <a:lnTo>
                  <a:pt x="0" y="5966"/>
                </a:lnTo>
                <a:lnTo>
                  <a:pt x="1346" y="5966"/>
                </a:lnTo>
                <a:lnTo>
                  <a:pt x="5965" y="1358"/>
                </a:lnTo>
                <a:lnTo>
                  <a:pt x="10573" y="5966"/>
                </a:lnTo>
                <a:lnTo>
                  <a:pt x="11918" y="5966"/>
                </a:lnTo>
                <a:lnTo>
                  <a:pt x="596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553950" y="371800"/>
            <a:ext cx="711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 idx="2" hasCustomPrompt="1"/>
          </p:nvPr>
        </p:nvSpPr>
        <p:spPr>
          <a:xfrm>
            <a:off x="1185350" y="1460250"/>
            <a:ext cx="3233100" cy="32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3"/>
          </p:nvPr>
        </p:nvSpPr>
        <p:spPr>
          <a:xfrm>
            <a:off x="1185350" y="1797021"/>
            <a:ext cx="3233100" cy="32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185350" y="2178625"/>
            <a:ext cx="3233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 idx="4" hasCustomPrompt="1"/>
          </p:nvPr>
        </p:nvSpPr>
        <p:spPr>
          <a:xfrm>
            <a:off x="4725549" y="1460250"/>
            <a:ext cx="3233100" cy="32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 idx="5"/>
          </p:nvPr>
        </p:nvSpPr>
        <p:spPr>
          <a:xfrm>
            <a:off x="4725549" y="1797021"/>
            <a:ext cx="3233100" cy="32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6"/>
          </p:nvPr>
        </p:nvSpPr>
        <p:spPr>
          <a:xfrm>
            <a:off x="4725550" y="2178625"/>
            <a:ext cx="3233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 idx="7" hasCustomPrompt="1"/>
          </p:nvPr>
        </p:nvSpPr>
        <p:spPr>
          <a:xfrm>
            <a:off x="1185350" y="3152081"/>
            <a:ext cx="3233100" cy="32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 idx="8"/>
          </p:nvPr>
        </p:nvSpPr>
        <p:spPr>
          <a:xfrm>
            <a:off x="1185350" y="3488900"/>
            <a:ext cx="3233100" cy="32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9"/>
          </p:nvPr>
        </p:nvSpPr>
        <p:spPr>
          <a:xfrm>
            <a:off x="1185350" y="3870475"/>
            <a:ext cx="3233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 idx="13" hasCustomPrompt="1"/>
          </p:nvPr>
        </p:nvSpPr>
        <p:spPr>
          <a:xfrm>
            <a:off x="4725557" y="3152081"/>
            <a:ext cx="3233100" cy="32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5"/>
          <p:cNvSpPr txBox="1">
            <a:spLocks noGrp="1"/>
          </p:cNvSpPr>
          <p:nvPr>
            <p:ph type="title" idx="14"/>
          </p:nvPr>
        </p:nvSpPr>
        <p:spPr>
          <a:xfrm>
            <a:off x="4725550" y="3488900"/>
            <a:ext cx="3233100" cy="32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ubTitle" idx="15"/>
          </p:nvPr>
        </p:nvSpPr>
        <p:spPr>
          <a:xfrm>
            <a:off x="4725550" y="3870475"/>
            <a:ext cx="3233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7707749" y="3707001"/>
            <a:ext cx="1444354" cy="1444354"/>
          </a:xfrm>
          <a:custGeom>
            <a:avLst/>
            <a:gdLst/>
            <a:ahLst/>
            <a:cxnLst/>
            <a:rect l="l" t="t" r="r" b="b"/>
            <a:pathLst>
              <a:path w="19980" h="19980" extrusionOk="0">
                <a:moveTo>
                  <a:pt x="19979" y="1"/>
                </a:moveTo>
                <a:lnTo>
                  <a:pt x="1" y="19979"/>
                </a:lnTo>
                <a:lnTo>
                  <a:pt x="9954" y="19979"/>
                </a:lnTo>
                <a:lnTo>
                  <a:pt x="19979" y="9954"/>
                </a:lnTo>
                <a:lnTo>
                  <a:pt x="199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8082897" y="4636063"/>
            <a:ext cx="1046131" cy="523636"/>
          </a:xfrm>
          <a:custGeom>
            <a:avLst/>
            <a:gdLst/>
            <a:ahLst/>
            <a:cxnLst/>
            <a:rect l="l" t="t" r="r" b="b"/>
            <a:pathLst>
              <a:path w="11919" h="5966" extrusionOk="0">
                <a:moveTo>
                  <a:pt x="5965" y="1"/>
                </a:moveTo>
                <a:lnTo>
                  <a:pt x="0" y="5966"/>
                </a:lnTo>
                <a:lnTo>
                  <a:pt x="1346" y="5966"/>
                </a:lnTo>
                <a:lnTo>
                  <a:pt x="5965" y="1358"/>
                </a:lnTo>
                <a:lnTo>
                  <a:pt x="10573" y="5966"/>
                </a:lnTo>
                <a:lnTo>
                  <a:pt x="11918" y="5966"/>
                </a:lnTo>
                <a:lnTo>
                  <a:pt x="59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-8100" y="1461175"/>
            <a:ext cx="1028401" cy="2055573"/>
          </a:xfrm>
          <a:custGeom>
            <a:avLst/>
            <a:gdLst/>
            <a:ahLst/>
            <a:cxnLst/>
            <a:rect l="l" t="t" r="r" b="b"/>
            <a:pathLst>
              <a:path w="11717" h="23420" extrusionOk="0">
                <a:moveTo>
                  <a:pt x="1" y="0"/>
                </a:moveTo>
                <a:lnTo>
                  <a:pt x="1" y="23420"/>
                </a:lnTo>
                <a:lnTo>
                  <a:pt x="11716" y="11716"/>
                </a:ln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-8100" y="3073604"/>
            <a:ext cx="505906" cy="1011637"/>
          </a:xfrm>
          <a:custGeom>
            <a:avLst/>
            <a:gdLst/>
            <a:ahLst/>
            <a:cxnLst/>
            <a:rect l="l" t="t" r="r" b="b"/>
            <a:pathLst>
              <a:path w="5764" h="11526" extrusionOk="0">
                <a:moveTo>
                  <a:pt x="1" y="1"/>
                </a:moveTo>
                <a:lnTo>
                  <a:pt x="1" y="11526"/>
                </a:lnTo>
                <a:lnTo>
                  <a:pt x="5763" y="576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-8100" y="-8100"/>
            <a:ext cx="1903029" cy="1903029"/>
          </a:xfrm>
          <a:custGeom>
            <a:avLst/>
            <a:gdLst/>
            <a:ahLst/>
            <a:cxnLst/>
            <a:rect l="l" t="t" r="r" b="b"/>
            <a:pathLst>
              <a:path w="21682" h="21682" extrusionOk="0">
                <a:moveTo>
                  <a:pt x="1" y="0"/>
                </a:moveTo>
                <a:lnTo>
                  <a:pt x="1" y="21681"/>
                </a:lnTo>
                <a:lnTo>
                  <a:pt x="216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8100" y="-8100"/>
            <a:ext cx="1444343" cy="2883245"/>
          </a:xfrm>
          <a:custGeom>
            <a:avLst/>
            <a:gdLst/>
            <a:ahLst/>
            <a:cxnLst/>
            <a:rect l="l" t="t" r="r" b="b"/>
            <a:pathLst>
              <a:path w="16456" h="32850" extrusionOk="0">
                <a:moveTo>
                  <a:pt x="1" y="0"/>
                </a:moveTo>
                <a:lnTo>
                  <a:pt x="1" y="32849"/>
                </a:lnTo>
                <a:lnTo>
                  <a:pt x="16455" y="16395"/>
                </a:lnTo>
                <a:lnTo>
                  <a:pt x="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8100" y="807988"/>
            <a:ext cx="622904" cy="1245807"/>
          </a:xfrm>
          <a:custGeom>
            <a:avLst/>
            <a:gdLst/>
            <a:ahLst/>
            <a:cxnLst/>
            <a:rect l="l" t="t" r="r" b="b"/>
            <a:pathLst>
              <a:path w="7097" h="14194" extrusionOk="0">
                <a:moveTo>
                  <a:pt x="1" y="1"/>
                </a:moveTo>
                <a:lnTo>
                  <a:pt x="1" y="2406"/>
                </a:lnTo>
                <a:lnTo>
                  <a:pt x="4692" y="7097"/>
                </a:lnTo>
                <a:lnTo>
                  <a:pt x="1" y="11788"/>
                </a:lnTo>
                <a:lnTo>
                  <a:pt x="1" y="14193"/>
                </a:lnTo>
                <a:lnTo>
                  <a:pt x="7097" y="7097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/>
          <p:nvPr/>
        </p:nvSpPr>
        <p:spPr>
          <a:xfrm>
            <a:off x="-3" y="3719943"/>
            <a:ext cx="1079852" cy="1423527"/>
          </a:xfrm>
          <a:custGeom>
            <a:avLst/>
            <a:gdLst/>
            <a:ahLst/>
            <a:cxnLst/>
            <a:rect l="l" t="t" r="r" b="b"/>
            <a:pathLst>
              <a:path w="48840" h="64413" extrusionOk="0">
                <a:moveTo>
                  <a:pt x="0" y="0"/>
                </a:moveTo>
                <a:lnTo>
                  <a:pt x="0" y="6489"/>
                </a:lnTo>
                <a:lnTo>
                  <a:pt x="42339" y="48828"/>
                </a:lnTo>
                <a:lnTo>
                  <a:pt x="26766" y="64413"/>
                </a:lnTo>
                <a:lnTo>
                  <a:pt x="33255" y="64413"/>
                </a:lnTo>
                <a:lnTo>
                  <a:pt x="48840" y="488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4"/>
          <p:cNvSpPr/>
          <p:nvPr/>
        </p:nvSpPr>
        <p:spPr>
          <a:xfrm rot="-5400000">
            <a:off x="3584258" y="4155754"/>
            <a:ext cx="658759" cy="1316731"/>
          </a:xfrm>
          <a:custGeom>
            <a:avLst/>
            <a:gdLst/>
            <a:ahLst/>
            <a:cxnLst/>
            <a:rect l="l" t="t" r="r" b="b"/>
            <a:pathLst>
              <a:path w="11717" h="23420" extrusionOk="0">
                <a:moveTo>
                  <a:pt x="1" y="0"/>
                </a:moveTo>
                <a:lnTo>
                  <a:pt x="1" y="23420"/>
                </a:lnTo>
                <a:lnTo>
                  <a:pt x="11716" y="11716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4"/>
          <p:cNvSpPr/>
          <p:nvPr/>
        </p:nvSpPr>
        <p:spPr>
          <a:xfrm rot="-5400000">
            <a:off x="4900983" y="4155754"/>
            <a:ext cx="658759" cy="1316731"/>
          </a:xfrm>
          <a:custGeom>
            <a:avLst/>
            <a:gdLst/>
            <a:ahLst/>
            <a:cxnLst/>
            <a:rect l="l" t="t" r="r" b="b"/>
            <a:pathLst>
              <a:path w="11717" h="23420" extrusionOk="0">
                <a:moveTo>
                  <a:pt x="1" y="0"/>
                </a:moveTo>
                <a:lnTo>
                  <a:pt x="1" y="23420"/>
                </a:lnTo>
                <a:lnTo>
                  <a:pt x="11716" y="11716"/>
                </a:ln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4"/>
          <p:cNvSpPr/>
          <p:nvPr/>
        </p:nvSpPr>
        <p:spPr>
          <a:xfrm rot="-5400000">
            <a:off x="4109401" y="3757445"/>
            <a:ext cx="925197" cy="1846909"/>
          </a:xfrm>
          <a:custGeom>
            <a:avLst/>
            <a:gdLst/>
            <a:ahLst/>
            <a:cxnLst/>
            <a:rect l="l" t="t" r="r" b="b"/>
            <a:pathLst>
              <a:path w="16456" h="32850" extrusionOk="0">
                <a:moveTo>
                  <a:pt x="1" y="0"/>
                </a:moveTo>
                <a:lnTo>
                  <a:pt x="1" y="32849"/>
                </a:lnTo>
                <a:lnTo>
                  <a:pt x="16455" y="16395"/>
                </a:lnTo>
                <a:lnTo>
                  <a:pt x="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/>
          <p:nvPr/>
        </p:nvSpPr>
        <p:spPr>
          <a:xfrm>
            <a:off x="2" y="3140573"/>
            <a:ext cx="1998208" cy="2002909"/>
          </a:xfrm>
          <a:custGeom>
            <a:avLst/>
            <a:gdLst/>
            <a:ahLst/>
            <a:cxnLst/>
            <a:rect l="l" t="t" r="r" b="b"/>
            <a:pathLst>
              <a:path w="60782" h="60925" extrusionOk="0">
                <a:moveTo>
                  <a:pt x="0" y="0"/>
                </a:moveTo>
                <a:lnTo>
                  <a:pt x="0" y="60925"/>
                </a:lnTo>
                <a:lnTo>
                  <a:pt x="60781" y="60925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5"/>
          <p:cNvSpPr/>
          <p:nvPr/>
        </p:nvSpPr>
        <p:spPr>
          <a:xfrm>
            <a:off x="842947" y="4359864"/>
            <a:ext cx="1566888" cy="783641"/>
          </a:xfrm>
          <a:custGeom>
            <a:avLst/>
            <a:gdLst/>
            <a:ahLst/>
            <a:cxnLst/>
            <a:rect l="l" t="t" r="r" b="b"/>
            <a:pathLst>
              <a:path w="47662" h="23837" extrusionOk="0">
                <a:moveTo>
                  <a:pt x="23825" y="0"/>
                </a:moveTo>
                <a:lnTo>
                  <a:pt x="0" y="23837"/>
                </a:lnTo>
                <a:lnTo>
                  <a:pt x="5394" y="23837"/>
                </a:lnTo>
                <a:lnTo>
                  <a:pt x="23825" y="5406"/>
                </a:lnTo>
                <a:lnTo>
                  <a:pt x="42268" y="23837"/>
                </a:lnTo>
                <a:lnTo>
                  <a:pt x="47661" y="23837"/>
                </a:lnTo>
                <a:lnTo>
                  <a:pt x="238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7F7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Text"/>
              <a:buNone/>
              <a:defRPr sz="2800" b="1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T Sans"/>
              <a:buChar char="●"/>
              <a:defRPr sz="1800">
                <a:solidFill>
                  <a:schemeClr val="lt2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T Sans"/>
              <a:buChar char="○"/>
              <a:defRPr>
                <a:solidFill>
                  <a:schemeClr val="lt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T Sans"/>
              <a:buChar char="■"/>
              <a:defRPr>
                <a:solidFill>
                  <a:schemeClr val="lt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T Sans"/>
              <a:buChar char="●"/>
              <a:defRPr>
                <a:solidFill>
                  <a:schemeClr val="lt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T Sans"/>
              <a:buChar char="○"/>
              <a:defRPr>
                <a:solidFill>
                  <a:schemeClr val="lt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T Sans"/>
              <a:buChar char="■"/>
              <a:defRPr>
                <a:solidFill>
                  <a:schemeClr val="lt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T Sans"/>
              <a:buChar char="●"/>
              <a:defRPr>
                <a:solidFill>
                  <a:schemeClr val="lt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T Sans"/>
              <a:buChar char="○"/>
              <a:defRPr>
                <a:solidFill>
                  <a:schemeClr val="lt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PT Sans"/>
              <a:buChar char="■"/>
              <a:defRPr>
                <a:solidFill>
                  <a:schemeClr val="lt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9" r:id="rId4"/>
    <p:sldLayoutId id="2147483660" r:id="rId5"/>
    <p:sldLayoutId id="2147483661" r:id="rId6"/>
    <p:sldLayoutId id="2147483680" r:id="rId7"/>
    <p:sldLayoutId id="214748368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2">
          <p15:clr>
            <a:srgbClr val="EA4335"/>
          </p15:clr>
        </p15:guide>
        <p15:guide id="4" pos="5313">
          <p15:clr>
            <a:srgbClr val="EA4335"/>
          </p15:clr>
        </p15:guide>
        <p15:guide id="5" orient="horz" pos="338">
          <p15:clr>
            <a:srgbClr val="EA4335"/>
          </p15:clr>
        </p15:guide>
        <p15:guide id="6" orient="horz" pos="290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>
            <a:spLocks noGrp="1"/>
          </p:cNvSpPr>
          <p:nvPr>
            <p:ph type="ctrTitle"/>
          </p:nvPr>
        </p:nvSpPr>
        <p:spPr>
          <a:xfrm>
            <a:off x="443700" y="332964"/>
            <a:ext cx="4281300" cy="19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DM Serif Text"/>
                <a:ea typeface="DM Serif Text"/>
                <a:cs typeface="DM Serif Text"/>
                <a:sym typeface="DM Serif Text"/>
              </a:rPr>
              <a:t>Hackathon2</a:t>
            </a:r>
            <a:endParaRPr dirty="0"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281" name="Google Shape;281;p40"/>
          <p:cNvSpPr txBox="1">
            <a:spLocks noGrp="1"/>
          </p:cNvSpPr>
          <p:nvPr>
            <p:ph type="subTitle" idx="1"/>
          </p:nvPr>
        </p:nvSpPr>
        <p:spPr>
          <a:xfrm>
            <a:off x="342900" y="2586150"/>
            <a:ext cx="4077900" cy="51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 err="1"/>
              <a:t>Génération</a:t>
            </a:r>
            <a:r>
              <a:rPr lang="en-US" b="1" dirty="0"/>
              <a:t> de posts de réseaux </a:t>
            </a:r>
            <a:r>
              <a:rPr lang="en-US" b="1" dirty="0" err="1"/>
              <a:t>sociaux</a:t>
            </a:r>
            <a:endParaRPr lang="en-US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CB4ECE-A231-2370-C1C8-BD6DF09EE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800" y="209586"/>
            <a:ext cx="2114845" cy="10955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15EA168-BEA1-7577-68F4-3C5519CCF7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>
            <a:off x="737522" y="0"/>
            <a:ext cx="7782009" cy="5155580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4E4126E-4E53-F8C4-0082-33466758D1D5}"/>
              </a:ext>
            </a:extLst>
          </p:cNvPr>
          <p:cNvSpPr txBox="1"/>
          <p:nvPr/>
        </p:nvSpPr>
        <p:spPr>
          <a:xfrm>
            <a:off x="1286106" y="483594"/>
            <a:ext cx="259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highlight>
                  <a:srgbClr val="808000"/>
                </a:highlight>
              </a:rPr>
              <a:t>GPT2-medium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71CAA0-6DFD-AE44-47F0-11F1C766AD30}"/>
              </a:ext>
            </a:extLst>
          </p:cNvPr>
          <p:cNvSpPr txBox="1"/>
          <p:nvPr/>
        </p:nvSpPr>
        <p:spPr>
          <a:xfrm>
            <a:off x="1353013" y="3665051"/>
            <a:ext cx="220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</a:rPr>
              <a:t>Distill-GPT2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1E7FDA-1C5B-23A9-2E1D-0493BECD1DBA}"/>
              </a:ext>
            </a:extLst>
          </p:cNvPr>
          <p:cNvSpPr txBox="1"/>
          <p:nvPr/>
        </p:nvSpPr>
        <p:spPr>
          <a:xfrm>
            <a:off x="1353013" y="2006853"/>
            <a:ext cx="150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</a:rPr>
              <a:t>T5-small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B21644-B6F1-24EE-A77B-529BFEBB4C3E}"/>
              </a:ext>
            </a:extLst>
          </p:cNvPr>
          <p:cNvSpPr txBox="1"/>
          <p:nvPr/>
        </p:nvSpPr>
        <p:spPr>
          <a:xfrm>
            <a:off x="6421561" y="2006852"/>
            <a:ext cx="198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</a:rPr>
              <a:t>T5-based</a:t>
            </a:r>
          </a:p>
        </p:txBody>
      </p:sp>
    </p:spTree>
    <p:extLst>
      <p:ext uri="{BB962C8B-B14F-4D97-AF65-F5344CB8AC3E}">
        <p14:creationId xmlns:p14="http://schemas.microsoft.com/office/powerpoint/2010/main" val="165981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6;p44">
            <a:extLst>
              <a:ext uri="{FF2B5EF4-FFF2-40B4-BE49-F238E27FC236}">
                <a16:creationId xmlns:a16="http://schemas.microsoft.com/office/drawing/2014/main" id="{8DCEB317-48EB-1E60-BC4A-538089528354}"/>
              </a:ext>
            </a:extLst>
          </p:cNvPr>
          <p:cNvSpPr txBox="1">
            <a:spLocks/>
          </p:cNvSpPr>
          <p:nvPr/>
        </p:nvSpPr>
        <p:spPr>
          <a:xfrm>
            <a:off x="520156" y="199525"/>
            <a:ext cx="6691200" cy="61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800" dirty="0">
                <a:latin typeface="DM Serif Text" pitchFamily="2" charset="0"/>
              </a:rPr>
              <a:t>Limitation &amp; défis rencontrés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94FFEF1-F940-C272-74A1-FBF6295862F4}"/>
              </a:ext>
            </a:extLst>
          </p:cNvPr>
          <p:cNvSpPr txBox="1"/>
          <p:nvPr/>
        </p:nvSpPr>
        <p:spPr>
          <a:xfrm>
            <a:off x="520156" y="1003610"/>
            <a:ext cx="54643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Hallucinations systématiques lors de la génération de l’articles malgré la mise en place de contrôles (vérification de mots qui ce suivent).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modèle </a:t>
            </a:r>
            <a:r>
              <a:rPr lang="fr-FR" dirty="0" err="1"/>
              <a:t>Llama</a:t>
            </a:r>
            <a:r>
              <a:rPr lang="fr-FR" dirty="0"/>
              <a:t> 3.2 permettait de résoudre ces problèmes de génération mais celui-ci était incompatible avec la </a:t>
            </a:r>
            <a:r>
              <a:rPr lang="fr-FR" dirty="0" err="1"/>
              <a:t>limitatio</a:t>
            </a:r>
            <a:r>
              <a:rPr lang="fr-FR" dirty="0"/>
              <a:t>. imposée par le CPU.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Impossibilité de scrapper efficacement sur </a:t>
            </a:r>
            <a:r>
              <a:rPr lang="fr-FR" dirty="0" err="1"/>
              <a:t>Linkedin</a:t>
            </a:r>
            <a:r>
              <a:rPr lang="fr-FR" dirty="0"/>
              <a:t> (5 post maximum).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Entrainement d’un LoRa à partir d’un GPT2-medium en entrainement de post </a:t>
            </a:r>
            <a:r>
              <a:rPr lang="fr-FR" dirty="0" err="1"/>
              <a:t>Linkedin</a:t>
            </a:r>
            <a:r>
              <a:rPr lang="fr-FR" dirty="0"/>
              <a:t> via un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HugginFace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Nécessité de créer une entreprise pour injecté directement les </a:t>
            </a:r>
            <a:r>
              <a:rPr lang="fr-FR" dirty="0" err="1"/>
              <a:t>posts</a:t>
            </a:r>
            <a:r>
              <a:rPr lang="fr-FR" dirty="0"/>
              <a:t> sur </a:t>
            </a:r>
            <a:r>
              <a:rPr lang="fr-FR" dirty="0" err="1"/>
              <a:t>Linkedin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154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EE3013F4-6072-7F6E-0837-BA61A5A9A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>
            <a:extLst>
              <a:ext uri="{FF2B5EF4-FFF2-40B4-BE49-F238E27FC236}">
                <a16:creationId xmlns:a16="http://schemas.microsoft.com/office/drawing/2014/main" id="{BF125AED-06E5-5F4D-E759-55F17042EB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6400" y="2251350"/>
            <a:ext cx="6691200" cy="61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Evolutions</a:t>
            </a:r>
            <a:r>
              <a:rPr lang="fr-FR" dirty="0"/>
              <a:t> </a:t>
            </a:r>
          </a:p>
        </p:txBody>
      </p:sp>
      <p:sp>
        <p:nvSpPr>
          <p:cNvPr id="317" name="Google Shape;317;p44">
            <a:extLst>
              <a:ext uri="{FF2B5EF4-FFF2-40B4-BE49-F238E27FC236}">
                <a16:creationId xmlns:a16="http://schemas.microsoft.com/office/drawing/2014/main" id="{C0CAC6C2-78C2-7F1C-E644-52B7E32A333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458650" y="1352550"/>
            <a:ext cx="42267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04</a:t>
            </a:r>
            <a:endParaRPr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C4B856-8F37-DBF5-1CD3-D60630D81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8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23453-2384-7C20-2EA3-8883737E0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6;p44">
            <a:extLst>
              <a:ext uri="{FF2B5EF4-FFF2-40B4-BE49-F238E27FC236}">
                <a16:creationId xmlns:a16="http://schemas.microsoft.com/office/drawing/2014/main" id="{B954F7A8-ED27-B3D9-094A-3449124C7DA6}"/>
              </a:ext>
            </a:extLst>
          </p:cNvPr>
          <p:cNvSpPr txBox="1">
            <a:spLocks/>
          </p:cNvSpPr>
          <p:nvPr/>
        </p:nvSpPr>
        <p:spPr>
          <a:xfrm>
            <a:off x="520156" y="199525"/>
            <a:ext cx="6691200" cy="61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800" dirty="0">
                <a:latin typeface="DM Serif Text" pitchFamily="2" charset="0"/>
              </a:rPr>
              <a:t>Evolutions possibles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C54046-562E-280D-742E-B4943BA0BC1C}"/>
              </a:ext>
            </a:extLst>
          </p:cNvPr>
          <p:cNvSpPr txBox="1"/>
          <p:nvPr/>
        </p:nvSpPr>
        <p:spPr>
          <a:xfrm>
            <a:off x="520156" y="1068410"/>
            <a:ext cx="54643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Mettre le modèle en français.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Mettre en place la prise de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Entrainer le modèle : LaMini-Flan-T5-783M à gérer les </a:t>
            </a:r>
            <a:r>
              <a:rPr lang="fr-FR" dirty="0" err="1"/>
              <a:t>Posts</a:t>
            </a:r>
            <a:r>
              <a:rPr lang="fr-FR" dirty="0"/>
              <a:t> </a:t>
            </a:r>
            <a:r>
              <a:rPr lang="fr-FR" dirty="0" err="1"/>
              <a:t>Linkedin</a:t>
            </a: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Que le filtre éthique prenne en compte l’ironie ou le sarcasme.</a:t>
            </a:r>
          </a:p>
        </p:txBody>
      </p:sp>
    </p:spTree>
    <p:extLst>
      <p:ext uri="{BB962C8B-B14F-4D97-AF65-F5344CB8AC3E}">
        <p14:creationId xmlns:p14="http://schemas.microsoft.com/office/powerpoint/2010/main" val="912733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294D2-EC9D-8A14-93E9-80752D8F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59610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title"/>
          </p:nvPr>
        </p:nvSpPr>
        <p:spPr>
          <a:xfrm>
            <a:off x="553950" y="371800"/>
            <a:ext cx="711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des matières</a:t>
            </a:r>
            <a:endParaRPr dirty="0"/>
          </a:p>
        </p:txBody>
      </p:sp>
      <p:sp>
        <p:nvSpPr>
          <p:cNvPr id="293" name="Google Shape;293;p42"/>
          <p:cNvSpPr txBox="1">
            <a:spLocks noGrp="1"/>
          </p:cNvSpPr>
          <p:nvPr>
            <p:ph type="title" idx="2"/>
          </p:nvPr>
        </p:nvSpPr>
        <p:spPr>
          <a:xfrm>
            <a:off x="1185350" y="1460250"/>
            <a:ext cx="3233100" cy="32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4" name="Google Shape;294;p42"/>
          <p:cNvSpPr txBox="1">
            <a:spLocks noGrp="1"/>
          </p:cNvSpPr>
          <p:nvPr>
            <p:ph type="title" idx="3"/>
          </p:nvPr>
        </p:nvSpPr>
        <p:spPr>
          <a:xfrm>
            <a:off x="1185350" y="1797021"/>
            <a:ext cx="3386650" cy="32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Problématique &amp; Présentation</a:t>
            </a:r>
            <a:endParaRPr dirty="0"/>
          </a:p>
        </p:txBody>
      </p:sp>
      <p:sp>
        <p:nvSpPr>
          <p:cNvPr id="295" name="Google Shape;295;p42"/>
          <p:cNvSpPr txBox="1">
            <a:spLocks noGrp="1"/>
          </p:cNvSpPr>
          <p:nvPr>
            <p:ph type="subTitle" idx="1"/>
          </p:nvPr>
        </p:nvSpPr>
        <p:spPr>
          <a:xfrm>
            <a:off x="1185350" y="2178625"/>
            <a:ext cx="3233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fr-FR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title" idx="4"/>
          </p:nvPr>
        </p:nvSpPr>
        <p:spPr>
          <a:xfrm>
            <a:off x="4725549" y="1460250"/>
            <a:ext cx="3233100" cy="32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7" name="Google Shape;297;p42"/>
          <p:cNvSpPr txBox="1">
            <a:spLocks noGrp="1"/>
          </p:cNvSpPr>
          <p:nvPr>
            <p:ph type="title" idx="5"/>
          </p:nvPr>
        </p:nvSpPr>
        <p:spPr>
          <a:xfrm>
            <a:off x="4725549" y="1797021"/>
            <a:ext cx="3233100" cy="32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sp>
        <p:nvSpPr>
          <p:cNvPr id="298" name="Google Shape;298;p42"/>
          <p:cNvSpPr txBox="1">
            <a:spLocks noGrp="1"/>
          </p:cNvSpPr>
          <p:nvPr>
            <p:ph type="subTitle" idx="6"/>
          </p:nvPr>
        </p:nvSpPr>
        <p:spPr>
          <a:xfrm>
            <a:off x="4725550" y="2178625"/>
            <a:ext cx="3233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99" name="Google Shape;299;p42"/>
          <p:cNvSpPr txBox="1">
            <a:spLocks noGrp="1"/>
          </p:cNvSpPr>
          <p:nvPr>
            <p:ph type="title" idx="7"/>
          </p:nvPr>
        </p:nvSpPr>
        <p:spPr>
          <a:xfrm>
            <a:off x="1185350" y="3152081"/>
            <a:ext cx="3233100" cy="32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00" name="Google Shape;300;p42"/>
          <p:cNvSpPr txBox="1">
            <a:spLocks noGrp="1"/>
          </p:cNvSpPr>
          <p:nvPr>
            <p:ph type="title" idx="8"/>
          </p:nvPr>
        </p:nvSpPr>
        <p:spPr>
          <a:xfrm>
            <a:off x="1185350" y="3488900"/>
            <a:ext cx="3233100" cy="32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Limitation &amp; défis rencontrés </a:t>
            </a:r>
            <a:endParaRPr dirty="0"/>
          </a:p>
        </p:txBody>
      </p:sp>
      <p:sp>
        <p:nvSpPr>
          <p:cNvPr id="301" name="Google Shape;301;p42"/>
          <p:cNvSpPr txBox="1">
            <a:spLocks noGrp="1"/>
          </p:cNvSpPr>
          <p:nvPr>
            <p:ph type="subTitle" idx="9"/>
          </p:nvPr>
        </p:nvSpPr>
        <p:spPr>
          <a:xfrm>
            <a:off x="1185350" y="3870475"/>
            <a:ext cx="3233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02" name="Google Shape;302;p42"/>
          <p:cNvSpPr txBox="1">
            <a:spLocks noGrp="1"/>
          </p:cNvSpPr>
          <p:nvPr>
            <p:ph type="title" idx="13"/>
          </p:nvPr>
        </p:nvSpPr>
        <p:spPr>
          <a:xfrm>
            <a:off x="4725557" y="3152081"/>
            <a:ext cx="3233100" cy="32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03" name="Google Shape;303;p42"/>
          <p:cNvSpPr txBox="1">
            <a:spLocks noGrp="1"/>
          </p:cNvSpPr>
          <p:nvPr>
            <p:ph type="title" idx="14"/>
          </p:nvPr>
        </p:nvSpPr>
        <p:spPr>
          <a:xfrm>
            <a:off x="4725550" y="3488900"/>
            <a:ext cx="3233100" cy="32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Evolutions</a:t>
            </a:r>
            <a:endParaRPr dirty="0"/>
          </a:p>
        </p:txBody>
      </p:sp>
      <p:sp>
        <p:nvSpPr>
          <p:cNvPr id="304" name="Google Shape;304;p42"/>
          <p:cNvSpPr txBox="1">
            <a:spLocks noGrp="1"/>
          </p:cNvSpPr>
          <p:nvPr>
            <p:ph type="subTitle" idx="15"/>
          </p:nvPr>
        </p:nvSpPr>
        <p:spPr>
          <a:xfrm>
            <a:off x="4725550" y="3870475"/>
            <a:ext cx="3233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>
            <a:spLocks noGrp="1"/>
          </p:cNvSpPr>
          <p:nvPr>
            <p:ph type="title"/>
          </p:nvPr>
        </p:nvSpPr>
        <p:spPr>
          <a:xfrm>
            <a:off x="1226400" y="2251350"/>
            <a:ext cx="6691200" cy="61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dirty="0"/>
              <a:t>Problématique &amp; Présentation</a:t>
            </a:r>
          </a:p>
        </p:txBody>
      </p:sp>
      <p:sp>
        <p:nvSpPr>
          <p:cNvPr id="317" name="Google Shape;317;p44"/>
          <p:cNvSpPr txBox="1">
            <a:spLocks noGrp="1"/>
          </p:cNvSpPr>
          <p:nvPr>
            <p:ph type="title" idx="2"/>
          </p:nvPr>
        </p:nvSpPr>
        <p:spPr>
          <a:xfrm>
            <a:off x="2458650" y="1352550"/>
            <a:ext cx="42267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F076EE-68D0-4BEA-CA7F-0965BDBE7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72D5A7A-23D1-68DA-9D72-592C21DC9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944" y="1746002"/>
            <a:ext cx="3423774" cy="3325500"/>
          </a:xfrm>
        </p:spPr>
        <p:txBody>
          <a:bodyPr/>
          <a:lstStyle/>
          <a:p>
            <a:r>
              <a:rPr lang="fr-FR" b="1" dirty="0"/>
              <a:t>Visibilité</a:t>
            </a:r>
            <a:r>
              <a:rPr lang="fr-FR" dirty="0"/>
              <a:t> sur les réseaux  </a:t>
            </a:r>
            <a:r>
              <a:rPr lang="fr-FR" dirty="0" err="1"/>
              <a:t>Linkedin</a:t>
            </a:r>
            <a:r>
              <a:rPr lang="fr-FR" dirty="0"/>
              <a:t> / Twitter X</a:t>
            </a:r>
          </a:p>
          <a:p>
            <a:r>
              <a:rPr lang="fr-FR" dirty="0"/>
              <a:t>Lien avec </a:t>
            </a:r>
            <a:r>
              <a:rPr lang="fr-FR" b="1" dirty="0"/>
              <a:t>l'actualité</a:t>
            </a:r>
          </a:p>
          <a:p>
            <a:r>
              <a:rPr lang="fr-FR" b="1" dirty="0"/>
              <a:t>Peu gourmand </a:t>
            </a:r>
            <a:r>
              <a:rPr lang="fr-FR" dirty="0"/>
              <a:t>(CPU)</a:t>
            </a:r>
          </a:p>
          <a:p>
            <a:r>
              <a:rPr lang="fr-FR" dirty="0"/>
              <a:t>Automatisation du process</a:t>
            </a:r>
          </a:p>
          <a:p>
            <a:r>
              <a:rPr lang="fr-FR" dirty="0"/>
              <a:t>Pas d’utilisation d’API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6BC15D1-A745-F0B9-2AF6-A5162117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24" y="371560"/>
            <a:ext cx="6543300" cy="572700"/>
          </a:xfrm>
        </p:spPr>
        <p:txBody>
          <a:bodyPr/>
          <a:lstStyle/>
          <a:p>
            <a:r>
              <a:rPr lang="fr-FR" dirty="0"/>
              <a:t>Problématique</a:t>
            </a:r>
          </a:p>
        </p:txBody>
      </p:sp>
      <p:grpSp>
        <p:nvGrpSpPr>
          <p:cNvPr id="4" name="Google Shape;6867;p75">
            <a:extLst>
              <a:ext uri="{FF2B5EF4-FFF2-40B4-BE49-F238E27FC236}">
                <a16:creationId xmlns:a16="http://schemas.microsoft.com/office/drawing/2014/main" id="{916D6D1C-9A0D-867F-D3B9-708939883775}"/>
              </a:ext>
            </a:extLst>
          </p:cNvPr>
          <p:cNvGrpSpPr/>
          <p:nvPr/>
        </p:nvGrpSpPr>
        <p:grpSpPr>
          <a:xfrm>
            <a:off x="3527002" y="407197"/>
            <a:ext cx="3792506" cy="2347629"/>
            <a:chOff x="3597785" y="3065882"/>
            <a:chExt cx="2241344" cy="1330655"/>
          </a:xfrm>
        </p:grpSpPr>
        <p:grpSp>
          <p:nvGrpSpPr>
            <p:cNvPr id="5" name="Google Shape;6868;p75">
              <a:extLst>
                <a:ext uri="{FF2B5EF4-FFF2-40B4-BE49-F238E27FC236}">
                  <a16:creationId xmlns:a16="http://schemas.microsoft.com/office/drawing/2014/main" id="{44D4390C-C1C2-BA33-E3FC-3229FF216C2A}"/>
                </a:ext>
              </a:extLst>
            </p:cNvPr>
            <p:cNvGrpSpPr/>
            <p:nvPr/>
          </p:nvGrpSpPr>
          <p:grpSpPr>
            <a:xfrm>
              <a:off x="5296908" y="3937355"/>
              <a:ext cx="143199" cy="32380"/>
              <a:chOff x="5296908" y="3937355"/>
              <a:chExt cx="143199" cy="32380"/>
            </a:xfrm>
          </p:grpSpPr>
          <p:sp>
            <p:nvSpPr>
              <p:cNvPr id="809" name="Google Shape;6869;p75">
                <a:extLst>
                  <a:ext uri="{FF2B5EF4-FFF2-40B4-BE49-F238E27FC236}">
                    <a16:creationId xmlns:a16="http://schemas.microsoft.com/office/drawing/2014/main" id="{E875A9A2-5D88-E50E-BA3F-F2295DB1FA0B}"/>
                  </a:ext>
                </a:extLst>
              </p:cNvPr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0" name="Google Shape;6870;p75">
                <a:extLst>
                  <a:ext uri="{FF2B5EF4-FFF2-40B4-BE49-F238E27FC236}">
                    <a16:creationId xmlns:a16="http://schemas.microsoft.com/office/drawing/2014/main" id="{DD1B7B9E-7EAA-9939-2128-B60A6B1B29BF}"/>
                  </a:ext>
                </a:extLst>
              </p:cNvPr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814" name="Google Shape;6871;p75">
                  <a:extLst>
                    <a:ext uri="{FF2B5EF4-FFF2-40B4-BE49-F238E27FC236}">
                      <a16:creationId xmlns:a16="http://schemas.microsoft.com/office/drawing/2014/main" id="{352A543B-6B86-78DB-D55E-8EAE812F3550}"/>
                    </a:ext>
                  </a:extLst>
                </p:cNvPr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5" name="Google Shape;6872;p75">
                  <a:extLst>
                    <a:ext uri="{FF2B5EF4-FFF2-40B4-BE49-F238E27FC236}">
                      <a16:creationId xmlns:a16="http://schemas.microsoft.com/office/drawing/2014/main" id="{718D2B0F-18C3-7B3B-4B9B-A95B20B6FFD4}"/>
                    </a:ext>
                  </a:extLst>
                </p:cNvPr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1" name="Google Shape;6873;p75">
                <a:extLst>
                  <a:ext uri="{FF2B5EF4-FFF2-40B4-BE49-F238E27FC236}">
                    <a16:creationId xmlns:a16="http://schemas.microsoft.com/office/drawing/2014/main" id="{B20A8BE5-587D-FA12-D1A2-918DD7A18081}"/>
                  </a:ext>
                </a:extLst>
              </p:cNvPr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812" name="Google Shape;6874;p75">
                  <a:extLst>
                    <a:ext uri="{FF2B5EF4-FFF2-40B4-BE49-F238E27FC236}">
                      <a16:creationId xmlns:a16="http://schemas.microsoft.com/office/drawing/2014/main" id="{C6D19B03-406E-D17A-7B58-0A11EB69ACC3}"/>
                    </a:ext>
                  </a:extLst>
                </p:cNvPr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3" name="Google Shape;6875;p75">
                  <a:extLst>
                    <a:ext uri="{FF2B5EF4-FFF2-40B4-BE49-F238E27FC236}">
                      <a16:creationId xmlns:a16="http://schemas.microsoft.com/office/drawing/2014/main" id="{B1C2B813-958C-BF35-E3DD-7D2F6E3EE9C1}"/>
                    </a:ext>
                  </a:extLst>
                </p:cNvPr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" name="Google Shape;6876;p75">
              <a:extLst>
                <a:ext uri="{FF2B5EF4-FFF2-40B4-BE49-F238E27FC236}">
                  <a16:creationId xmlns:a16="http://schemas.microsoft.com/office/drawing/2014/main" id="{BD320C37-2791-1850-D3FF-D3448F66BE8D}"/>
                </a:ext>
              </a:extLst>
            </p:cNvPr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794" name="Google Shape;6877;p75">
                <a:extLst>
                  <a:ext uri="{FF2B5EF4-FFF2-40B4-BE49-F238E27FC236}">
                    <a16:creationId xmlns:a16="http://schemas.microsoft.com/office/drawing/2014/main" id="{E3B75AB8-475E-A426-7D25-194814AABB04}"/>
                  </a:ext>
                </a:extLst>
              </p:cNvPr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807" name="Google Shape;6878;p75">
                  <a:extLst>
                    <a:ext uri="{FF2B5EF4-FFF2-40B4-BE49-F238E27FC236}">
                      <a16:creationId xmlns:a16="http://schemas.microsoft.com/office/drawing/2014/main" id="{0FC5232A-CBEC-2AF5-37CB-1543EF1124F7}"/>
                    </a:ext>
                  </a:extLst>
                </p:cNvPr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6879;p75">
                  <a:extLst>
                    <a:ext uri="{FF2B5EF4-FFF2-40B4-BE49-F238E27FC236}">
                      <a16:creationId xmlns:a16="http://schemas.microsoft.com/office/drawing/2014/main" id="{C000CF95-80C3-201C-58B5-C2C6F6550556}"/>
                    </a:ext>
                  </a:extLst>
                </p:cNvPr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95" name="Google Shape;6880;p75">
                <a:extLst>
                  <a:ext uri="{FF2B5EF4-FFF2-40B4-BE49-F238E27FC236}">
                    <a16:creationId xmlns:a16="http://schemas.microsoft.com/office/drawing/2014/main" id="{A5B82A47-6B17-574F-B78A-092D2BD485C2}"/>
                  </a:ext>
                </a:extLst>
              </p:cNvPr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805" name="Google Shape;6881;p75">
                  <a:extLst>
                    <a:ext uri="{FF2B5EF4-FFF2-40B4-BE49-F238E27FC236}">
                      <a16:creationId xmlns:a16="http://schemas.microsoft.com/office/drawing/2014/main" id="{D9986A7F-7DF1-521E-3E45-2C4D4F534604}"/>
                    </a:ext>
                  </a:extLst>
                </p:cNvPr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Google Shape;6882;p75">
                  <a:extLst>
                    <a:ext uri="{FF2B5EF4-FFF2-40B4-BE49-F238E27FC236}">
                      <a16:creationId xmlns:a16="http://schemas.microsoft.com/office/drawing/2014/main" id="{B65B0149-E8CB-66FA-1234-42E1BF703A1C}"/>
                    </a:ext>
                  </a:extLst>
                </p:cNvPr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96" name="Google Shape;6883;p75">
                <a:extLst>
                  <a:ext uri="{FF2B5EF4-FFF2-40B4-BE49-F238E27FC236}">
                    <a16:creationId xmlns:a16="http://schemas.microsoft.com/office/drawing/2014/main" id="{0EC8534A-2805-3A75-A0B1-E967FB0D6B7E}"/>
                  </a:ext>
                </a:extLst>
              </p:cNvPr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803" name="Google Shape;6884;p75">
                  <a:extLst>
                    <a:ext uri="{FF2B5EF4-FFF2-40B4-BE49-F238E27FC236}">
                      <a16:creationId xmlns:a16="http://schemas.microsoft.com/office/drawing/2014/main" id="{1A011072-6D63-A453-9A01-125554D8D41E}"/>
                    </a:ext>
                  </a:extLst>
                </p:cNvPr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Google Shape;6885;p75">
                  <a:extLst>
                    <a:ext uri="{FF2B5EF4-FFF2-40B4-BE49-F238E27FC236}">
                      <a16:creationId xmlns:a16="http://schemas.microsoft.com/office/drawing/2014/main" id="{3E12FD30-8120-C33D-26E9-F82DE094193E}"/>
                    </a:ext>
                  </a:extLst>
                </p:cNvPr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97" name="Google Shape;6886;p75">
                <a:extLst>
                  <a:ext uri="{FF2B5EF4-FFF2-40B4-BE49-F238E27FC236}">
                    <a16:creationId xmlns:a16="http://schemas.microsoft.com/office/drawing/2014/main" id="{18FEBFBA-1FBC-E6CC-A2C5-CC8F3ECC66A3}"/>
                  </a:ext>
                </a:extLst>
              </p:cNvPr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801" name="Google Shape;6887;p75">
                  <a:extLst>
                    <a:ext uri="{FF2B5EF4-FFF2-40B4-BE49-F238E27FC236}">
                      <a16:creationId xmlns:a16="http://schemas.microsoft.com/office/drawing/2014/main" id="{C07DA737-DA20-456B-06FE-AC0E5463E653}"/>
                    </a:ext>
                  </a:extLst>
                </p:cNvPr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Google Shape;6888;p75">
                  <a:extLst>
                    <a:ext uri="{FF2B5EF4-FFF2-40B4-BE49-F238E27FC236}">
                      <a16:creationId xmlns:a16="http://schemas.microsoft.com/office/drawing/2014/main" id="{010FE2E6-0358-343F-CCC5-DB52348FFEE8}"/>
                    </a:ext>
                  </a:extLst>
                </p:cNvPr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98" name="Google Shape;6889;p75">
                <a:extLst>
                  <a:ext uri="{FF2B5EF4-FFF2-40B4-BE49-F238E27FC236}">
                    <a16:creationId xmlns:a16="http://schemas.microsoft.com/office/drawing/2014/main" id="{46825F99-126F-C8D0-5ADF-6CA50C0DE8E0}"/>
                  </a:ext>
                </a:extLst>
              </p:cNvPr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799" name="Google Shape;6890;p75">
                  <a:extLst>
                    <a:ext uri="{FF2B5EF4-FFF2-40B4-BE49-F238E27FC236}">
                      <a16:creationId xmlns:a16="http://schemas.microsoft.com/office/drawing/2014/main" id="{12B57EB6-86DD-188A-EB46-8D5449378E08}"/>
                    </a:ext>
                  </a:extLst>
                </p:cNvPr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0" name="Google Shape;6891;p75">
                  <a:extLst>
                    <a:ext uri="{FF2B5EF4-FFF2-40B4-BE49-F238E27FC236}">
                      <a16:creationId xmlns:a16="http://schemas.microsoft.com/office/drawing/2014/main" id="{1F59DCB5-41CE-56CF-FB5E-9226B21B703A}"/>
                    </a:ext>
                  </a:extLst>
                </p:cNvPr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" name="Google Shape;6892;p75">
              <a:extLst>
                <a:ext uri="{FF2B5EF4-FFF2-40B4-BE49-F238E27FC236}">
                  <a16:creationId xmlns:a16="http://schemas.microsoft.com/office/drawing/2014/main" id="{D8D8179D-751C-909F-C0F0-4962A1720F17}"/>
                </a:ext>
              </a:extLst>
            </p:cNvPr>
            <p:cNvGrpSpPr/>
            <p:nvPr/>
          </p:nvGrpSpPr>
          <p:grpSpPr>
            <a:xfrm>
              <a:off x="5382826" y="4027197"/>
              <a:ext cx="268966" cy="250421"/>
              <a:chOff x="5382826" y="4027197"/>
              <a:chExt cx="268966" cy="250421"/>
            </a:xfrm>
          </p:grpSpPr>
          <p:grpSp>
            <p:nvGrpSpPr>
              <p:cNvPr id="766" name="Google Shape;6893;p75">
                <a:extLst>
                  <a:ext uri="{FF2B5EF4-FFF2-40B4-BE49-F238E27FC236}">
                    <a16:creationId xmlns:a16="http://schemas.microsoft.com/office/drawing/2014/main" id="{77CC64AB-1472-E49B-376B-69612AC732DF}"/>
                  </a:ext>
                </a:extLst>
              </p:cNvPr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788" name="Google Shape;6894;p75">
                  <a:extLst>
                    <a:ext uri="{FF2B5EF4-FFF2-40B4-BE49-F238E27FC236}">
                      <a16:creationId xmlns:a16="http://schemas.microsoft.com/office/drawing/2014/main" id="{4705259D-559E-60C6-B454-8E223ED8177E}"/>
                    </a:ext>
                  </a:extLst>
                </p:cNvPr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9" name="Google Shape;6895;p75">
                  <a:extLst>
                    <a:ext uri="{FF2B5EF4-FFF2-40B4-BE49-F238E27FC236}">
                      <a16:creationId xmlns:a16="http://schemas.microsoft.com/office/drawing/2014/main" id="{D3EEE3BB-2135-A505-A796-39D097FE082B}"/>
                    </a:ext>
                  </a:extLst>
                </p:cNvPr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0" name="Google Shape;6896;p75">
                  <a:extLst>
                    <a:ext uri="{FF2B5EF4-FFF2-40B4-BE49-F238E27FC236}">
                      <a16:creationId xmlns:a16="http://schemas.microsoft.com/office/drawing/2014/main" id="{B3FEBD5E-BD00-7821-EDC7-400676E43DEE}"/>
                    </a:ext>
                  </a:extLst>
                </p:cNvPr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Google Shape;6897;p75">
                  <a:extLst>
                    <a:ext uri="{FF2B5EF4-FFF2-40B4-BE49-F238E27FC236}">
                      <a16:creationId xmlns:a16="http://schemas.microsoft.com/office/drawing/2014/main" id="{CBCBC59E-9F6F-A253-68F9-2E2D0DBA88DF}"/>
                    </a:ext>
                  </a:extLst>
                </p:cNvPr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Google Shape;6898;p75">
                  <a:extLst>
                    <a:ext uri="{FF2B5EF4-FFF2-40B4-BE49-F238E27FC236}">
                      <a16:creationId xmlns:a16="http://schemas.microsoft.com/office/drawing/2014/main" id="{671A1437-34FE-CEEE-619D-7AE6C43EDC1C}"/>
                    </a:ext>
                  </a:extLst>
                </p:cNvPr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6899;p75">
                  <a:extLst>
                    <a:ext uri="{FF2B5EF4-FFF2-40B4-BE49-F238E27FC236}">
                      <a16:creationId xmlns:a16="http://schemas.microsoft.com/office/drawing/2014/main" id="{5A893249-0AD6-883E-57AC-4F7427DF3D0F}"/>
                    </a:ext>
                  </a:extLst>
                </p:cNvPr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7" name="Google Shape;6900;p75">
                <a:extLst>
                  <a:ext uri="{FF2B5EF4-FFF2-40B4-BE49-F238E27FC236}">
                    <a16:creationId xmlns:a16="http://schemas.microsoft.com/office/drawing/2014/main" id="{783C1A5C-3E03-19C9-BAB3-D9E7A187FA15}"/>
                  </a:ext>
                </a:extLst>
              </p:cNvPr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786" name="Google Shape;6901;p75">
                  <a:extLst>
                    <a:ext uri="{FF2B5EF4-FFF2-40B4-BE49-F238E27FC236}">
                      <a16:creationId xmlns:a16="http://schemas.microsoft.com/office/drawing/2014/main" id="{2057B714-B5B7-D416-5CE7-642824D9A315}"/>
                    </a:ext>
                  </a:extLst>
                </p:cNvPr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7" name="Google Shape;6902;p75">
                  <a:extLst>
                    <a:ext uri="{FF2B5EF4-FFF2-40B4-BE49-F238E27FC236}">
                      <a16:creationId xmlns:a16="http://schemas.microsoft.com/office/drawing/2014/main" id="{A090CB50-EA92-9E58-1EA7-40C6CE0B9289}"/>
                    </a:ext>
                  </a:extLst>
                </p:cNvPr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8" name="Google Shape;6903;p75">
                <a:extLst>
                  <a:ext uri="{FF2B5EF4-FFF2-40B4-BE49-F238E27FC236}">
                    <a16:creationId xmlns:a16="http://schemas.microsoft.com/office/drawing/2014/main" id="{7AD6D06C-4B15-E3A9-E721-D605367FD674}"/>
                  </a:ext>
                </a:extLst>
              </p:cNvPr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784" name="Google Shape;6904;p75">
                  <a:extLst>
                    <a:ext uri="{FF2B5EF4-FFF2-40B4-BE49-F238E27FC236}">
                      <a16:creationId xmlns:a16="http://schemas.microsoft.com/office/drawing/2014/main" id="{513ABB0C-2E41-7F67-FD94-6AD0E605635C}"/>
                    </a:ext>
                  </a:extLst>
                </p:cNvPr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5" name="Google Shape;6905;p75">
                  <a:extLst>
                    <a:ext uri="{FF2B5EF4-FFF2-40B4-BE49-F238E27FC236}">
                      <a16:creationId xmlns:a16="http://schemas.microsoft.com/office/drawing/2014/main" id="{CC7BF978-2FDF-FD84-9FD2-99162F0A7132}"/>
                    </a:ext>
                  </a:extLst>
                </p:cNvPr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9" name="Google Shape;6906;p75">
                <a:extLst>
                  <a:ext uri="{FF2B5EF4-FFF2-40B4-BE49-F238E27FC236}">
                    <a16:creationId xmlns:a16="http://schemas.microsoft.com/office/drawing/2014/main" id="{1E8EC5BA-A33E-8B10-65C4-3F4DC98E9931}"/>
                  </a:ext>
                </a:extLst>
              </p:cNvPr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782" name="Google Shape;6907;p75">
                  <a:extLst>
                    <a:ext uri="{FF2B5EF4-FFF2-40B4-BE49-F238E27FC236}">
                      <a16:creationId xmlns:a16="http://schemas.microsoft.com/office/drawing/2014/main" id="{6854B1BF-3A3B-A0A1-4517-22721610587B}"/>
                    </a:ext>
                  </a:extLst>
                </p:cNvPr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3" name="Google Shape;6908;p75">
                  <a:extLst>
                    <a:ext uri="{FF2B5EF4-FFF2-40B4-BE49-F238E27FC236}">
                      <a16:creationId xmlns:a16="http://schemas.microsoft.com/office/drawing/2014/main" id="{9B8DD3B8-1B0F-525E-6D8A-1747A76FF0FE}"/>
                    </a:ext>
                  </a:extLst>
                </p:cNvPr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0" name="Google Shape;6909;p75">
                <a:extLst>
                  <a:ext uri="{FF2B5EF4-FFF2-40B4-BE49-F238E27FC236}">
                    <a16:creationId xmlns:a16="http://schemas.microsoft.com/office/drawing/2014/main" id="{8FBBB210-F7FF-6F4D-CD93-87A23B810B27}"/>
                  </a:ext>
                </a:extLst>
              </p:cNvPr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780" name="Google Shape;6910;p75">
                  <a:extLst>
                    <a:ext uri="{FF2B5EF4-FFF2-40B4-BE49-F238E27FC236}">
                      <a16:creationId xmlns:a16="http://schemas.microsoft.com/office/drawing/2014/main" id="{FDBDF0C5-CFDE-CD6E-CD27-2B0E0C52610D}"/>
                    </a:ext>
                  </a:extLst>
                </p:cNvPr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6911;p75">
                  <a:extLst>
                    <a:ext uri="{FF2B5EF4-FFF2-40B4-BE49-F238E27FC236}">
                      <a16:creationId xmlns:a16="http://schemas.microsoft.com/office/drawing/2014/main" id="{3AE19981-AA60-5BB7-3007-D7EFDE5A5FA3}"/>
                    </a:ext>
                  </a:extLst>
                </p:cNvPr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1" name="Google Shape;6912;p75">
                <a:extLst>
                  <a:ext uri="{FF2B5EF4-FFF2-40B4-BE49-F238E27FC236}">
                    <a16:creationId xmlns:a16="http://schemas.microsoft.com/office/drawing/2014/main" id="{396FB608-0E88-7833-A359-5F3F7F1FC385}"/>
                  </a:ext>
                </a:extLst>
              </p:cNvPr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778" name="Google Shape;6913;p75">
                  <a:extLst>
                    <a:ext uri="{FF2B5EF4-FFF2-40B4-BE49-F238E27FC236}">
                      <a16:creationId xmlns:a16="http://schemas.microsoft.com/office/drawing/2014/main" id="{CFAC7BF1-2874-A6BB-25BE-9C8898D33AF2}"/>
                    </a:ext>
                  </a:extLst>
                </p:cNvPr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Google Shape;6914;p75">
                  <a:extLst>
                    <a:ext uri="{FF2B5EF4-FFF2-40B4-BE49-F238E27FC236}">
                      <a16:creationId xmlns:a16="http://schemas.microsoft.com/office/drawing/2014/main" id="{C5C2AC86-D80A-0896-24E4-1003CFC30CDF}"/>
                    </a:ext>
                  </a:extLst>
                </p:cNvPr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2" name="Google Shape;6915;p75">
                <a:extLst>
                  <a:ext uri="{FF2B5EF4-FFF2-40B4-BE49-F238E27FC236}">
                    <a16:creationId xmlns:a16="http://schemas.microsoft.com/office/drawing/2014/main" id="{213C484C-30B2-BCFA-8625-67EB80B19A6E}"/>
                  </a:ext>
                </a:extLst>
              </p:cNvPr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776" name="Google Shape;6916;p75">
                  <a:extLst>
                    <a:ext uri="{FF2B5EF4-FFF2-40B4-BE49-F238E27FC236}">
                      <a16:creationId xmlns:a16="http://schemas.microsoft.com/office/drawing/2014/main" id="{16758316-9C3A-1974-0A54-899E2B84D379}"/>
                    </a:ext>
                  </a:extLst>
                </p:cNvPr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7" name="Google Shape;6917;p75">
                  <a:extLst>
                    <a:ext uri="{FF2B5EF4-FFF2-40B4-BE49-F238E27FC236}">
                      <a16:creationId xmlns:a16="http://schemas.microsoft.com/office/drawing/2014/main" id="{296106F7-8C52-9B85-4DFB-7FFF76FD4420}"/>
                    </a:ext>
                  </a:extLst>
                </p:cNvPr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3" name="Google Shape;6918;p75">
                <a:extLst>
                  <a:ext uri="{FF2B5EF4-FFF2-40B4-BE49-F238E27FC236}">
                    <a16:creationId xmlns:a16="http://schemas.microsoft.com/office/drawing/2014/main" id="{415ACC89-4B38-704D-DCDB-3C503CD581D6}"/>
                  </a:ext>
                </a:extLst>
              </p:cNvPr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774" name="Google Shape;6919;p75">
                  <a:extLst>
                    <a:ext uri="{FF2B5EF4-FFF2-40B4-BE49-F238E27FC236}">
                      <a16:creationId xmlns:a16="http://schemas.microsoft.com/office/drawing/2014/main" id="{6A7A3FE0-28BB-3D42-9D1A-577353819778}"/>
                    </a:ext>
                  </a:extLst>
                </p:cNvPr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5" name="Google Shape;6920;p75">
                  <a:extLst>
                    <a:ext uri="{FF2B5EF4-FFF2-40B4-BE49-F238E27FC236}">
                      <a16:creationId xmlns:a16="http://schemas.microsoft.com/office/drawing/2014/main" id="{CF05F071-0C7E-5E47-ED1B-95B11D58580D}"/>
                    </a:ext>
                  </a:extLst>
                </p:cNvPr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" name="Google Shape;6921;p75">
              <a:extLst>
                <a:ext uri="{FF2B5EF4-FFF2-40B4-BE49-F238E27FC236}">
                  <a16:creationId xmlns:a16="http://schemas.microsoft.com/office/drawing/2014/main" id="{34259418-6603-5786-B4F1-A27A7E329C05}"/>
                </a:ext>
              </a:extLst>
            </p:cNvPr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</p:grpSpPr>
          <p:grpSp>
            <p:nvGrpSpPr>
              <p:cNvPr id="750" name="Google Shape;6922;p75">
                <a:extLst>
                  <a:ext uri="{FF2B5EF4-FFF2-40B4-BE49-F238E27FC236}">
                    <a16:creationId xmlns:a16="http://schemas.microsoft.com/office/drawing/2014/main" id="{6B60E250-C16D-8F04-7574-81C69015B2CE}"/>
                  </a:ext>
                </a:extLst>
              </p:cNvPr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763" name="Google Shape;6923;p75">
                  <a:extLst>
                    <a:ext uri="{FF2B5EF4-FFF2-40B4-BE49-F238E27FC236}">
                      <a16:creationId xmlns:a16="http://schemas.microsoft.com/office/drawing/2014/main" id="{ED341926-0DEB-3443-9BA7-085D5C396946}"/>
                    </a:ext>
                  </a:extLst>
                </p:cNvPr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6924;p75">
                  <a:extLst>
                    <a:ext uri="{FF2B5EF4-FFF2-40B4-BE49-F238E27FC236}">
                      <a16:creationId xmlns:a16="http://schemas.microsoft.com/office/drawing/2014/main" id="{94A054F2-19E5-95CF-9469-E20231D66B0B}"/>
                    </a:ext>
                  </a:extLst>
                </p:cNvPr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6925;p75">
                  <a:extLst>
                    <a:ext uri="{FF2B5EF4-FFF2-40B4-BE49-F238E27FC236}">
                      <a16:creationId xmlns:a16="http://schemas.microsoft.com/office/drawing/2014/main" id="{29077A15-3F94-C976-FCE2-63C614E61269}"/>
                    </a:ext>
                  </a:extLst>
                </p:cNvPr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51" name="Google Shape;6926;p75">
                <a:extLst>
                  <a:ext uri="{FF2B5EF4-FFF2-40B4-BE49-F238E27FC236}">
                    <a16:creationId xmlns:a16="http://schemas.microsoft.com/office/drawing/2014/main" id="{BF49C500-FF62-A840-1CA0-BC3370E09D81}"/>
                  </a:ext>
                </a:extLst>
              </p:cNvPr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761" name="Google Shape;6927;p75">
                  <a:extLst>
                    <a:ext uri="{FF2B5EF4-FFF2-40B4-BE49-F238E27FC236}">
                      <a16:creationId xmlns:a16="http://schemas.microsoft.com/office/drawing/2014/main" id="{0FB40B0D-25CE-D056-7117-96CCB9B01AD8}"/>
                    </a:ext>
                  </a:extLst>
                </p:cNvPr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6928;p75">
                  <a:extLst>
                    <a:ext uri="{FF2B5EF4-FFF2-40B4-BE49-F238E27FC236}">
                      <a16:creationId xmlns:a16="http://schemas.microsoft.com/office/drawing/2014/main" id="{03361557-9AAF-AA66-20F2-5B920FFD7086}"/>
                    </a:ext>
                  </a:extLst>
                </p:cNvPr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52" name="Google Shape;6929;p75">
                <a:extLst>
                  <a:ext uri="{FF2B5EF4-FFF2-40B4-BE49-F238E27FC236}">
                    <a16:creationId xmlns:a16="http://schemas.microsoft.com/office/drawing/2014/main" id="{086308F6-0C0D-ACE2-60FE-CA265F6FE92E}"/>
                  </a:ext>
                </a:extLst>
              </p:cNvPr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759" name="Google Shape;6930;p75">
                  <a:extLst>
                    <a:ext uri="{FF2B5EF4-FFF2-40B4-BE49-F238E27FC236}">
                      <a16:creationId xmlns:a16="http://schemas.microsoft.com/office/drawing/2014/main" id="{81C5C12A-71F2-A7E6-FB01-3EA7382D482A}"/>
                    </a:ext>
                  </a:extLst>
                </p:cNvPr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6931;p75">
                  <a:extLst>
                    <a:ext uri="{FF2B5EF4-FFF2-40B4-BE49-F238E27FC236}">
                      <a16:creationId xmlns:a16="http://schemas.microsoft.com/office/drawing/2014/main" id="{8AD0C551-C201-75F5-02DF-D01969C9F68E}"/>
                    </a:ext>
                  </a:extLst>
                </p:cNvPr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53" name="Google Shape;6932;p75">
                <a:extLst>
                  <a:ext uri="{FF2B5EF4-FFF2-40B4-BE49-F238E27FC236}">
                    <a16:creationId xmlns:a16="http://schemas.microsoft.com/office/drawing/2014/main" id="{4110B361-C55C-8A64-5572-48E761FB8B49}"/>
                  </a:ext>
                </a:extLst>
              </p:cNvPr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757" name="Google Shape;6933;p75">
                  <a:extLst>
                    <a:ext uri="{FF2B5EF4-FFF2-40B4-BE49-F238E27FC236}">
                      <a16:creationId xmlns:a16="http://schemas.microsoft.com/office/drawing/2014/main" id="{9E5C2FD3-B617-1CEB-3834-CB526563AD76}"/>
                    </a:ext>
                  </a:extLst>
                </p:cNvPr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6934;p75">
                  <a:extLst>
                    <a:ext uri="{FF2B5EF4-FFF2-40B4-BE49-F238E27FC236}">
                      <a16:creationId xmlns:a16="http://schemas.microsoft.com/office/drawing/2014/main" id="{2844C4A8-AABD-59C4-F929-0B1BF37F8B4D}"/>
                    </a:ext>
                  </a:extLst>
                </p:cNvPr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54" name="Google Shape;6935;p75">
                <a:extLst>
                  <a:ext uri="{FF2B5EF4-FFF2-40B4-BE49-F238E27FC236}">
                    <a16:creationId xmlns:a16="http://schemas.microsoft.com/office/drawing/2014/main" id="{C0B862C9-EC76-2B0A-2114-B70AA83E608D}"/>
                  </a:ext>
                </a:extLst>
              </p:cNvPr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755" name="Google Shape;6936;p75">
                  <a:extLst>
                    <a:ext uri="{FF2B5EF4-FFF2-40B4-BE49-F238E27FC236}">
                      <a16:creationId xmlns:a16="http://schemas.microsoft.com/office/drawing/2014/main" id="{BDFA30BD-363A-3C6B-09E1-12346DCF6DA5}"/>
                    </a:ext>
                  </a:extLst>
                </p:cNvPr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6937;p75">
                  <a:extLst>
                    <a:ext uri="{FF2B5EF4-FFF2-40B4-BE49-F238E27FC236}">
                      <a16:creationId xmlns:a16="http://schemas.microsoft.com/office/drawing/2014/main" id="{EEF8D731-11CC-4F77-2F23-6A89AF09E3C0}"/>
                    </a:ext>
                  </a:extLst>
                </p:cNvPr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" name="Google Shape;6938;p75">
              <a:extLst>
                <a:ext uri="{FF2B5EF4-FFF2-40B4-BE49-F238E27FC236}">
                  <a16:creationId xmlns:a16="http://schemas.microsoft.com/office/drawing/2014/main" id="{04F0AAE8-74A8-43BB-9932-1545445B75A4}"/>
                </a:ext>
              </a:extLst>
            </p:cNvPr>
            <p:cNvGrpSpPr/>
            <p:nvPr/>
          </p:nvGrpSpPr>
          <p:grpSpPr>
            <a:xfrm>
              <a:off x="4084715" y="3258865"/>
              <a:ext cx="184962" cy="137268"/>
              <a:chOff x="4084715" y="3258865"/>
              <a:chExt cx="184962" cy="137268"/>
            </a:xfrm>
          </p:grpSpPr>
          <p:grpSp>
            <p:nvGrpSpPr>
              <p:cNvPr id="727" name="Google Shape;6939;p75">
                <a:extLst>
                  <a:ext uri="{FF2B5EF4-FFF2-40B4-BE49-F238E27FC236}">
                    <a16:creationId xmlns:a16="http://schemas.microsoft.com/office/drawing/2014/main" id="{45EBC3C1-AEB5-9E5F-5A5E-4B2D2B0D9317}"/>
                  </a:ext>
                </a:extLst>
              </p:cNvPr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746" name="Google Shape;6940;p75">
                  <a:extLst>
                    <a:ext uri="{FF2B5EF4-FFF2-40B4-BE49-F238E27FC236}">
                      <a16:creationId xmlns:a16="http://schemas.microsoft.com/office/drawing/2014/main" id="{797C502E-C105-65EC-984A-3FA384AE1774}"/>
                    </a:ext>
                  </a:extLst>
                </p:cNvPr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7" name="Google Shape;6941;p75">
                  <a:extLst>
                    <a:ext uri="{FF2B5EF4-FFF2-40B4-BE49-F238E27FC236}">
                      <a16:creationId xmlns:a16="http://schemas.microsoft.com/office/drawing/2014/main" id="{158F828B-DE5A-86C2-34A8-DA2B0C1C6BAC}"/>
                    </a:ext>
                  </a:extLst>
                </p:cNvPr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8" name="Google Shape;6942;p75">
                  <a:extLst>
                    <a:ext uri="{FF2B5EF4-FFF2-40B4-BE49-F238E27FC236}">
                      <a16:creationId xmlns:a16="http://schemas.microsoft.com/office/drawing/2014/main" id="{73F8C194-F367-3653-038B-4AFB84DCAF11}"/>
                    </a:ext>
                  </a:extLst>
                </p:cNvPr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9" name="Google Shape;6943;p75">
                  <a:extLst>
                    <a:ext uri="{FF2B5EF4-FFF2-40B4-BE49-F238E27FC236}">
                      <a16:creationId xmlns:a16="http://schemas.microsoft.com/office/drawing/2014/main" id="{77C59DB6-1D47-2BA2-5276-30837BE8D581}"/>
                    </a:ext>
                  </a:extLst>
                </p:cNvPr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8" name="Google Shape;6944;p75">
                <a:extLst>
                  <a:ext uri="{FF2B5EF4-FFF2-40B4-BE49-F238E27FC236}">
                    <a16:creationId xmlns:a16="http://schemas.microsoft.com/office/drawing/2014/main" id="{F21D9D1D-35E7-DBF0-E753-D16F945A8315}"/>
                  </a:ext>
                </a:extLst>
              </p:cNvPr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744" name="Google Shape;6945;p75">
                  <a:extLst>
                    <a:ext uri="{FF2B5EF4-FFF2-40B4-BE49-F238E27FC236}">
                      <a16:creationId xmlns:a16="http://schemas.microsoft.com/office/drawing/2014/main" id="{6CB3D60B-1F2C-A3C7-D82A-7AAD549A4ECE}"/>
                    </a:ext>
                  </a:extLst>
                </p:cNvPr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5" name="Google Shape;6946;p75">
                  <a:extLst>
                    <a:ext uri="{FF2B5EF4-FFF2-40B4-BE49-F238E27FC236}">
                      <a16:creationId xmlns:a16="http://schemas.microsoft.com/office/drawing/2014/main" id="{BFF8E23B-3345-2493-0C9D-C57D802B42C1}"/>
                    </a:ext>
                  </a:extLst>
                </p:cNvPr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9" name="Google Shape;6947;p75">
                <a:extLst>
                  <a:ext uri="{FF2B5EF4-FFF2-40B4-BE49-F238E27FC236}">
                    <a16:creationId xmlns:a16="http://schemas.microsoft.com/office/drawing/2014/main" id="{74243CD2-0A2C-EC1D-30C0-57CAF990DA9F}"/>
                  </a:ext>
                </a:extLst>
              </p:cNvPr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742" name="Google Shape;6948;p75">
                  <a:extLst>
                    <a:ext uri="{FF2B5EF4-FFF2-40B4-BE49-F238E27FC236}">
                      <a16:creationId xmlns:a16="http://schemas.microsoft.com/office/drawing/2014/main" id="{0FB289EC-9688-54F1-BE11-3953DAAA45CF}"/>
                    </a:ext>
                  </a:extLst>
                </p:cNvPr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3" name="Google Shape;6949;p75">
                  <a:extLst>
                    <a:ext uri="{FF2B5EF4-FFF2-40B4-BE49-F238E27FC236}">
                      <a16:creationId xmlns:a16="http://schemas.microsoft.com/office/drawing/2014/main" id="{9E14CA49-90D4-8342-D761-97299CB5583B}"/>
                    </a:ext>
                  </a:extLst>
                </p:cNvPr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30" name="Google Shape;6950;p75">
                <a:extLst>
                  <a:ext uri="{FF2B5EF4-FFF2-40B4-BE49-F238E27FC236}">
                    <a16:creationId xmlns:a16="http://schemas.microsoft.com/office/drawing/2014/main" id="{5B917E77-1B42-3C6E-620E-52F8C9261015}"/>
                  </a:ext>
                </a:extLst>
              </p:cNvPr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740" name="Google Shape;6951;p75">
                  <a:extLst>
                    <a:ext uri="{FF2B5EF4-FFF2-40B4-BE49-F238E27FC236}">
                      <a16:creationId xmlns:a16="http://schemas.microsoft.com/office/drawing/2014/main" id="{DE161051-6B71-DB9C-6BD0-22B975055A61}"/>
                    </a:ext>
                  </a:extLst>
                </p:cNvPr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1" name="Google Shape;6952;p75">
                  <a:extLst>
                    <a:ext uri="{FF2B5EF4-FFF2-40B4-BE49-F238E27FC236}">
                      <a16:creationId xmlns:a16="http://schemas.microsoft.com/office/drawing/2014/main" id="{F72FEA3B-E66E-C871-035D-1C2984227FBE}"/>
                    </a:ext>
                  </a:extLst>
                </p:cNvPr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31" name="Google Shape;6953;p75">
                <a:extLst>
                  <a:ext uri="{FF2B5EF4-FFF2-40B4-BE49-F238E27FC236}">
                    <a16:creationId xmlns:a16="http://schemas.microsoft.com/office/drawing/2014/main" id="{47A954A6-F817-3FA7-4D7F-EDF31B0F08C0}"/>
                  </a:ext>
                </a:extLst>
              </p:cNvPr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738" name="Google Shape;6954;p75">
                  <a:extLst>
                    <a:ext uri="{FF2B5EF4-FFF2-40B4-BE49-F238E27FC236}">
                      <a16:creationId xmlns:a16="http://schemas.microsoft.com/office/drawing/2014/main" id="{4A3AC235-67F3-71B7-5D2B-7783BA2DBD34}"/>
                    </a:ext>
                  </a:extLst>
                </p:cNvPr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9" name="Google Shape;6955;p75">
                  <a:extLst>
                    <a:ext uri="{FF2B5EF4-FFF2-40B4-BE49-F238E27FC236}">
                      <a16:creationId xmlns:a16="http://schemas.microsoft.com/office/drawing/2014/main" id="{8A4C39A5-19B8-F999-59DB-DA38E3428DDF}"/>
                    </a:ext>
                  </a:extLst>
                </p:cNvPr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32" name="Google Shape;6956;p75">
                <a:extLst>
                  <a:ext uri="{FF2B5EF4-FFF2-40B4-BE49-F238E27FC236}">
                    <a16:creationId xmlns:a16="http://schemas.microsoft.com/office/drawing/2014/main" id="{5D3CB8DA-E4EE-DA09-1DAF-4EE5ED9A6E69}"/>
                  </a:ext>
                </a:extLst>
              </p:cNvPr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736" name="Google Shape;6957;p75">
                  <a:extLst>
                    <a:ext uri="{FF2B5EF4-FFF2-40B4-BE49-F238E27FC236}">
                      <a16:creationId xmlns:a16="http://schemas.microsoft.com/office/drawing/2014/main" id="{94985C52-3823-6716-3891-7167D1AC1F8D}"/>
                    </a:ext>
                  </a:extLst>
                </p:cNvPr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7" name="Google Shape;6958;p75">
                  <a:extLst>
                    <a:ext uri="{FF2B5EF4-FFF2-40B4-BE49-F238E27FC236}">
                      <a16:creationId xmlns:a16="http://schemas.microsoft.com/office/drawing/2014/main" id="{C1CF5293-617F-1CEF-D8B5-C4FD3CED6900}"/>
                    </a:ext>
                  </a:extLst>
                </p:cNvPr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33" name="Google Shape;6959;p75">
                <a:extLst>
                  <a:ext uri="{FF2B5EF4-FFF2-40B4-BE49-F238E27FC236}">
                    <a16:creationId xmlns:a16="http://schemas.microsoft.com/office/drawing/2014/main" id="{1C28EA6D-D558-D824-4536-8E96DB13F301}"/>
                  </a:ext>
                </a:extLst>
              </p:cNvPr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734" name="Google Shape;6960;p75">
                  <a:extLst>
                    <a:ext uri="{FF2B5EF4-FFF2-40B4-BE49-F238E27FC236}">
                      <a16:creationId xmlns:a16="http://schemas.microsoft.com/office/drawing/2014/main" id="{1B47CCC5-1A57-6910-7258-96BDCF5AB0B5}"/>
                    </a:ext>
                  </a:extLst>
                </p:cNvPr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5" name="Google Shape;6961;p75">
                  <a:extLst>
                    <a:ext uri="{FF2B5EF4-FFF2-40B4-BE49-F238E27FC236}">
                      <a16:creationId xmlns:a16="http://schemas.microsoft.com/office/drawing/2014/main" id="{9B6464CC-0080-158D-917E-A46B9106073F}"/>
                    </a:ext>
                  </a:extLst>
                </p:cNvPr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" name="Google Shape;6962;p75">
              <a:extLst>
                <a:ext uri="{FF2B5EF4-FFF2-40B4-BE49-F238E27FC236}">
                  <a16:creationId xmlns:a16="http://schemas.microsoft.com/office/drawing/2014/main" id="{36BF106D-5BE5-74C9-1C42-6ADF900FB9C7}"/>
                </a:ext>
              </a:extLst>
            </p:cNvPr>
            <p:cNvGrpSpPr/>
            <p:nvPr/>
          </p:nvGrpSpPr>
          <p:grpSpPr>
            <a:xfrm>
              <a:off x="4068639" y="3200169"/>
              <a:ext cx="77644" cy="37272"/>
              <a:chOff x="4068639" y="3200169"/>
              <a:chExt cx="77644" cy="37272"/>
            </a:xfrm>
          </p:grpSpPr>
          <p:sp>
            <p:nvSpPr>
              <p:cNvPr id="720" name="Google Shape;6963;p75">
                <a:extLst>
                  <a:ext uri="{FF2B5EF4-FFF2-40B4-BE49-F238E27FC236}">
                    <a16:creationId xmlns:a16="http://schemas.microsoft.com/office/drawing/2014/main" id="{EA9CB24A-0F82-E9BF-537A-45B383B356D0}"/>
                  </a:ext>
                </a:extLst>
              </p:cNvPr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1" name="Google Shape;6964;p75">
                <a:extLst>
                  <a:ext uri="{FF2B5EF4-FFF2-40B4-BE49-F238E27FC236}">
                    <a16:creationId xmlns:a16="http://schemas.microsoft.com/office/drawing/2014/main" id="{5791533A-5BD6-E700-2068-4645BFEFA08E}"/>
                  </a:ext>
                </a:extLst>
              </p:cNvPr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725" name="Google Shape;6965;p75">
                  <a:extLst>
                    <a:ext uri="{FF2B5EF4-FFF2-40B4-BE49-F238E27FC236}">
                      <a16:creationId xmlns:a16="http://schemas.microsoft.com/office/drawing/2014/main" id="{F2FBCEF4-BF8E-9DFE-EB94-6051F157C496}"/>
                    </a:ext>
                  </a:extLst>
                </p:cNvPr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6" name="Google Shape;6966;p75">
                  <a:extLst>
                    <a:ext uri="{FF2B5EF4-FFF2-40B4-BE49-F238E27FC236}">
                      <a16:creationId xmlns:a16="http://schemas.microsoft.com/office/drawing/2014/main" id="{E974044C-8766-B7C2-FB7B-BFFFC8E0621E}"/>
                    </a:ext>
                  </a:extLst>
                </p:cNvPr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2" name="Google Shape;6967;p75">
                <a:extLst>
                  <a:ext uri="{FF2B5EF4-FFF2-40B4-BE49-F238E27FC236}">
                    <a16:creationId xmlns:a16="http://schemas.microsoft.com/office/drawing/2014/main" id="{913F9F29-DE07-614A-9F17-A715CD5BCB2D}"/>
                  </a:ext>
                </a:extLst>
              </p:cNvPr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723" name="Google Shape;6968;p75">
                  <a:extLst>
                    <a:ext uri="{FF2B5EF4-FFF2-40B4-BE49-F238E27FC236}">
                      <a16:creationId xmlns:a16="http://schemas.microsoft.com/office/drawing/2014/main" id="{EB0CDF50-5DBD-88F3-9E05-9CBF9DEE642D}"/>
                    </a:ext>
                  </a:extLst>
                </p:cNvPr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4" name="Google Shape;6969;p75">
                  <a:extLst>
                    <a:ext uri="{FF2B5EF4-FFF2-40B4-BE49-F238E27FC236}">
                      <a16:creationId xmlns:a16="http://schemas.microsoft.com/office/drawing/2014/main" id="{4BEE81E1-A29A-8984-246D-209A963015C1}"/>
                    </a:ext>
                  </a:extLst>
                </p:cNvPr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" name="Google Shape;6970;p75">
              <a:extLst>
                <a:ext uri="{FF2B5EF4-FFF2-40B4-BE49-F238E27FC236}">
                  <a16:creationId xmlns:a16="http://schemas.microsoft.com/office/drawing/2014/main" id="{82DC34CF-3342-5DA7-1411-4BE4C876AA02}"/>
                </a:ext>
              </a:extLst>
            </p:cNvPr>
            <p:cNvGrpSpPr/>
            <p:nvPr/>
          </p:nvGrpSpPr>
          <p:grpSpPr>
            <a:xfrm>
              <a:off x="3869702" y="3066935"/>
              <a:ext cx="382663" cy="190294"/>
              <a:chOff x="3869702" y="3066935"/>
              <a:chExt cx="382663" cy="190294"/>
            </a:xfrm>
          </p:grpSpPr>
          <p:grpSp>
            <p:nvGrpSpPr>
              <p:cNvPr id="686" name="Google Shape;6971;p75">
                <a:extLst>
                  <a:ext uri="{FF2B5EF4-FFF2-40B4-BE49-F238E27FC236}">
                    <a16:creationId xmlns:a16="http://schemas.microsoft.com/office/drawing/2014/main" id="{C7D2C6C1-E794-86D2-3EBE-68C3CFBD221D}"/>
                  </a:ext>
                </a:extLst>
              </p:cNvPr>
              <p:cNvGrpSpPr/>
              <p:nvPr/>
            </p:nvGrpSpPr>
            <p:grpSpPr>
              <a:xfrm>
                <a:off x="3888633" y="3082351"/>
                <a:ext cx="351173" cy="160698"/>
                <a:chOff x="3888633" y="3082351"/>
                <a:chExt cx="351173" cy="160698"/>
              </a:xfrm>
            </p:grpSpPr>
            <p:sp>
              <p:nvSpPr>
                <p:cNvPr id="714" name="Google Shape;6972;p75">
                  <a:extLst>
                    <a:ext uri="{FF2B5EF4-FFF2-40B4-BE49-F238E27FC236}">
                      <a16:creationId xmlns:a16="http://schemas.microsoft.com/office/drawing/2014/main" id="{EA0BEB26-F0CA-25F2-196A-65A47D5CC5C2}"/>
                    </a:ext>
                  </a:extLst>
                </p:cNvPr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5" name="Google Shape;6973;p75">
                  <a:extLst>
                    <a:ext uri="{FF2B5EF4-FFF2-40B4-BE49-F238E27FC236}">
                      <a16:creationId xmlns:a16="http://schemas.microsoft.com/office/drawing/2014/main" id="{22B8EF16-EBFA-16E6-9AB5-F136C05499EB}"/>
                    </a:ext>
                  </a:extLst>
                </p:cNvPr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Google Shape;6974;p75">
                  <a:extLst>
                    <a:ext uri="{FF2B5EF4-FFF2-40B4-BE49-F238E27FC236}">
                      <a16:creationId xmlns:a16="http://schemas.microsoft.com/office/drawing/2014/main" id="{CFD98FE3-071B-FABB-5A70-1DBDDC9DA3F8}"/>
                    </a:ext>
                  </a:extLst>
                </p:cNvPr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7" name="Google Shape;6975;p75">
                  <a:extLst>
                    <a:ext uri="{FF2B5EF4-FFF2-40B4-BE49-F238E27FC236}">
                      <a16:creationId xmlns:a16="http://schemas.microsoft.com/office/drawing/2014/main" id="{AEE74E80-8420-1C9A-B51A-759CE5B9DEB9}"/>
                    </a:ext>
                  </a:extLst>
                </p:cNvPr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8" name="Google Shape;6976;p75">
                  <a:extLst>
                    <a:ext uri="{FF2B5EF4-FFF2-40B4-BE49-F238E27FC236}">
                      <a16:creationId xmlns:a16="http://schemas.microsoft.com/office/drawing/2014/main" id="{2474E6C0-F6EB-A396-64A0-FCD04B5872AA}"/>
                    </a:ext>
                  </a:extLst>
                </p:cNvPr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9" name="Google Shape;6977;p75">
                  <a:extLst>
                    <a:ext uri="{FF2B5EF4-FFF2-40B4-BE49-F238E27FC236}">
                      <a16:creationId xmlns:a16="http://schemas.microsoft.com/office/drawing/2014/main" id="{5F9B7E0B-9704-1580-550D-F347423E6712}"/>
                    </a:ext>
                  </a:extLst>
                </p:cNvPr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7" name="Google Shape;6978;p75">
                <a:extLst>
                  <a:ext uri="{FF2B5EF4-FFF2-40B4-BE49-F238E27FC236}">
                    <a16:creationId xmlns:a16="http://schemas.microsoft.com/office/drawing/2014/main" id="{258E5EAE-2A4C-526E-99C2-1429256ECA8E}"/>
                  </a:ext>
                </a:extLst>
              </p:cNvPr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712" name="Google Shape;6979;p75">
                  <a:extLst>
                    <a:ext uri="{FF2B5EF4-FFF2-40B4-BE49-F238E27FC236}">
                      <a16:creationId xmlns:a16="http://schemas.microsoft.com/office/drawing/2014/main" id="{CFBBA5FA-827B-C7A7-3EA8-EC65FC53781E}"/>
                    </a:ext>
                  </a:extLst>
                </p:cNvPr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3" name="Google Shape;6980;p75">
                  <a:extLst>
                    <a:ext uri="{FF2B5EF4-FFF2-40B4-BE49-F238E27FC236}">
                      <a16:creationId xmlns:a16="http://schemas.microsoft.com/office/drawing/2014/main" id="{F71401C4-A2B9-088E-5BEF-2872052AB61C}"/>
                    </a:ext>
                  </a:extLst>
                </p:cNvPr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8" name="Google Shape;6981;p75">
                <a:extLst>
                  <a:ext uri="{FF2B5EF4-FFF2-40B4-BE49-F238E27FC236}">
                    <a16:creationId xmlns:a16="http://schemas.microsoft.com/office/drawing/2014/main" id="{B7271179-6488-310F-A109-477367248D5C}"/>
                  </a:ext>
                </a:extLst>
              </p:cNvPr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710" name="Google Shape;6982;p75">
                  <a:extLst>
                    <a:ext uri="{FF2B5EF4-FFF2-40B4-BE49-F238E27FC236}">
                      <a16:creationId xmlns:a16="http://schemas.microsoft.com/office/drawing/2014/main" id="{EFF113A2-2A76-FB49-5957-8AA75AEAA2F7}"/>
                    </a:ext>
                  </a:extLst>
                </p:cNvPr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1" name="Google Shape;6983;p75">
                  <a:extLst>
                    <a:ext uri="{FF2B5EF4-FFF2-40B4-BE49-F238E27FC236}">
                      <a16:creationId xmlns:a16="http://schemas.microsoft.com/office/drawing/2014/main" id="{2492C541-43C8-DF38-1567-0537FE163AAD}"/>
                    </a:ext>
                  </a:extLst>
                </p:cNvPr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9" name="Google Shape;6984;p75">
                <a:extLst>
                  <a:ext uri="{FF2B5EF4-FFF2-40B4-BE49-F238E27FC236}">
                    <a16:creationId xmlns:a16="http://schemas.microsoft.com/office/drawing/2014/main" id="{DEDA3B83-61BA-F508-63A2-D829AFA1B04F}"/>
                  </a:ext>
                </a:extLst>
              </p:cNvPr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708" name="Google Shape;6985;p75">
                  <a:extLst>
                    <a:ext uri="{FF2B5EF4-FFF2-40B4-BE49-F238E27FC236}">
                      <a16:creationId xmlns:a16="http://schemas.microsoft.com/office/drawing/2014/main" id="{39756A93-FDCA-6F43-C825-568C7F8DACCA}"/>
                    </a:ext>
                  </a:extLst>
                </p:cNvPr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9" name="Google Shape;6986;p75">
                  <a:extLst>
                    <a:ext uri="{FF2B5EF4-FFF2-40B4-BE49-F238E27FC236}">
                      <a16:creationId xmlns:a16="http://schemas.microsoft.com/office/drawing/2014/main" id="{DDE805F2-E334-6694-567A-EBDDC65B8D80}"/>
                    </a:ext>
                  </a:extLst>
                </p:cNvPr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0" name="Google Shape;6987;p75">
                <a:extLst>
                  <a:ext uri="{FF2B5EF4-FFF2-40B4-BE49-F238E27FC236}">
                    <a16:creationId xmlns:a16="http://schemas.microsoft.com/office/drawing/2014/main" id="{9A08B743-449B-D017-5997-B7D05537492C}"/>
                  </a:ext>
                </a:extLst>
              </p:cNvPr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706" name="Google Shape;6988;p75">
                  <a:extLst>
                    <a:ext uri="{FF2B5EF4-FFF2-40B4-BE49-F238E27FC236}">
                      <a16:creationId xmlns:a16="http://schemas.microsoft.com/office/drawing/2014/main" id="{0663CD3A-A52E-FA4F-ED22-D645652ABE68}"/>
                    </a:ext>
                  </a:extLst>
                </p:cNvPr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7" name="Google Shape;6989;p75">
                  <a:extLst>
                    <a:ext uri="{FF2B5EF4-FFF2-40B4-BE49-F238E27FC236}">
                      <a16:creationId xmlns:a16="http://schemas.microsoft.com/office/drawing/2014/main" id="{8BA4B132-8C4A-7A1D-EB07-E4331A2829F6}"/>
                    </a:ext>
                  </a:extLst>
                </p:cNvPr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1" name="Google Shape;6990;p75">
                <a:extLst>
                  <a:ext uri="{FF2B5EF4-FFF2-40B4-BE49-F238E27FC236}">
                    <a16:creationId xmlns:a16="http://schemas.microsoft.com/office/drawing/2014/main" id="{303CECB0-C7D4-7199-44DD-6115B03E1568}"/>
                  </a:ext>
                </a:extLst>
              </p:cNvPr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704" name="Google Shape;6991;p75">
                  <a:extLst>
                    <a:ext uri="{FF2B5EF4-FFF2-40B4-BE49-F238E27FC236}">
                      <a16:creationId xmlns:a16="http://schemas.microsoft.com/office/drawing/2014/main" id="{64ADE465-9C31-EFC9-7C1A-98B27F96D582}"/>
                    </a:ext>
                  </a:extLst>
                </p:cNvPr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5" name="Google Shape;6992;p75">
                  <a:extLst>
                    <a:ext uri="{FF2B5EF4-FFF2-40B4-BE49-F238E27FC236}">
                      <a16:creationId xmlns:a16="http://schemas.microsoft.com/office/drawing/2014/main" id="{B1BE9E42-5A88-FD98-3A5A-24EE588534BC}"/>
                    </a:ext>
                  </a:extLst>
                </p:cNvPr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2" name="Google Shape;6993;p75">
                <a:extLst>
                  <a:ext uri="{FF2B5EF4-FFF2-40B4-BE49-F238E27FC236}">
                    <a16:creationId xmlns:a16="http://schemas.microsoft.com/office/drawing/2014/main" id="{0E975C01-2048-A0AE-C707-CFEF05B94A07}"/>
                  </a:ext>
                </a:extLst>
              </p:cNvPr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702" name="Google Shape;6994;p75">
                  <a:extLst>
                    <a:ext uri="{FF2B5EF4-FFF2-40B4-BE49-F238E27FC236}">
                      <a16:creationId xmlns:a16="http://schemas.microsoft.com/office/drawing/2014/main" id="{CDA7A86A-2163-C18E-17AD-2A2DBDA751FD}"/>
                    </a:ext>
                  </a:extLst>
                </p:cNvPr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3" name="Google Shape;6995;p75">
                  <a:extLst>
                    <a:ext uri="{FF2B5EF4-FFF2-40B4-BE49-F238E27FC236}">
                      <a16:creationId xmlns:a16="http://schemas.microsoft.com/office/drawing/2014/main" id="{EB5A87A2-D034-42E4-C74A-01BB06311BFA}"/>
                    </a:ext>
                  </a:extLst>
                </p:cNvPr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3" name="Google Shape;6996;p75">
                <a:extLst>
                  <a:ext uri="{FF2B5EF4-FFF2-40B4-BE49-F238E27FC236}">
                    <a16:creationId xmlns:a16="http://schemas.microsoft.com/office/drawing/2014/main" id="{4D10167A-EAB2-6797-29EB-855DF7FC2EEA}"/>
                  </a:ext>
                </a:extLst>
              </p:cNvPr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700" name="Google Shape;6997;p75">
                  <a:extLst>
                    <a:ext uri="{FF2B5EF4-FFF2-40B4-BE49-F238E27FC236}">
                      <a16:creationId xmlns:a16="http://schemas.microsoft.com/office/drawing/2014/main" id="{1B8FB321-D431-3D40-FDA8-BBCA460DBFF3}"/>
                    </a:ext>
                  </a:extLst>
                </p:cNvPr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Google Shape;6998;p75">
                  <a:extLst>
                    <a:ext uri="{FF2B5EF4-FFF2-40B4-BE49-F238E27FC236}">
                      <a16:creationId xmlns:a16="http://schemas.microsoft.com/office/drawing/2014/main" id="{BD63E69A-AF51-F43E-9661-ECC444A27BB8}"/>
                    </a:ext>
                  </a:extLst>
                </p:cNvPr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4" name="Google Shape;6999;p75">
                <a:extLst>
                  <a:ext uri="{FF2B5EF4-FFF2-40B4-BE49-F238E27FC236}">
                    <a16:creationId xmlns:a16="http://schemas.microsoft.com/office/drawing/2014/main" id="{E9B75710-5DC1-8D76-669C-5F21137289A2}"/>
                  </a:ext>
                </a:extLst>
              </p:cNvPr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698" name="Google Shape;7000;p75">
                  <a:extLst>
                    <a:ext uri="{FF2B5EF4-FFF2-40B4-BE49-F238E27FC236}">
                      <a16:creationId xmlns:a16="http://schemas.microsoft.com/office/drawing/2014/main" id="{6576A921-74E5-BDD0-B052-5A61983D1A74}"/>
                    </a:ext>
                  </a:extLst>
                </p:cNvPr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9" name="Google Shape;7001;p75">
                  <a:extLst>
                    <a:ext uri="{FF2B5EF4-FFF2-40B4-BE49-F238E27FC236}">
                      <a16:creationId xmlns:a16="http://schemas.microsoft.com/office/drawing/2014/main" id="{D668A5C1-AF3E-6AD0-90B7-8DF299A44C45}"/>
                    </a:ext>
                  </a:extLst>
                </p:cNvPr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5" name="Google Shape;7002;p75">
                <a:extLst>
                  <a:ext uri="{FF2B5EF4-FFF2-40B4-BE49-F238E27FC236}">
                    <a16:creationId xmlns:a16="http://schemas.microsoft.com/office/drawing/2014/main" id="{4728674F-D51C-4E45-5A4C-6C87B9D969EB}"/>
                  </a:ext>
                </a:extLst>
              </p:cNvPr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696" name="Google Shape;7003;p75">
                  <a:extLst>
                    <a:ext uri="{FF2B5EF4-FFF2-40B4-BE49-F238E27FC236}">
                      <a16:creationId xmlns:a16="http://schemas.microsoft.com/office/drawing/2014/main" id="{1C4B6A8A-BEED-91DA-0124-C665EC02BA49}"/>
                    </a:ext>
                  </a:extLst>
                </p:cNvPr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7" name="Google Shape;7004;p75">
                  <a:extLst>
                    <a:ext uri="{FF2B5EF4-FFF2-40B4-BE49-F238E27FC236}">
                      <a16:creationId xmlns:a16="http://schemas.microsoft.com/office/drawing/2014/main" id="{F1A4D0F6-3435-CDD5-69F4-8FA709E2AFBD}"/>
                    </a:ext>
                  </a:extLst>
                </p:cNvPr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" name="Google Shape;7005;p75">
              <a:extLst>
                <a:ext uri="{FF2B5EF4-FFF2-40B4-BE49-F238E27FC236}">
                  <a16:creationId xmlns:a16="http://schemas.microsoft.com/office/drawing/2014/main" id="{3122FD20-6A34-3EE7-A83D-059A2D5224D3}"/>
                </a:ext>
              </a:extLst>
            </p:cNvPr>
            <p:cNvGrpSpPr/>
            <p:nvPr/>
          </p:nvGrpSpPr>
          <p:grpSpPr>
            <a:xfrm>
              <a:off x="4271383" y="3065882"/>
              <a:ext cx="304557" cy="341662"/>
              <a:chOff x="4271383" y="3065882"/>
              <a:chExt cx="304557" cy="341662"/>
            </a:xfrm>
          </p:grpSpPr>
          <p:grpSp>
            <p:nvGrpSpPr>
              <p:cNvPr id="629" name="Google Shape;7006;p75">
                <a:extLst>
                  <a:ext uri="{FF2B5EF4-FFF2-40B4-BE49-F238E27FC236}">
                    <a16:creationId xmlns:a16="http://schemas.microsoft.com/office/drawing/2014/main" id="{4DEF4D4D-F578-7AD3-071A-099FBA56486D}"/>
                  </a:ext>
                </a:extLst>
              </p:cNvPr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669" name="Google Shape;7007;p75">
                  <a:extLst>
                    <a:ext uri="{FF2B5EF4-FFF2-40B4-BE49-F238E27FC236}">
                      <a16:creationId xmlns:a16="http://schemas.microsoft.com/office/drawing/2014/main" id="{AF03A535-D0F7-998F-001F-8CED2FDC933F}"/>
                    </a:ext>
                  </a:extLst>
                </p:cNvPr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0" name="Google Shape;7008;p75">
                  <a:extLst>
                    <a:ext uri="{FF2B5EF4-FFF2-40B4-BE49-F238E27FC236}">
                      <a16:creationId xmlns:a16="http://schemas.microsoft.com/office/drawing/2014/main" id="{DBEC967C-5501-BB5C-1B23-F2E7F1B527F7}"/>
                    </a:ext>
                  </a:extLst>
                </p:cNvPr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1" name="Google Shape;7009;p75">
                  <a:extLst>
                    <a:ext uri="{FF2B5EF4-FFF2-40B4-BE49-F238E27FC236}">
                      <a16:creationId xmlns:a16="http://schemas.microsoft.com/office/drawing/2014/main" id="{295F1741-5B9C-4E6D-85E8-B4B86116D499}"/>
                    </a:ext>
                  </a:extLst>
                </p:cNvPr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7010;p75">
                  <a:extLst>
                    <a:ext uri="{FF2B5EF4-FFF2-40B4-BE49-F238E27FC236}">
                      <a16:creationId xmlns:a16="http://schemas.microsoft.com/office/drawing/2014/main" id="{C3945E5C-CAFE-2C63-DEC5-3DE99BF7AC91}"/>
                    </a:ext>
                  </a:extLst>
                </p:cNvPr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3" name="Google Shape;7011;p75">
                  <a:extLst>
                    <a:ext uri="{FF2B5EF4-FFF2-40B4-BE49-F238E27FC236}">
                      <a16:creationId xmlns:a16="http://schemas.microsoft.com/office/drawing/2014/main" id="{FF0E69BA-6734-6E16-E827-A8DFB30D5EE5}"/>
                    </a:ext>
                  </a:extLst>
                </p:cNvPr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Google Shape;7012;p75">
                  <a:extLst>
                    <a:ext uri="{FF2B5EF4-FFF2-40B4-BE49-F238E27FC236}">
                      <a16:creationId xmlns:a16="http://schemas.microsoft.com/office/drawing/2014/main" id="{2F05A4FD-DA8E-3069-C822-89B5992E1B52}"/>
                    </a:ext>
                  </a:extLst>
                </p:cNvPr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5" name="Google Shape;7013;p75">
                  <a:extLst>
                    <a:ext uri="{FF2B5EF4-FFF2-40B4-BE49-F238E27FC236}">
                      <a16:creationId xmlns:a16="http://schemas.microsoft.com/office/drawing/2014/main" id="{C241B9AA-EA4E-B793-3B60-C0496FBA5DE6}"/>
                    </a:ext>
                  </a:extLst>
                </p:cNvPr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6" name="Google Shape;7014;p75">
                  <a:extLst>
                    <a:ext uri="{FF2B5EF4-FFF2-40B4-BE49-F238E27FC236}">
                      <a16:creationId xmlns:a16="http://schemas.microsoft.com/office/drawing/2014/main" id="{6115977D-C6AD-92D6-666C-D51FE9A50562}"/>
                    </a:ext>
                  </a:extLst>
                </p:cNvPr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7015;p75">
                  <a:extLst>
                    <a:ext uri="{FF2B5EF4-FFF2-40B4-BE49-F238E27FC236}">
                      <a16:creationId xmlns:a16="http://schemas.microsoft.com/office/drawing/2014/main" id="{D49B5808-3981-84BA-48ED-8C0B92F370FA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8" name="Google Shape;7016;p75">
                  <a:extLst>
                    <a:ext uri="{FF2B5EF4-FFF2-40B4-BE49-F238E27FC236}">
                      <a16:creationId xmlns:a16="http://schemas.microsoft.com/office/drawing/2014/main" id="{7D75D0DE-91DA-74A1-12D7-ED7961F7B0BB}"/>
                    </a:ext>
                  </a:extLst>
                </p:cNvPr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9" name="Google Shape;7017;p75">
                  <a:extLst>
                    <a:ext uri="{FF2B5EF4-FFF2-40B4-BE49-F238E27FC236}">
                      <a16:creationId xmlns:a16="http://schemas.microsoft.com/office/drawing/2014/main" id="{73E9EF86-0367-1BC9-C47B-964F45F0ED81}"/>
                    </a:ext>
                  </a:extLst>
                </p:cNvPr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0" name="Google Shape;7018;p75">
                  <a:extLst>
                    <a:ext uri="{FF2B5EF4-FFF2-40B4-BE49-F238E27FC236}">
                      <a16:creationId xmlns:a16="http://schemas.microsoft.com/office/drawing/2014/main" id="{CD80C0BF-209F-D404-CC42-FA0704B37F80}"/>
                    </a:ext>
                  </a:extLst>
                </p:cNvPr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1" name="Google Shape;7019;p75">
                  <a:extLst>
                    <a:ext uri="{FF2B5EF4-FFF2-40B4-BE49-F238E27FC236}">
                      <a16:creationId xmlns:a16="http://schemas.microsoft.com/office/drawing/2014/main" id="{EC60A8F3-1A61-AA8B-75C5-F174D1C4588C}"/>
                    </a:ext>
                  </a:extLst>
                </p:cNvPr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2" name="Google Shape;7020;p75">
                  <a:extLst>
                    <a:ext uri="{FF2B5EF4-FFF2-40B4-BE49-F238E27FC236}">
                      <a16:creationId xmlns:a16="http://schemas.microsoft.com/office/drawing/2014/main" id="{CA079AC5-E92C-53D9-CBAD-25FC980537ED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3" name="Google Shape;7021;p75">
                  <a:extLst>
                    <a:ext uri="{FF2B5EF4-FFF2-40B4-BE49-F238E27FC236}">
                      <a16:creationId xmlns:a16="http://schemas.microsoft.com/office/drawing/2014/main" id="{A792182A-B006-4571-A041-1BF0A3E06DF4}"/>
                    </a:ext>
                  </a:extLst>
                </p:cNvPr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4" name="Google Shape;7022;p75">
                  <a:extLst>
                    <a:ext uri="{FF2B5EF4-FFF2-40B4-BE49-F238E27FC236}">
                      <a16:creationId xmlns:a16="http://schemas.microsoft.com/office/drawing/2014/main" id="{0BCA2066-4F69-C8AB-C7C7-4F4E2CAF1043}"/>
                    </a:ext>
                  </a:extLst>
                </p:cNvPr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5" name="Google Shape;7023;p75">
                  <a:extLst>
                    <a:ext uri="{FF2B5EF4-FFF2-40B4-BE49-F238E27FC236}">
                      <a16:creationId xmlns:a16="http://schemas.microsoft.com/office/drawing/2014/main" id="{AFE5A726-6A8A-E270-939D-93C0481DC154}"/>
                    </a:ext>
                  </a:extLst>
                </p:cNvPr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0" name="Google Shape;7024;p75">
                <a:extLst>
                  <a:ext uri="{FF2B5EF4-FFF2-40B4-BE49-F238E27FC236}">
                    <a16:creationId xmlns:a16="http://schemas.microsoft.com/office/drawing/2014/main" id="{BEED7496-384C-F797-A07A-710642F029FD}"/>
                  </a:ext>
                </a:extLst>
              </p:cNvPr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667" name="Google Shape;7025;p75">
                  <a:extLst>
                    <a:ext uri="{FF2B5EF4-FFF2-40B4-BE49-F238E27FC236}">
                      <a16:creationId xmlns:a16="http://schemas.microsoft.com/office/drawing/2014/main" id="{2FA78095-146F-4E2E-D952-7412F2CDEEE4}"/>
                    </a:ext>
                  </a:extLst>
                </p:cNvPr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7026;p75">
                  <a:extLst>
                    <a:ext uri="{FF2B5EF4-FFF2-40B4-BE49-F238E27FC236}">
                      <a16:creationId xmlns:a16="http://schemas.microsoft.com/office/drawing/2014/main" id="{8CA0FA6E-CEAA-A933-00D2-064604162AE8}"/>
                    </a:ext>
                  </a:extLst>
                </p:cNvPr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1" name="Google Shape;7027;p75">
                <a:extLst>
                  <a:ext uri="{FF2B5EF4-FFF2-40B4-BE49-F238E27FC236}">
                    <a16:creationId xmlns:a16="http://schemas.microsoft.com/office/drawing/2014/main" id="{8C807027-6E63-0E8F-AEA1-FBCEC39A3915}"/>
                  </a:ext>
                </a:extLst>
              </p:cNvPr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665" name="Google Shape;7028;p75">
                  <a:extLst>
                    <a:ext uri="{FF2B5EF4-FFF2-40B4-BE49-F238E27FC236}">
                      <a16:creationId xmlns:a16="http://schemas.microsoft.com/office/drawing/2014/main" id="{221A7055-B80E-5196-FBAF-C976E9BC9708}"/>
                    </a:ext>
                  </a:extLst>
                </p:cNvPr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7029;p75">
                  <a:extLst>
                    <a:ext uri="{FF2B5EF4-FFF2-40B4-BE49-F238E27FC236}">
                      <a16:creationId xmlns:a16="http://schemas.microsoft.com/office/drawing/2014/main" id="{79CF7D9D-9676-027F-FF93-F0FAB4463F50}"/>
                    </a:ext>
                  </a:extLst>
                </p:cNvPr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2" name="Google Shape;7030;p75">
                <a:extLst>
                  <a:ext uri="{FF2B5EF4-FFF2-40B4-BE49-F238E27FC236}">
                    <a16:creationId xmlns:a16="http://schemas.microsoft.com/office/drawing/2014/main" id="{F94EDE53-ED60-54B0-32E3-93A6D3DB2284}"/>
                  </a:ext>
                </a:extLst>
              </p:cNvPr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663" name="Google Shape;7031;p75">
                  <a:extLst>
                    <a:ext uri="{FF2B5EF4-FFF2-40B4-BE49-F238E27FC236}">
                      <a16:creationId xmlns:a16="http://schemas.microsoft.com/office/drawing/2014/main" id="{1DAFD932-6C4D-7038-28B2-EA44521843A4}"/>
                    </a:ext>
                  </a:extLst>
                </p:cNvPr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Google Shape;7032;p75">
                  <a:extLst>
                    <a:ext uri="{FF2B5EF4-FFF2-40B4-BE49-F238E27FC236}">
                      <a16:creationId xmlns:a16="http://schemas.microsoft.com/office/drawing/2014/main" id="{97CDAF8F-C665-F7FE-D344-0DDD44977546}"/>
                    </a:ext>
                  </a:extLst>
                </p:cNvPr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3" name="Google Shape;7033;p75">
                <a:extLst>
                  <a:ext uri="{FF2B5EF4-FFF2-40B4-BE49-F238E27FC236}">
                    <a16:creationId xmlns:a16="http://schemas.microsoft.com/office/drawing/2014/main" id="{FAB67FDE-D25D-35A2-9FA3-9E2A815FA263}"/>
                  </a:ext>
                </a:extLst>
              </p:cNvPr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661" name="Google Shape;7034;p75">
                  <a:extLst>
                    <a:ext uri="{FF2B5EF4-FFF2-40B4-BE49-F238E27FC236}">
                      <a16:creationId xmlns:a16="http://schemas.microsoft.com/office/drawing/2014/main" id="{09E88A29-F840-A9DD-7307-FF10CD4B1331}"/>
                    </a:ext>
                  </a:extLst>
                </p:cNvPr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7035;p75">
                  <a:extLst>
                    <a:ext uri="{FF2B5EF4-FFF2-40B4-BE49-F238E27FC236}">
                      <a16:creationId xmlns:a16="http://schemas.microsoft.com/office/drawing/2014/main" id="{E62DC1DB-E853-F3E5-45D3-0CF75B28D27B}"/>
                    </a:ext>
                  </a:extLst>
                </p:cNvPr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4" name="Google Shape;7036;p75">
                <a:extLst>
                  <a:ext uri="{FF2B5EF4-FFF2-40B4-BE49-F238E27FC236}">
                    <a16:creationId xmlns:a16="http://schemas.microsoft.com/office/drawing/2014/main" id="{31842A97-63AF-FB3A-9BD0-46A9ECBBB6B8}"/>
                  </a:ext>
                </a:extLst>
              </p:cNvPr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659" name="Google Shape;7037;p75">
                  <a:extLst>
                    <a:ext uri="{FF2B5EF4-FFF2-40B4-BE49-F238E27FC236}">
                      <a16:creationId xmlns:a16="http://schemas.microsoft.com/office/drawing/2014/main" id="{46AE94B4-5E27-FC3B-1280-19337A94CE24}"/>
                    </a:ext>
                  </a:extLst>
                </p:cNvPr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Google Shape;7038;p75">
                  <a:extLst>
                    <a:ext uri="{FF2B5EF4-FFF2-40B4-BE49-F238E27FC236}">
                      <a16:creationId xmlns:a16="http://schemas.microsoft.com/office/drawing/2014/main" id="{27A77EAC-C62E-B9AB-C947-45B74848E6F6}"/>
                    </a:ext>
                  </a:extLst>
                </p:cNvPr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5" name="Google Shape;7039;p75">
                <a:extLst>
                  <a:ext uri="{FF2B5EF4-FFF2-40B4-BE49-F238E27FC236}">
                    <a16:creationId xmlns:a16="http://schemas.microsoft.com/office/drawing/2014/main" id="{EC550DE5-7073-CEC5-C28B-1982C5F5FA79}"/>
                  </a:ext>
                </a:extLst>
              </p:cNvPr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657" name="Google Shape;7040;p75">
                  <a:extLst>
                    <a:ext uri="{FF2B5EF4-FFF2-40B4-BE49-F238E27FC236}">
                      <a16:creationId xmlns:a16="http://schemas.microsoft.com/office/drawing/2014/main" id="{9808A447-7688-52CC-599D-5B183E1D7E9A}"/>
                    </a:ext>
                  </a:extLst>
                </p:cNvPr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Google Shape;7041;p75">
                  <a:extLst>
                    <a:ext uri="{FF2B5EF4-FFF2-40B4-BE49-F238E27FC236}">
                      <a16:creationId xmlns:a16="http://schemas.microsoft.com/office/drawing/2014/main" id="{57577E76-8697-02CF-2F96-47C3AF6152A6}"/>
                    </a:ext>
                  </a:extLst>
                </p:cNvPr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6" name="Google Shape;7042;p75">
                <a:extLst>
                  <a:ext uri="{FF2B5EF4-FFF2-40B4-BE49-F238E27FC236}">
                    <a16:creationId xmlns:a16="http://schemas.microsoft.com/office/drawing/2014/main" id="{431A3D6D-47FD-9986-618B-A02B7542FB47}"/>
                  </a:ext>
                </a:extLst>
              </p:cNvPr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655" name="Google Shape;7043;p75">
                  <a:extLst>
                    <a:ext uri="{FF2B5EF4-FFF2-40B4-BE49-F238E27FC236}">
                      <a16:creationId xmlns:a16="http://schemas.microsoft.com/office/drawing/2014/main" id="{08BB4EE1-5AAE-6588-1AED-4E92F53C3C12}"/>
                    </a:ext>
                  </a:extLst>
                </p:cNvPr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6" name="Google Shape;7044;p75">
                  <a:extLst>
                    <a:ext uri="{FF2B5EF4-FFF2-40B4-BE49-F238E27FC236}">
                      <a16:creationId xmlns:a16="http://schemas.microsoft.com/office/drawing/2014/main" id="{965F71CF-7F79-877E-A597-2AD081777849}"/>
                    </a:ext>
                  </a:extLst>
                </p:cNvPr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7" name="Google Shape;7045;p75">
                <a:extLst>
                  <a:ext uri="{FF2B5EF4-FFF2-40B4-BE49-F238E27FC236}">
                    <a16:creationId xmlns:a16="http://schemas.microsoft.com/office/drawing/2014/main" id="{0FF5683B-982A-1992-9060-1D62D2BAEC6B}"/>
                  </a:ext>
                </a:extLst>
              </p:cNvPr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653" name="Google Shape;7046;p75">
                  <a:extLst>
                    <a:ext uri="{FF2B5EF4-FFF2-40B4-BE49-F238E27FC236}">
                      <a16:creationId xmlns:a16="http://schemas.microsoft.com/office/drawing/2014/main" id="{4A9D685B-C141-4B80-08E7-B4C3EACEBEA2}"/>
                    </a:ext>
                  </a:extLst>
                </p:cNvPr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Google Shape;7047;p75">
                  <a:extLst>
                    <a:ext uri="{FF2B5EF4-FFF2-40B4-BE49-F238E27FC236}">
                      <a16:creationId xmlns:a16="http://schemas.microsoft.com/office/drawing/2014/main" id="{386FE5D1-3BBA-E3EE-25DF-1392ED13E2D0}"/>
                    </a:ext>
                  </a:extLst>
                </p:cNvPr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8" name="Google Shape;7048;p75">
                <a:extLst>
                  <a:ext uri="{FF2B5EF4-FFF2-40B4-BE49-F238E27FC236}">
                    <a16:creationId xmlns:a16="http://schemas.microsoft.com/office/drawing/2014/main" id="{ED40137F-BC51-E0D4-59F1-4778018DD45F}"/>
                  </a:ext>
                </a:extLst>
              </p:cNvPr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651" name="Google Shape;7049;p75">
                  <a:extLst>
                    <a:ext uri="{FF2B5EF4-FFF2-40B4-BE49-F238E27FC236}">
                      <a16:creationId xmlns:a16="http://schemas.microsoft.com/office/drawing/2014/main" id="{036831B1-10D2-5374-4F70-7EF7D2BE93AF}"/>
                    </a:ext>
                  </a:extLst>
                </p:cNvPr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Google Shape;7050;p75">
                  <a:extLst>
                    <a:ext uri="{FF2B5EF4-FFF2-40B4-BE49-F238E27FC236}">
                      <a16:creationId xmlns:a16="http://schemas.microsoft.com/office/drawing/2014/main" id="{1225C364-7591-0C82-C158-C8FD9F218A9F}"/>
                    </a:ext>
                  </a:extLst>
                </p:cNvPr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9" name="Google Shape;7051;p75">
                <a:extLst>
                  <a:ext uri="{FF2B5EF4-FFF2-40B4-BE49-F238E27FC236}">
                    <a16:creationId xmlns:a16="http://schemas.microsoft.com/office/drawing/2014/main" id="{9B14874F-4E8D-89AB-1264-17C3D448AAB5}"/>
                  </a:ext>
                </a:extLst>
              </p:cNvPr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649" name="Google Shape;7052;p75">
                  <a:extLst>
                    <a:ext uri="{FF2B5EF4-FFF2-40B4-BE49-F238E27FC236}">
                      <a16:creationId xmlns:a16="http://schemas.microsoft.com/office/drawing/2014/main" id="{B1728B59-E5F5-6EC9-871A-544227153DAD}"/>
                    </a:ext>
                  </a:extLst>
                </p:cNvPr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Google Shape;7053;p75">
                  <a:extLst>
                    <a:ext uri="{FF2B5EF4-FFF2-40B4-BE49-F238E27FC236}">
                      <a16:creationId xmlns:a16="http://schemas.microsoft.com/office/drawing/2014/main" id="{D074722E-A267-994B-858D-D2B7A9BD8AAE}"/>
                    </a:ext>
                  </a:extLst>
                </p:cNvPr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0" name="Google Shape;7054;p75">
                <a:extLst>
                  <a:ext uri="{FF2B5EF4-FFF2-40B4-BE49-F238E27FC236}">
                    <a16:creationId xmlns:a16="http://schemas.microsoft.com/office/drawing/2014/main" id="{8EC10778-71CC-2C3B-46C9-097EA4544C22}"/>
                  </a:ext>
                </a:extLst>
              </p:cNvPr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647" name="Google Shape;7055;p75">
                  <a:extLst>
                    <a:ext uri="{FF2B5EF4-FFF2-40B4-BE49-F238E27FC236}">
                      <a16:creationId xmlns:a16="http://schemas.microsoft.com/office/drawing/2014/main" id="{89F23FCE-12D4-5172-A4A5-52BF29A1B7DF}"/>
                    </a:ext>
                  </a:extLst>
                </p:cNvPr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Google Shape;7056;p75">
                  <a:extLst>
                    <a:ext uri="{FF2B5EF4-FFF2-40B4-BE49-F238E27FC236}">
                      <a16:creationId xmlns:a16="http://schemas.microsoft.com/office/drawing/2014/main" id="{A38CA979-F35E-69B8-11CE-2DD60BCCB9EC}"/>
                    </a:ext>
                  </a:extLst>
                </p:cNvPr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1" name="Google Shape;7057;p75">
                <a:extLst>
                  <a:ext uri="{FF2B5EF4-FFF2-40B4-BE49-F238E27FC236}">
                    <a16:creationId xmlns:a16="http://schemas.microsoft.com/office/drawing/2014/main" id="{D45CF073-FFDB-C3D4-9584-4EC1762EFC99}"/>
                  </a:ext>
                </a:extLst>
              </p:cNvPr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645" name="Google Shape;7058;p75">
                  <a:extLst>
                    <a:ext uri="{FF2B5EF4-FFF2-40B4-BE49-F238E27FC236}">
                      <a16:creationId xmlns:a16="http://schemas.microsoft.com/office/drawing/2014/main" id="{26781C89-35C7-6EB2-1ACB-74A947FBE4E2}"/>
                    </a:ext>
                  </a:extLst>
                </p:cNvPr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7059;p75">
                  <a:extLst>
                    <a:ext uri="{FF2B5EF4-FFF2-40B4-BE49-F238E27FC236}">
                      <a16:creationId xmlns:a16="http://schemas.microsoft.com/office/drawing/2014/main" id="{8FC7F524-F86C-ED8D-C915-935F1FAEE03B}"/>
                    </a:ext>
                  </a:extLst>
                </p:cNvPr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2" name="Google Shape;7060;p75">
                <a:extLst>
                  <a:ext uri="{FF2B5EF4-FFF2-40B4-BE49-F238E27FC236}">
                    <a16:creationId xmlns:a16="http://schemas.microsoft.com/office/drawing/2014/main" id="{978E7BC0-70A3-494D-89BF-35D1EC84C5BC}"/>
                  </a:ext>
                </a:extLst>
              </p:cNvPr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643" name="Google Shape;7061;p75">
                  <a:extLst>
                    <a:ext uri="{FF2B5EF4-FFF2-40B4-BE49-F238E27FC236}">
                      <a16:creationId xmlns:a16="http://schemas.microsoft.com/office/drawing/2014/main" id="{E1A11E3D-FDD9-81F3-5F82-369D1D4A9CD1}"/>
                    </a:ext>
                  </a:extLst>
                </p:cNvPr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7062;p75">
                  <a:extLst>
                    <a:ext uri="{FF2B5EF4-FFF2-40B4-BE49-F238E27FC236}">
                      <a16:creationId xmlns:a16="http://schemas.microsoft.com/office/drawing/2014/main" id="{4198AF71-0EAB-8014-5528-310104CAB3D9}"/>
                    </a:ext>
                  </a:extLst>
                </p:cNvPr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" name="Google Shape;7063;p75">
              <a:extLst>
                <a:ext uri="{FF2B5EF4-FFF2-40B4-BE49-F238E27FC236}">
                  <a16:creationId xmlns:a16="http://schemas.microsoft.com/office/drawing/2014/main" id="{B5AE3759-F946-75BE-DA10-4286547C4DE3}"/>
                </a:ext>
              </a:extLst>
            </p:cNvPr>
            <p:cNvGrpSpPr/>
            <p:nvPr/>
          </p:nvGrpSpPr>
          <p:grpSpPr>
            <a:xfrm>
              <a:off x="4558998" y="3188237"/>
              <a:ext cx="1280132" cy="1052747"/>
              <a:chOff x="4558998" y="3188237"/>
              <a:chExt cx="1280132" cy="1052747"/>
            </a:xfrm>
          </p:grpSpPr>
          <p:sp>
            <p:nvSpPr>
              <p:cNvPr id="209" name="Google Shape;7064;p75">
                <a:extLst>
                  <a:ext uri="{FF2B5EF4-FFF2-40B4-BE49-F238E27FC236}">
                    <a16:creationId xmlns:a16="http://schemas.microsoft.com/office/drawing/2014/main" id="{43E09899-AC82-6634-EEA3-A16B89342194}"/>
                  </a:ext>
                </a:extLst>
              </p:cNvPr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0" name="Google Shape;7065;p75">
                <a:extLst>
                  <a:ext uri="{FF2B5EF4-FFF2-40B4-BE49-F238E27FC236}">
                    <a16:creationId xmlns:a16="http://schemas.microsoft.com/office/drawing/2014/main" id="{F345DF00-80A7-0E72-D383-1E7461A9A870}"/>
                  </a:ext>
                </a:extLst>
              </p:cNvPr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528" name="Google Shape;7066;p75">
                  <a:extLst>
                    <a:ext uri="{FF2B5EF4-FFF2-40B4-BE49-F238E27FC236}">
                      <a16:creationId xmlns:a16="http://schemas.microsoft.com/office/drawing/2014/main" id="{3E8A0C59-AF80-40D5-1EB0-BD9EB2074E7A}"/>
                    </a:ext>
                  </a:extLst>
                </p:cNvPr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Google Shape;7067;p75">
                  <a:extLst>
                    <a:ext uri="{FF2B5EF4-FFF2-40B4-BE49-F238E27FC236}">
                      <a16:creationId xmlns:a16="http://schemas.microsoft.com/office/drawing/2014/main" id="{769F7567-9FE1-8724-2CE8-AF906C1D4CB1}"/>
                    </a:ext>
                  </a:extLst>
                </p:cNvPr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30" name="Google Shape;7068;p75">
                  <a:extLst>
                    <a:ext uri="{FF2B5EF4-FFF2-40B4-BE49-F238E27FC236}">
                      <a16:creationId xmlns:a16="http://schemas.microsoft.com/office/drawing/2014/main" id="{E3B06B9A-8E9C-947E-04A8-7DB38E10F79D}"/>
                    </a:ext>
                  </a:extLst>
                </p:cNvPr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531" name="Google Shape;7069;p75">
                    <a:extLst>
                      <a:ext uri="{FF2B5EF4-FFF2-40B4-BE49-F238E27FC236}">
                        <a16:creationId xmlns:a16="http://schemas.microsoft.com/office/drawing/2014/main" id="{D68CF2C3-782C-BD1A-2F11-8487ABCA2ECF}"/>
                      </a:ext>
                    </a:extLst>
                  </p:cNvPr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2" name="Google Shape;7070;p75">
                    <a:extLst>
                      <a:ext uri="{FF2B5EF4-FFF2-40B4-BE49-F238E27FC236}">
                        <a16:creationId xmlns:a16="http://schemas.microsoft.com/office/drawing/2014/main" id="{67CF9806-99B5-603A-7AB6-F0F39F6F1747}"/>
                      </a:ext>
                    </a:extLst>
                  </p:cNvPr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33" name="Google Shape;7071;p75">
                    <a:extLst>
                      <a:ext uri="{FF2B5EF4-FFF2-40B4-BE49-F238E27FC236}">
                        <a16:creationId xmlns:a16="http://schemas.microsoft.com/office/drawing/2014/main" id="{63DBE703-5230-96A3-A736-841748FB3A42}"/>
                      </a:ext>
                    </a:extLst>
                  </p:cNvPr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534" name="Google Shape;7072;p75">
                      <a:extLst>
                        <a:ext uri="{FF2B5EF4-FFF2-40B4-BE49-F238E27FC236}">
                          <a16:creationId xmlns:a16="http://schemas.microsoft.com/office/drawing/2014/main" id="{2B1632EC-C54F-C994-03E7-D4B3801F3E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5" name="Google Shape;7073;p75">
                      <a:extLst>
                        <a:ext uri="{FF2B5EF4-FFF2-40B4-BE49-F238E27FC236}">
                          <a16:creationId xmlns:a16="http://schemas.microsoft.com/office/drawing/2014/main" id="{249A5630-3230-4606-6E33-E963953F2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6" name="Google Shape;7074;p75">
                      <a:extLst>
                        <a:ext uri="{FF2B5EF4-FFF2-40B4-BE49-F238E27FC236}">
                          <a16:creationId xmlns:a16="http://schemas.microsoft.com/office/drawing/2014/main" id="{00FABD03-0E99-4B57-15F7-0623AA7DA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7" name="Google Shape;7075;p75">
                      <a:extLst>
                        <a:ext uri="{FF2B5EF4-FFF2-40B4-BE49-F238E27FC236}">
                          <a16:creationId xmlns:a16="http://schemas.microsoft.com/office/drawing/2014/main" id="{ECC03D95-EE9E-9A87-6DE9-073BA57C82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8" name="Google Shape;7076;p75">
                      <a:extLst>
                        <a:ext uri="{FF2B5EF4-FFF2-40B4-BE49-F238E27FC236}">
                          <a16:creationId xmlns:a16="http://schemas.microsoft.com/office/drawing/2014/main" id="{AF44AD9E-3D49-75F6-6987-8220D79533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9" name="Google Shape;7077;p75">
                      <a:extLst>
                        <a:ext uri="{FF2B5EF4-FFF2-40B4-BE49-F238E27FC236}">
                          <a16:creationId xmlns:a16="http://schemas.microsoft.com/office/drawing/2014/main" id="{C3488CC1-DCA6-1DCE-A558-AAD91CC4EE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0" name="Google Shape;7078;p75">
                      <a:extLst>
                        <a:ext uri="{FF2B5EF4-FFF2-40B4-BE49-F238E27FC236}">
                          <a16:creationId xmlns:a16="http://schemas.microsoft.com/office/drawing/2014/main" id="{2B8A4674-1196-9E6A-67D6-A8F2A133A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1" name="Google Shape;7079;p75">
                      <a:extLst>
                        <a:ext uri="{FF2B5EF4-FFF2-40B4-BE49-F238E27FC236}">
                          <a16:creationId xmlns:a16="http://schemas.microsoft.com/office/drawing/2014/main" id="{CEE16BEE-D218-233D-C7F4-5A06AFED36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542" name="Google Shape;7080;p75">
                      <a:extLst>
                        <a:ext uri="{FF2B5EF4-FFF2-40B4-BE49-F238E27FC236}">
                          <a16:creationId xmlns:a16="http://schemas.microsoft.com/office/drawing/2014/main" id="{35435B6E-EF32-FE00-4C15-DB917547F2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543" name="Google Shape;7081;p75">
                        <a:extLst>
                          <a:ext uri="{FF2B5EF4-FFF2-40B4-BE49-F238E27FC236}">
                            <a16:creationId xmlns:a16="http://schemas.microsoft.com/office/drawing/2014/main" id="{3D575855-AD93-BB5E-F2CF-022B91791B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44" name="Google Shape;7082;p75">
                        <a:extLst>
                          <a:ext uri="{FF2B5EF4-FFF2-40B4-BE49-F238E27FC236}">
                            <a16:creationId xmlns:a16="http://schemas.microsoft.com/office/drawing/2014/main" id="{96D573C5-A20E-6CBC-4025-165FA0066D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45" name="Google Shape;7083;p75">
                        <a:extLst>
                          <a:ext uri="{FF2B5EF4-FFF2-40B4-BE49-F238E27FC236}">
                            <a16:creationId xmlns:a16="http://schemas.microsoft.com/office/drawing/2014/main" id="{335F3897-2783-A417-54D5-BDBE2C69F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46" name="Google Shape;7084;p75">
                        <a:extLst>
                          <a:ext uri="{FF2B5EF4-FFF2-40B4-BE49-F238E27FC236}">
                            <a16:creationId xmlns:a16="http://schemas.microsoft.com/office/drawing/2014/main" id="{957D5258-594B-39A6-FABD-12D0B995A0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47" name="Google Shape;7085;p75">
                        <a:extLst>
                          <a:ext uri="{FF2B5EF4-FFF2-40B4-BE49-F238E27FC236}">
                            <a16:creationId xmlns:a16="http://schemas.microsoft.com/office/drawing/2014/main" id="{2C7AE4FB-1D38-42E7-858D-E5FE7A3F13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48" name="Google Shape;7086;p75">
                        <a:extLst>
                          <a:ext uri="{FF2B5EF4-FFF2-40B4-BE49-F238E27FC236}">
                            <a16:creationId xmlns:a16="http://schemas.microsoft.com/office/drawing/2014/main" id="{CEA84482-CA1D-51F6-4B1A-C9ADDE3FB1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49" name="Google Shape;7087;p75">
                        <a:extLst>
                          <a:ext uri="{FF2B5EF4-FFF2-40B4-BE49-F238E27FC236}">
                            <a16:creationId xmlns:a16="http://schemas.microsoft.com/office/drawing/2014/main" id="{6035692D-53BA-0759-5B9B-0B6D1C66FD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0" name="Google Shape;7088;p75">
                        <a:extLst>
                          <a:ext uri="{FF2B5EF4-FFF2-40B4-BE49-F238E27FC236}">
                            <a16:creationId xmlns:a16="http://schemas.microsoft.com/office/drawing/2014/main" id="{48755E2A-E69F-07AE-8646-416E9C820D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1" name="Google Shape;7089;p75">
                        <a:extLst>
                          <a:ext uri="{FF2B5EF4-FFF2-40B4-BE49-F238E27FC236}">
                            <a16:creationId xmlns:a16="http://schemas.microsoft.com/office/drawing/2014/main" id="{5F58A9A6-D102-2F7C-7598-A2390AC0A4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2" name="Google Shape;7090;p75">
                        <a:extLst>
                          <a:ext uri="{FF2B5EF4-FFF2-40B4-BE49-F238E27FC236}">
                            <a16:creationId xmlns:a16="http://schemas.microsoft.com/office/drawing/2014/main" id="{F2D1219C-A075-8701-9334-EC75EE1554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3" name="Google Shape;7091;p75">
                        <a:extLst>
                          <a:ext uri="{FF2B5EF4-FFF2-40B4-BE49-F238E27FC236}">
                            <a16:creationId xmlns:a16="http://schemas.microsoft.com/office/drawing/2014/main" id="{BD9F5CCC-6716-E199-3834-9E6A65D007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4" name="Google Shape;7092;p75">
                        <a:extLst>
                          <a:ext uri="{FF2B5EF4-FFF2-40B4-BE49-F238E27FC236}">
                            <a16:creationId xmlns:a16="http://schemas.microsoft.com/office/drawing/2014/main" id="{4662DBFC-B5B8-0BC4-D4FB-85CD11AA23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5" name="Google Shape;7093;p75">
                        <a:extLst>
                          <a:ext uri="{FF2B5EF4-FFF2-40B4-BE49-F238E27FC236}">
                            <a16:creationId xmlns:a16="http://schemas.microsoft.com/office/drawing/2014/main" id="{FE6108D7-3F4E-CF67-AD25-9B011DB832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6" name="Google Shape;7094;p75">
                        <a:extLst>
                          <a:ext uri="{FF2B5EF4-FFF2-40B4-BE49-F238E27FC236}">
                            <a16:creationId xmlns:a16="http://schemas.microsoft.com/office/drawing/2014/main" id="{51F2A27C-DAE2-03D1-12B6-627FEA9269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557" name="Google Shape;7095;p75">
                        <a:extLst>
                          <a:ext uri="{FF2B5EF4-FFF2-40B4-BE49-F238E27FC236}">
                            <a16:creationId xmlns:a16="http://schemas.microsoft.com/office/drawing/2014/main" id="{98E99E75-C160-3EAE-4093-76B035B85D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558" name="Google Shape;7096;p75">
                          <a:extLst>
                            <a:ext uri="{FF2B5EF4-FFF2-40B4-BE49-F238E27FC236}">
                              <a16:creationId xmlns:a16="http://schemas.microsoft.com/office/drawing/2014/main" id="{2048D352-EBF1-CAA0-0F33-2B219E4C51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59" name="Google Shape;7097;p75">
                          <a:extLst>
                            <a:ext uri="{FF2B5EF4-FFF2-40B4-BE49-F238E27FC236}">
                              <a16:creationId xmlns:a16="http://schemas.microsoft.com/office/drawing/2014/main" id="{A0BC9982-1913-A982-C17F-4682D13A11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60" name="Google Shape;7098;p75">
                          <a:extLst>
                            <a:ext uri="{FF2B5EF4-FFF2-40B4-BE49-F238E27FC236}">
                              <a16:creationId xmlns:a16="http://schemas.microsoft.com/office/drawing/2014/main" id="{F2DFF81D-EC3F-2B82-B1BD-039D1ED469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61" name="Google Shape;7099;p75">
                          <a:extLst>
                            <a:ext uri="{FF2B5EF4-FFF2-40B4-BE49-F238E27FC236}">
                              <a16:creationId xmlns:a16="http://schemas.microsoft.com/office/drawing/2014/main" id="{D66B94BC-110A-D584-8AA6-2B14F1019B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62" name="Google Shape;7100;p75">
                          <a:extLst>
                            <a:ext uri="{FF2B5EF4-FFF2-40B4-BE49-F238E27FC236}">
                              <a16:creationId xmlns:a16="http://schemas.microsoft.com/office/drawing/2014/main" id="{998D8FD0-F986-B1EB-46B2-D5D300E681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63" name="Google Shape;7101;p75">
                          <a:extLst>
                            <a:ext uri="{FF2B5EF4-FFF2-40B4-BE49-F238E27FC236}">
                              <a16:creationId xmlns:a16="http://schemas.microsoft.com/office/drawing/2014/main" id="{73850243-1937-8810-0D05-BF123CE9F5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64" name="Google Shape;7102;p75">
                          <a:extLst>
                            <a:ext uri="{FF2B5EF4-FFF2-40B4-BE49-F238E27FC236}">
                              <a16:creationId xmlns:a16="http://schemas.microsoft.com/office/drawing/2014/main" id="{DD76704D-E580-5AE0-5432-D113A39702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65" name="Google Shape;7103;p75">
                          <a:extLst>
                            <a:ext uri="{FF2B5EF4-FFF2-40B4-BE49-F238E27FC236}">
                              <a16:creationId xmlns:a16="http://schemas.microsoft.com/office/drawing/2014/main" id="{C2E7F44B-7AD8-BE35-F247-C7B20E3606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66" name="Google Shape;7104;p75">
                          <a:extLst>
                            <a:ext uri="{FF2B5EF4-FFF2-40B4-BE49-F238E27FC236}">
                              <a16:creationId xmlns:a16="http://schemas.microsoft.com/office/drawing/2014/main" id="{3A62EBD3-982A-F534-6EC5-78A7256014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67" name="Google Shape;7105;p75">
                          <a:extLst>
                            <a:ext uri="{FF2B5EF4-FFF2-40B4-BE49-F238E27FC236}">
                              <a16:creationId xmlns:a16="http://schemas.microsoft.com/office/drawing/2014/main" id="{BE5C68E3-83CF-87C5-43E9-CF4DFD2FE2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68" name="Google Shape;7106;p75">
                          <a:extLst>
                            <a:ext uri="{FF2B5EF4-FFF2-40B4-BE49-F238E27FC236}">
                              <a16:creationId xmlns:a16="http://schemas.microsoft.com/office/drawing/2014/main" id="{9438AE67-3A42-90D9-0994-AF3F0326E7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69" name="Google Shape;7107;p75">
                          <a:extLst>
                            <a:ext uri="{FF2B5EF4-FFF2-40B4-BE49-F238E27FC236}">
                              <a16:creationId xmlns:a16="http://schemas.microsoft.com/office/drawing/2014/main" id="{70E0073B-869E-32AD-6EE2-6344DECA0A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70" name="Google Shape;7108;p75">
                          <a:extLst>
                            <a:ext uri="{FF2B5EF4-FFF2-40B4-BE49-F238E27FC236}">
                              <a16:creationId xmlns:a16="http://schemas.microsoft.com/office/drawing/2014/main" id="{ECBD0140-C9AC-7BB4-2A6D-8DB0A38641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71" name="Google Shape;7109;p75">
                          <a:extLst>
                            <a:ext uri="{FF2B5EF4-FFF2-40B4-BE49-F238E27FC236}">
                              <a16:creationId xmlns:a16="http://schemas.microsoft.com/office/drawing/2014/main" id="{9FDC14D7-2C34-5374-1B58-661557E156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72" name="Google Shape;7110;p75">
                          <a:extLst>
                            <a:ext uri="{FF2B5EF4-FFF2-40B4-BE49-F238E27FC236}">
                              <a16:creationId xmlns:a16="http://schemas.microsoft.com/office/drawing/2014/main" id="{A8505E6A-0B43-FAA0-B7DD-1740B57AB8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73" name="Google Shape;7111;p75">
                          <a:extLst>
                            <a:ext uri="{FF2B5EF4-FFF2-40B4-BE49-F238E27FC236}">
                              <a16:creationId xmlns:a16="http://schemas.microsoft.com/office/drawing/2014/main" id="{C84ACDE4-CFF0-1C05-6BE7-68B939A2B8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74" name="Google Shape;7112;p75">
                          <a:extLst>
                            <a:ext uri="{FF2B5EF4-FFF2-40B4-BE49-F238E27FC236}">
                              <a16:creationId xmlns:a16="http://schemas.microsoft.com/office/drawing/2014/main" id="{A7A23CA2-E4F1-FBA1-7D2E-E6F606A67C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75" name="Google Shape;7113;p75">
                          <a:extLst>
                            <a:ext uri="{FF2B5EF4-FFF2-40B4-BE49-F238E27FC236}">
                              <a16:creationId xmlns:a16="http://schemas.microsoft.com/office/drawing/2014/main" id="{D4D0DE87-7E9A-B4E3-CD86-977E8A67D0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76" name="Google Shape;7114;p75">
                          <a:extLst>
                            <a:ext uri="{FF2B5EF4-FFF2-40B4-BE49-F238E27FC236}">
                              <a16:creationId xmlns:a16="http://schemas.microsoft.com/office/drawing/2014/main" id="{BEFA1432-5F0A-FA66-0294-F438657FDA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77" name="Google Shape;7115;p75">
                          <a:extLst>
                            <a:ext uri="{FF2B5EF4-FFF2-40B4-BE49-F238E27FC236}">
                              <a16:creationId xmlns:a16="http://schemas.microsoft.com/office/drawing/2014/main" id="{B41CE6A6-7C0B-B40A-FA24-65DC158571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78" name="Google Shape;7116;p75">
                          <a:extLst>
                            <a:ext uri="{FF2B5EF4-FFF2-40B4-BE49-F238E27FC236}">
                              <a16:creationId xmlns:a16="http://schemas.microsoft.com/office/drawing/2014/main" id="{172B56D0-174E-3C05-77F4-0118C9AFAA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79" name="Google Shape;7117;p75">
                          <a:extLst>
                            <a:ext uri="{FF2B5EF4-FFF2-40B4-BE49-F238E27FC236}">
                              <a16:creationId xmlns:a16="http://schemas.microsoft.com/office/drawing/2014/main" id="{DE33A74B-313A-712C-ED1A-DDE74B94C5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80" name="Google Shape;7118;p75">
                          <a:extLst>
                            <a:ext uri="{FF2B5EF4-FFF2-40B4-BE49-F238E27FC236}">
                              <a16:creationId xmlns:a16="http://schemas.microsoft.com/office/drawing/2014/main" id="{DC9ED9F9-E7AA-86C9-14E4-DCB010798C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81" name="Google Shape;7119;p75">
                          <a:extLst>
                            <a:ext uri="{FF2B5EF4-FFF2-40B4-BE49-F238E27FC236}">
                              <a16:creationId xmlns:a16="http://schemas.microsoft.com/office/drawing/2014/main" id="{009FE3AF-A245-2211-C334-E6F9CCAC16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grpSp>
                      <p:nvGrpSpPr>
                        <p:cNvPr id="582" name="Google Shape;7120;p75">
                          <a:extLst>
                            <a:ext uri="{FF2B5EF4-FFF2-40B4-BE49-F238E27FC236}">
                              <a16:creationId xmlns:a16="http://schemas.microsoft.com/office/drawing/2014/main" id="{DC0D1DA6-58C6-AC89-3319-5EC134CAF3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584" name="Google Shape;7121;p75">
                            <a:extLst>
                              <a:ext uri="{FF2B5EF4-FFF2-40B4-BE49-F238E27FC236}">
                                <a16:creationId xmlns:a16="http://schemas.microsoft.com/office/drawing/2014/main" id="{A437DF3B-46F3-9238-9130-1407D1FB0A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noFill/>
                          <a:ln w="95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400"/>
                              <a:buFont typeface="Arial"/>
                              <a:buNone/>
                            </a:pPr>
                            <a:endPara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grpSp>
                        <p:nvGrpSpPr>
                          <p:cNvPr id="585" name="Google Shape;7122;p75">
                            <a:extLst>
                              <a:ext uri="{FF2B5EF4-FFF2-40B4-BE49-F238E27FC236}">
                                <a16:creationId xmlns:a16="http://schemas.microsoft.com/office/drawing/2014/main" id="{FA3A4C8B-F92B-61C5-5144-A8E06E2BFA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586" name="Google Shape;7123;p75">
                              <a:extLst>
                                <a:ext uri="{FF2B5EF4-FFF2-40B4-BE49-F238E27FC236}">
                                  <a16:creationId xmlns:a16="http://schemas.microsoft.com/office/drawing/2014/main" id="{810CAA47-3032-3F9D-350D-DD9E869FA04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noFill/>
                            <a:ln w="95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Pts val="1400"/>
                                <a:buFont typeface="Arial"/>
                                <a:buNone/>
                              </a:pPr>
                              <a:endParaRPr sz="1400" b="0" i="0" u="none" strike="noStrike" cap="non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587" name="Google Shape;7124;p75">
                              <a:extLst>
                                <a:ext uri="{FF2B5EF4-FFF2-40B4-BE49-F238E27FC236}">
                                  <a16:creationId xmlns:a16="http://schemas.microsoft.com/office/drawing/2014/main" id="{D9846A9B-9D07-BF69-CC41-F72AF4563D5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noFill/>
                            <a:ln w="95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Pts val="1400"/>
                                <a:buFont typeface="Arial"/>
                                <a:buNone/>
                              </a:pPr>
                              <a:endParaRPr sz="1400" b="0" i="0" u="none" strike="noStrike" cap="non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588" name="Google Shape;7125;p75">
                              <a:extLst>
                                <a:ext uri="{FF2B5EF4-FFF2-40B4-BE49-F238E27FC236}">
                                  <a16:creationId xmlns:a16="http://schemas.microsoft.com/office/drawing/2014/main" id="{28FE61F3-C928-DFB8-371E-143B6A29227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noFill/>
                            <a:ln w="95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Pts val="1400"/>
                                <a:buFont typeface="Arial"/>
                                <a:buNone/>
                              </a:pPr>
                              <a:endParaRPr sz="1400" b="0" i="0" u="none" strike="noStrike" cap="non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589" name="Google Shape;7126;p75">
                              <a:extLst>
                                <a:ext uri="{FF2B5EF4-FFF2-40B4-BE49-F238E27FC236}">
                                  <a16:creationId xmlns:a16="http://schemas.microsoft.com/office/drawing/2014/main" id="{1729A7A4-32A0-9315-2C34-13EF08A35AA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noFill/>
                            <a:ln w="95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Pts val="1400"/>
                                <a:buFont typeface="Arial"/>
                                <a:buNone/>
                              </a:pPr>
                              <a:endParaRPr sz="1400" b="0" i="0" u="none" strike="noStrike" cap="non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590" name="Google Shape;7127;p75">
                              <a:extLst>
                                <a:ext uri="{FF2B5EF4-FFF2-40B4-BE49-F238E27FC236}">
                                  <a16:creationId xmlns:a16="http://schemas.microsoft.com/office/drawing/2014/main" id="{0504D796-6E5E-D9F1-7DB1-95083EB22F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noFill/>
                            <a:ln w="95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Pts val="1400"/>
                                <a:buFont typeface="Arial"/>
                                <a:buNone/>
                              </a:pPr>
                              <a:endParaRPr sz="1400" b="0" i="0" u="none" strike="noStrike" cap="non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591" name="Google Shape;7128;p75">
                              <a:extLst>
                                <a:ext uri="{FF2B5EF4-FFF2-40B4-BE49-F238E27FC236}">
                                  <a16:creationId xmlns:a16="http://schemas.microsoft.com/office/drawing/2014/main" id="{71E7B756-67DA-1CE3-FBE9-68757D1FE9E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noFill/>
                            <a:ln w="95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Pts val="1400"/>
                                <a:buFont typeface="Arial"/>
                                <a:buNone/>
                              </a:pPr>
                              <a:endParaRPr sz="1400" b="0" i="0" u="none" strike="noStrike" cap="non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592" name="Google Shape;7129;p75">
                              <a:extLst>
                                <a:ext uri="{FF2B5EF4-FFF2-40B4-BE49-F238E27FC236}">
                                  <a16:creationId xmlns:a16="http://schemas.microsoft.com/office/drawing/2014/main" id="{26B4507B-6951-0CA6-7995-EEF1127C2A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noFill/>
                            <a:ln w="95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Pts val="1400"/>
                                <a:buFont typeface="Arial"/>
                                <a:buNone/>
                              </a:pPr>
                              <a:endParaRPr sz="1400" b="0" i="0" u="none" strike="noStrike" cap="non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grpSp>
                          <p:nvGrpSpPr>
                            <p:cNvPr id="593" name="Google Shape;7130;p75">
                              <a:extLst>
                                <a:ext uri="{FF2B5EF4-FFF2-40B4-BE49-F238E27FC236}">
                                  <a16:creationId xmlns:a16="http://schemas.microsoft.com/office/drawing/2014/main" id="{D4E5875E-C994-6CF5-6EDE-6ACBF543423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597" name="Google Shape;7131;p75">
                                <a:extLst>
                                  <a:ext uri="{FF2B5EF4-FFF2-40B4-BE49-F238E27FC236}">
                                    <a16:creationId xmlns:a16="http://schemas.microsoft.com/office/drawing/2014/main" id="{C4D14A85-A494-BC26-6B69-7F291DB33BF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noFill/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598" name="Google Shape;7132;p75">
                                <a:extLst>
                                  <a:ext uri="{FF2B5EF4-FFF2-40B4-BE49-F238E27FC236}">
                                    <a16:creationId xmlns:a16="http://schemas.microsoft.com/office/drawing/2014/main" id="{66EBFE91-71B8-C055-D60B-DF4DA118416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noFill/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599" name="Google Shape;7133;p75">
                                <a:extLst>
                                  <a:ext uri="{FF2B5EF4-FFF2-40B4-BE49-F238E27FC236}">
                                    <a16:creationId xmlns:a16="http://schemas.microsoft.com/office/drawing/2014/main" id="{C052A9C3-A4D8-50B8-4A5E-6469D02C661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noFill/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00" name="Google Shape;7134;p75">
                                <a:extLst>
                                  <a:ext uri="{FF2B5EF4-FFF2-40B4-BE49-F238E27FC236}">
                                    <a16:creationId xmlns:a16="http://schemas.microsoft.com/office/drawing/2014/main" id="{36065831-FE65-8BBF-10DE-FB189196FA7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noFill/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01" name="Google Shape;7135;p75">
                                <a:extLst>
                                  <a:ext uri="{FF2B5EF4-FFF2-40B4-BE49-F238E27FC236}">
                                    <a16:creationId xmlns:a16="http://schemas.microsoft.com/office/drawing/2014/main" id="{D38D5F8E-CB66-3819-63F7-C28DEB0677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noFill/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02" name="Google Shape;7136;p75">
                                <a:extLst>
                                  <a:ext uri="{FF2B5EF4-FFF2-40B4-BE49-F238E27FC236}">
                                    <a16:creationId xmlns:a16="http://schemas.microsoft.com/office/drawing/2014/main" id="{9E176E7B-C204-D39A-5FD7-15F3C1238AB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noFill/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03" name="Google Shape;7137;p75">
                                <a:extLst>
                                  <a:ext uri="{FF2B5EF4-FFF2-40B4-BE49-F238E27FC236}">
                                    <a16:creationId xmlns:a16="http://schemas.microsoft.com/office/drawing/2014/main" id="{FF256C15-E5F0-8B4B-FCFB-A4CAC62746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noFill/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04" name="Google Shape;7138;p75">
                                <a:extLst>
                                  <a:ext uri="{FF2B5EF4-FFF2-40B4-BE49-F238E27FC236}">
                                    <a16:creationId xmlns:a16="http://schemas.microsoft.com/office/drawing/2014/main" id="{B421A4E9-5067-28AF-61A4-36311D03AB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noFill/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05" name="Google Shape;7139;p75">
                                <a:extLst>
                                  <a:ext uri="{FF2B5EF4-FFF2-40B4-BE49-F238E27FC236}">
                                    <a16:creationId xmlns:a16="http://schemas.microsoft.com/office/drawing/2014/main" id="{A440FABA-526F-A28B-7665-A14A34A04A8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noFill/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06" name="Google Shape;7140;p75">
                                <a:extLst>
                                  <a:ext uri="{FF2B5EF4-FFF2-40B4-BE49-F238E27FC236}">
                                    <a16:creationId xmlns:a16="http://schemas.microsoft.com/office/drawing/2014/main" id="{3B4E64A3-6308-0738-D036-B5B75C6606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noFill/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07" name="Google Shape;7141;p75">
                                <a:extLst>
                                  <a:ext uri="{FF2B5EF4-FFF2-40B4-BE49-F238E27FC236}">
                                    <a16:creationId xmlns:a16="http://schemas.microsoft.com/office/drawing/2014/main" id="{DEAE7491-359B-790E-4842-D998A7D898F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noFill/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08" name="Google Shape;7142;p75">
                                <a:extLst>
                                  <a:ext uri="{FF2B5EF4-FFF2-40B4-BE49-F238E27FC236}">
                                    <a16:creationId xmlns:a16="http://schemas.microsoft.com/office/drawing/2014/main" id="{F3D1270E-DB24-FE12-6944-651129E2F3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noFill/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609" name="Google Shape;7143;p75">
                                <a:extLst>
                                  <a:ext uri="{FF2B5EF4-FFF2-40B4-BE49-F238E27FC236}">
                                    <a16:creationId xmlns:a16="http://schemas.microsoft.com/office/drawing/2014/main" id="{008DAF04-64CA-17CC-F037-1E6170BD709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noFill/>
                              <a:ln w="95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marR="0" lvl="0" indent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400"/>
                                  <a:buFont typeface="Arial"/>
                                  <a:buNone/>
                                </a:pPr>
                                <a:endPara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610" name="Google Shape;7144;p75">
                                <a:extLst>
                                  <a:ext uri="{FF2B5EF4-FFF2-40B4-BE49-F238E27FC236}">
                                    <a16:creationId xmlns:a16="http://schemas.microsoft.com/office/drawing/2014/main" id="{191D08CB-C6E0-3DB6-3A80-F5B9D7658C3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611" name="Google Shape;7145;p75">
                                  <a:extLst>
                                    <a:ext uri="{FF2B5EF4-FFF2-40B4-BE49-F238E27FC236}">
                                      <a16:creationId xmlns:a16="http://schemas.microsoft.com/office/drawing/2014/main" id="{70AE5A45-1C2E-46A1-67A3-0FA6E2327EA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95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Pts val="1400"/>
                                    <a:buFont typeface="Arial"/>
                                    <a:buNone/>
                                  </a:pPr>
                                  <a:endPara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12" name="Google Shape;7146;p75">
                                  <a:extLst>
                                    <a:ext uri="{FF2B5EF4-FFF2-40B4-BE49-F238E27FC236}">
                                      <a16:creationId xmlns:a16="http://schemas.microsoft.com/office/drawing/2014/main" id="{B2874E27-A7FC-A5B4-C8AD-CA4AA30FF16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noFill/>
                                <a:ln w="95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Pts val="1400"/>
                                    <a:buFont typeface="Arial"/>
                                    <a:buNone/>
                                  </a:pPr>
                                  <a:endPara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13" name="Google Shape;7147;p75">
                                  <a:extLst>
                                    <a:ext uri="{FF2B5EF4-FFF2-40B4-BE49-F238E27FC236}">
                                      <a16:creationId xmlns:a16="http://schemas.microsoft.com/office/drawing/2014/main" id="{C89D07CE-BAD0-C8E3-9177-CC8D6969DDA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noFill/>
                                <a:ln w="95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Pts val="1400"/>
                                    <a:buFont typeface="Arial"/>
                                    <a:buNone/>
                                  </a:pPr>
                                  <a:endPara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14" name="Google Shape;7148;p75">
                                  <a:extLst>
                                    <a:ext uri="{FF2B5EF4-FFF2-40B4-BE49-F238E27FC236}">
                                      <a16:creationId xmlns:a16="http://schemas.microsoft.com/office/drawing/2014/main" id="{E839823F-A4E8-EE94-26FD-AD13338CB23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95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Pts val="1400"/>
                                    <a:buFont typeface="Arial"/>
                                    <a:buNone/>
                                  </a:pPr>
                                  <a:endPara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15" name="Google Shape;7149;p75">
                                  <a:extLst>
                                    <a:ext uri="{FF2B5EF4-FFF2-40B4-BE49-F238E27FC236}">
                                      <a16:creationId xmlns:a16="http://schemas.microsoft.com/office/drawing/2014/main" id="{E418437A-9580-D433-CCE5-17C756648D5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95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Pts val="1400"/>
                                    <a:buFont typeface="Arial"/>
                                    <a:buNone/>
                                  </a:pPr>
                                  <a:endPara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16" name="Google Shape;7150;p75">
                                  <a:extLst>
                                    <a:ext uri="{FF2B5EF4-FFF2-40B4-BE49-F238E27FC236}">
                                      <a16:creationId xmlns:a16="http://schemas.microsoft.com/office/drawing/2014/main" id="{3C2FF0B4-F741-90E1-3483-5DBE34F9DEF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95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Pts val="1400"/>
                                    <a:buFont typeface="Arial"/>
                                    <a:buNone/>
                                  </a:pPr>
                                  <a:endPara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17" name="Google Shape;7151;p75">
                                  <a:extLst>
                                    <a:ext uri="{FF2B5EF4-FFF2-40B4-BE49-F238E27FC236}">
                                      <a16:creationId xmlns:a16="http://schemas.microsoft.com/office/drawing/2014/main" id="{3C813946-AFFB-FF39-54B1-71AC89327FD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95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marR="0" lvl="0" indent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SzPts val="1400"/>
                                    <a:buFont typeface="Arial"/>
                                    <a:buNone/>
                                  </a:pPr>
                                  <a:endPara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618" name="Google Shape;7152;p75">
                                  <a:extLst>
                                    <a:ext uri="{FF2B5EF4-FFF2-40B4-BE49-F238E27FC236}">
                                      <a16:creationId xmlns:a16="http://schemas.microsoft.com/office/drawing/2014/main" id="{A8089C99-0D98-49CD-BCFB-6AEEABB2CA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619" name="Google Shape;7153;p75">
                                    <a:extLst>
                                      <a:ext uri="{FF2B5EF4-FFF2-40B4-BE49-F238E27FC236}">
                                        <a16:creationId xmlns:a16="http://schemas.microsoft.com/office/drawing/2014/main" id="{3BFEFD84-F161-2033-64F2-ED1F8FE475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95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marR="0" lvl="0" indent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SzPts val="1400"/>
                                      <a:buFont typeface="Arial"/>
                                      <a:buNone/>
                                    </a:pPr>
                                    <a:endPara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20" name="Google Shape;7154;p75">
                                    <a:extLst>
                                      <a:ext uri="{FF2B5EF4-FFF2-40B4-BE49-F238E27FC236}">
                                        <a16:creationId xmlns:a16="http://schemas.microsoft.com/office/drawing/2014/main" id="{D6D3563D-45B4-0474-E63A-60E77490E4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95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marR="0" lvl="0" indent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SzPts val="1400"/>
                                      <a:buFont typeface="Arial"/>
                                      <a:buNone/>
                                    </a:pPr>
                                    <a:endPara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21" name="Google Shape;7155;p75">
                                    <a:extLst>
                                      <a:ext uri="{FF2B5EF4-FFF2-40B4-BE49-F238E27FC236}">
                                        <a16:creationId xmlns:a16="http://schemas.microsoft.com/office/drawing/2014/main" id="{4C9EB505-B3ED-8135-2447-6AC51CA7B2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95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marR="0" lvl="0" indent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SzPts val="1400"/>
                                      <a:buFont typeface="Arial"/>
                                      <a:buNone/>
                                    </a:pPr>
                                    <a:endPara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22" name="Google Shape;7156;p75">
                                    <a:extLst>
                                      <a:ext uri="{FF2B5EF4-FFF2-40B4-BE49-F238E27FC236}">
                                        <a16:creationId xmlns:a16="http://schemas.microsoft.com/office/drawing/2014/main" id="{C3625B17-A983-66FB-1B20-D25D4C3162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95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marR="0" lvl="0" indent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SzPts val="1400"/>
                                      <a:buFont typeface="Arial"/>
                                      <a:buNone/>
                                    </a:pPr>
                                    <a:endPara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23" name="Google Shape;7157;p75">
                                    <a:extLst>
                                      <a:ext uri="{FF2B5EF4-FFF2-40B4-BE49-F238E27FC236}">
                                        <a16:creationId xmlns:a16="http://schemas.microsoft.com/office/drawing/2014/main" id="{E466B70C-6B8B-396E-1467-17BDD1C4D6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95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marR="0" lvl="0" indent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SzPts val="1400"/>
                                      <a:buFont typeface="Arial"/>
                                      <a:buNone/>
                                    </a:pPr>
                                    <a:endPara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624" name="Google Shape;7158;p75">
                                    <a:extLst>
                                      <a:ext uri="{FF2B5EF4-FFF2-40B4-BE49-F238E27FC236}">
                                        <a16:creationId xmlns:a16="http://schemas.microsoft.com/office/drawing/2014/main" id="{57FB0267-6662-C2F9-9A13-32A08D13CCE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625" name="Google Shape;7159;p75">
                                      <a:extLst>
                                        <a:ext uri="{FF2B5EF4-FFF2-40B4-BE49-F238E27FC236}">
                                          <a16:creationId xmlns:a16="http://schemas.microsoft.com/office/drawing/2014/main" id="{2336178F-B98D-9FDB-22E1-9E000F59F236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95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marR="0" lvl="0" indent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SzPts val="1400"/>
                                        <a:buFont typeface="Arial"/>
                                        <a:buNone/>
                                      </a:pPr>
                                      <a:endPara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26" name="Google Shape;7160;p75">
                                      <a:extLst>
                                        <a:ext uri="{FF2B5EF4-FFF2-40B4-BE49-F238E27FC236}">
                                          <a16:creationId xmlns:a16="http://schemas.microsoft.com/office/drawing/2014/main" id="{96B2FC75-4C9D-AC07-64EE-FEE020A8308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95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marR="0" lvl="0" indent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SzPts val="1400"/>
                                        <a:buFont typeface="Arial"/>
                                        <a:buNone/>
                                      </a:pPr>
                                      <a:endPara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27" name="Google Shape;7161;p75">
                                      <a:extLst>
                                        <a:ext uri="{FF2B5EF4-FFF2-40B4-BE49-F238E27FC236}">
                                          <a16:creationId xmlns:a16="http://schemas.microsoft.com/office/drawing/2014/main" id="{0345DFBB-4144-AEF3-362C-D39466D12503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95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marR="0" lvl="0" indent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SzPts val="1400"/>
                                        <a:buFont typeface="Arial"/>
                                        <a:buNone/>
                                      </a:pPr>
                                      <a:endPara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28" name="Google Shape;7162;p75">
                                      <a:extLst>
                                        <a:ext uri="{FF2B5EF4-FFF2-40B4-BE49-F238E27FC236}">
                                          <a16:creationId xmlns:a16="http://schemas.microsoft.com/office/drawing/2014/main" id="{EAD80FA0-6790-D8D1-746A-815BA07AC490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95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marR="0" lvl="0" indent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SzPts val="1400"/>
                                        <a:buFont typeface="Arial"/>
                                        <a:buNone/>
                                      </a:pPr>
                                      <a:endPara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594" name="Google Shape;7163;p75">
                              <a:extLst>
                                <a:ext uri="{FF2B5EF4-FFF2-40B4-BE49-F238E27FC236}">
                                  <a16:creationId xmlns:a16="http://schemas.microsoft.com/office/drawing/2014/main" id="{CA8AF13C-3344-363E-6783-C53C8265DD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noFill/>
                            <a:ln w="95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Pts val="1400"/>
                                <a:buFont typeface="Arial"/>
                                <a:buNone/>
                              </a:pPr>
                              <a:endParaRPr sz="1400" b="0" i="0" u="none" strike="noStrike" cap="non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595" name="Google Shape;7164;p75">
                              <a:extLst>
                                <a:ext uri="{FF2B5EF4-FFF2-40B4-BE49-F238E27FC236}">
                                  <a16:creationId xmlns:a16="http://schemas.microsoft.com/office/drawing/2014/main" id="{F820240A-2FAD-A654-B48C-C7D15CCE66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noFill/>
                            <a:ln w="95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Pts val="1400"/>
                                <a:buFont typeface="Arial"/>
                                <a:buNone/>
                              </a:pPr>
                              <a:endParaRPr sz="1400" b="0" i="0" u="none" strike="noStrike" cap="non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596" name="Google Shape;7165;p75">
                              <a:extLst>
                                <a:ext uri="{FF2B5EF4-FFF2-40B4-BE49-F238E27FC236}">
                                  <a16:creationId xmlns:a16="http://schemas.microsoft.com/office/drawing/2014/main" id="{6069873E-9529-406C-61B7-728602E638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noFill/>
                            <a:ln w="95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Pts val="1400"/>
                                <a:buFont typeface="Arial"/>
                                <a:buNone/>
                              </a:pPr>
                              <a:endParaRPr sz="1400" b="0" i="0" u="none" strike="noStrike" cap="none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583" name="Google Shape;7166;p75">
                          <a:extLst>
                            <a:ext uri="{FF2B5EF4-FFF2-40B4-BE49-F238E27FC236}">
                              <a16:creationId xmlns:a16="http://schemas.microsoft.com/office/drawing/2014/main" id="{32F91EA6-0CB9-0481-976E-0E0D879BE7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11" name="Google Shape;7167;p75">
                <a:extLst>
                  <a:ext uri="{FF2B5EF4-FFF2-40B4-BE49-F238E27FC236}">
                    <a16:creationId xmlns:a16="http://schemas.microsoft.com/office/drawing/2014/main" id="{00B147E4-77F1-9B47-FE1C-FC07C0207146}"/>
                  </a:ext>
                </a:extLst>
              </p:cNvPr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526" name="Google Shape;7168;p75">
                  <a:extLst>
                    <a:ext uri="{FF2B5EF4-FFF2-40B4-BE49-F238E27FC236}">
                      <a16:creationId xmlns:a16="http://schemas.microsoft.com/office/drawing/2014/main" id="{ADADE545-E956-384A-9900-4F954736CD9D}"/>
                    </a:ext>
                  </a:extLst>
                </p:cNvPr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7169;p75">
                  <a:extLst>
                    <a:ext uri="{FF2B5EF4-FFF2-40B4-BE49-F238E27FC236}">
                      <a16:creationId xmlns:a16="http://schemas.microsoft.com/office/drawing/2014/main" id="{A4F87486-8B7E-4E9C-6FB6-8410F5FE9363}"/>
                    </a:ext>
                  </a:extLst>
                </p:cNvPr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2" name="Google Shape;7170;p75">
                <a:extLst>
                  <a:ext uri="{FF2B5EF4-FFF2-40B4-BE49-F238E27FC236}">
                    <a16:creationId xmlns:a16="http://schemas.microsoft.com/office/drawing/2014/main" id="{18E13DCF-0D70-9026-DAC9-F00C941E4794}"/>
                  </a:ext>
                </a:extLst>
              </p:cNvPr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524" name="Google Shape;7171;p75">
                  <a:extLst>
                    <a:ext uri="{FF2B5EF4-FFF2-40B4-BE49-F238E27FC236}">
                      <a16:creationId xmlns:a16="http://schemas.microsoft.com/office/drawing/2014/main" id="{42B1B6A0-1E8E-62EA-7F81-BB5151ED7663}"/>
                    </a:ext>
                  </a:extLst>
                </p:cNvPr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Google Shape;7172;p75">
                  <a:extLst>
                    <a:ext uri="{FF2B5EF4-FFF2-40B4-BE49-F238E27FC236}">
                      <a16:creationId xmlns:a16="http://schemas.microsoft.com/office/drawing/2014/main" id="{BFB72A7B-E0AB-D6B5-7032-83F3F4263A8E}"/>
                    </a:ext>
                  </a:extLst>
                </p:cNvPr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3" name="Google Shape;7173;p75">
                <a:extLst>
                  <a:ext uri="{FF2B5EF4-FFF2-40B4-BE49-F238E27FC236}">
                    <a16:creationId xmlns:a16="http://schemas.microsoft.com/office/drawing/2014/main" id="{B5540C0E-64E6-7152-E097-A590CA032143}"/>
                  </a:ext>
                </a:extLst>
              </p:cNvPr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522" name="Google Shape;7174;p75">
                  <a:extLst>
                    <a:ext uri="{FF2B5EF4-FFF2-40B4-BE49-F238E27FC236}">
                      <a16:creationId xmlns:a16="http://schemas.microsoft.com/office/drawing/2014/main" id="{6E4FB483-51DE-8D34-5B1C-86011297B807}"/>
                    </a:ext>
                  </a:extLst>
                </p:cNvPr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3" name="Google Shape;7175;p75">
                  <a:extLst>
                    <a:ext uri="{FF2B5EF4-FFF2-40B4-BE49-F238E27FC236}">
                      <a16:creationId xmlns:a16="http://schemas.microsoft.com/office/drawing/2014/main" id="{66184790-F1EF-00F3-5275-6EB221892DC7}"/>
                    </a:ext>
                  </a:extLst>
                </p:cNvPr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4" name="Google Shape;7176;p75">
                <a:extLst>
                  <a:ext uri="{FF2B5EF4-FFF2-40B4-BE49-F238E27FC236}">
                    <a16:creationId xmlns:a16="http://schemas.microsoft.com/office/drawing/2014/main" id="{C962319B-C9FD-48A9-3642-C7E10A16295C}"/>
                  </a:ext>
                </a:extLst>
              </p:cNvPr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520" name="Google Shape;7177;p75">
                  <a:extLst>
                    <a:ext uri="{FF2B5EF4-FFF2-40B4-BE49-F238E27FC236}">
                      <a16:creationId xmlns:a16="http://schemas.microsoft.com/office/drawing/2014/main" id="{6FB2D84D-DAA2-49CC-DADA-BA54ABC24F17}"/>
                    </a:ext>
                  </a:extLst>
                </p:cNvPr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7178;p75">
                  <a:extLst>
                    <a:ext uri="{FF2B5EF4-FFF2-40B4-BE49-F238E27FC236}">
                      <a16:creationId xmlns:a16="http://schemas.microsoft.com/office/drawing/2014/main" id="{961E1314-4059-759E-1AEF-BD72C3E0B756}"/>
                    </a:ext>
                  </a:extLst>
                </p:cNvPr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5" name="Google Shape;7179;p75">
                <a:extLst>
                  <a:ext uri="{FF2B5EF4-FFF2-40B4-BE49-F238E27FC236}">
                    <a16:creationId xmlns:a16="http://schemas.microsoft.com/office/drawing/2014/main" id="{A30F0A5B-EBD8-E4C5-2CF8-399007DAFFCB}"/>
                  </a:ext>
                </a:extLst>
              </p:cNvPr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518" name="Google Shape;7180;p75">
                  <a:extLst>
                    <a:ext uri="{FF2B5EF4-FFF2-40B4-BE49-F238E27FC236}">
                      <a16:creationId xmlns:a16="http://schemas.microsoft.com/office/drawing/2014/main" id="{FE443433-374A-B472-9A3A-D4C52F0267E9}"/>
                    </a:ext>
                  </a:extLst>
                </p:cNvPr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9" name="Google Shape;7181;p75">
                  <a:extLst>
                    <a:ext uri="{FF2B5EF4-FFF2-40B4-BE49-F238E27FC236}">
                      <a16:creationId xmlns:a16="http://schemas.microsoft.com/office/drawing/2014/main" id="{6362A526-0B8A-9242-88E3-0C5691167E3E}"/>
                    </a:ext>
                  </a:extLst>
                </p:cNvPr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6" name="Google Shape;7182;p75">
                <a:extLst>
                  <a:ext uri="{FF2B5EF4-FFF2-40B4-BE49-F238E27FC236}">
                    <a16:creationId xmlns:a16="http://schemas.microsoft.com/office/drawing/2014/main" id="{9350455D-148E-F843-5703-DFA546AF74CF}"/>
                  </a:ext>
                </a:extLst>
              </p:cNvPr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516" name="Google Shape;7183;p75">
                  <a:extLst>
                    <a:ext uri="{FF2B5EF4-FFF2-40B4-BE49-F238E27FC236}">
                      <a16:creationId xmlns:a16="http://schemas.microsoft.com/office/drawing/2014/main" id="{22668079-1675-8BB6-63BB-54D84CDC4E32}"/>
                    </a:ext>
                  </a:extLst>
                </p:cNvPr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7" name="Google Shape;7184;p75">
                  <a:extLst>
                    <a:ext uri="{FF2B5EF4-FFF2-40B4-BE49-F238E27FC236}">
                      <a16:creationId xmlns:a16="http://schemas.microsoft.com/office/drawing/2014/main" id="{4DD4E45C-7FEE-7F59-1254-A04810B33C3F}"/>
                    </a:ext>
                  </a:extLst>
                </p:cNvPr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7" name="Google Shape;7185;p75">
                <a:extLst>
                  <a:ext uri="{FF2B5EF4-FFF2-40B4-BE49-F238E27FC236}">
                    <a16:creationId xmlns:a16="http://schemas.microsoft.com/office/drawing/2014/main" id="{4F6211BC-F7FF-3312-F163-0D25B9ACFCBA}"/>
                  </a:ext>
                </a:extLst>
              </p:cNvPr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514" name="Google Shape;7186;p75">
                  <a:extLst>
                    <a:ext uri="{FF2B5EF4-FFF2-40B4-BE49-F238E27FC236}">
                      <a16:creationId xmlns:a16="http://schemas.microsoft.com/office/drawing/2014/main" id="{A6B20D02-8094-64DC-B5B5-3099CF03298C}"/>
                    </a:ext>
                  </a:extLst>
                </p:cNvPr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7187;p75">
                  <a:extLst>
                    <a:ext uri="{FF2B5EF4-FFF2-40B4-BE49-F238E27FC236}">
                      <a16:creationId xmlns:a16="http://schemas.microsoft.com/office/drawing/2014/main" id="{1A16CB53-1081-3C0C-667A-2D3B6D7E474E}"/>
                    </a:ext>
                  </a:extLst>
                </p:cNvPr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8" name="Google Shape;7188;p75">
                <a:extLst>
                  <a:ext uri="{FF2B5EF4-FFF2-40B4-BE49-F238E27FC236}">
                    <a16:creationId xmlns:a16="http://schemas.microsoft.com/office/drawing/2014/main" id="{28946548-CE41-18CC-5E8B-7317B0948ACE}"/>
                  </a:ext>
                </a:extLst>
              </p:cNvPr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512" name="Google Shape;7189;p75">
                  <a:extLst>
                    <a:ext uri="{FF2B5EF4-FFF2-40B4-BE49-F238E27FC236}">
                      <a16:creationId xmlns:a16="http://schemas.microsoft.com/office/drawing/2014/main" id="{AC7B4B13-6786-86E5-FBAD-5F50B8E3F904}"/>
                    </a:ext>
                  </a:extLst>
                </p:cNvPr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7190;p75">
                  <a:extLst>
                    <a:ext uri="{FF2B5EF4-FFF2-40B4-BE49-F238E27FC236}">
                      <a16:creationId xmlns:a16="http://schemas.microsoft.com/office/drawing/2014/main" id="{464A9C31-9C1A-7702-0FC5-F1307444064E}"/>
                    </a:ext>
                  </a:extLst>
                </p:cNvPr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9" name="Google Shape;7191;p75">
                <a:extLst>
                  <a:ext uri="{FF2B5EF4-FFF2-40B4-BE49-F238E27FC236}">
                    <a16:creationId xmlns:a16="http://schemas.microsoft.com/office/drawing/2014/main" id="{3B287661-74C6-0C3F-5C37-F1E10E9BB2D8}"/>
                  </a:ext>
                </a:extLst>
              </p:cNvPr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510" name="Google Shape;7192;p75">
                  <a:extLst>
                    <a:ext uri="{FF2B5EF4-FFF2-40B4-BE49-F238E27FC236}">
                      <a16:creationId xmlns:a16="http://schemas.microsoft.com/office/drawing/2014/main" id="{60A9FC4C-CF43-4F63-BCAB-1547FD1C8B71}"/>
                    </a:ext>
                  </a:extLst>
                </p:cNvPr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7193;p75">
                  <a:extLst>
                    <a:ext uri="{FF2B5EF4-FFF2-40B4-BE49-F238E27FC236}">
                      <a16:creationId xmlns:a16="http://schemas.microsoft.com/office/drawing/2014/main" id="{40506ABE-51A1-ACD6-B1D4-DB1A1068DD73}"/>
                    </a:ext>
                  </a:extLst>
                </p:cNvPr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0" name="Google Shape;7194;p75">
                <a:extLst>
                  <a:ext uri="{FF2B5EF4-FFF2-40B4-BE49-F238E27FC236}">
                    <a16:creationId xmlns:a16="http://schemas.microsoft.com/office/drawing/2014/main" id="{E094FF37-A938-1F17-4DBA-D2C54A724472}"/>
                  </a:ext>
                </a:extLst>
              </p:cNvPr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508" name="Google Shape;7195;p75">
                  <a:extLst>
                    <a:ext uri="{FF2B5EF4-FFF2-40B4-BE49-F238E27FC236}">
                      <a16:creationId xmlns:a16="http://schemas.microsoft.com/office/drawing/2014/main" id="{DF46EA03-38EB-BC8D-1EB4-663657F3C798}"/>
                    </a:ext>
                  </a:extLst>
                </p:cNvPr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7196;p75">
                  <a:extLst>
                    <a:ext uri="{FF2B5EF4-FFF2-40B4-BE49-F238E27FC236}">
                      <a16:creationId xmlns:a16="http://schemas.microsoft.com/office/drawing/2014/main" id="{6ED94CFB-3043-87F9-4D63-8C92657B38DB}"/>
                    </a:ext>
                  </a:extLst>
                </p:cNvPr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1" name="Google Shape;7197;p75">
                <a:extLst>
                  <a:ext uri="{FF2B5EF4-FFF2-40B4-BE49-F238E27FC236}">
                    <a16:creationId xmlns:a16="http://schemas.microsoft.com/office/drawing/2014/main" id="{F06C2605-966C-5562-DB03-36B9BCC68165}"/>
                  </a:ext>
                </a:extLst>
              </p:cNvPr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506" name="Google Shape;7198;p75">
                  <a:extLst>
                    <a:ext uri="{FF2B5EF4-FFF2-40B4-BE49-F238E27FC236}">
                      <a16:creationId xmlns:a16="http://schemas.microsoft.com/office/drawing/2014/main" id="{A224A889-BA54-EC63-F3EB-E7BEFE526663}"/>
                    </a:ext>
                  </a:extLst>
                </p:cNvPr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" name="Google Shape;7199;p75">
                  <a:extLst>
                    <a:ext uri="{FF2B5EF4-FFF2-40B4-BE49-F238E27FC236}">
                      <a16:creationId xmlns:a16="http://schemas.microsoft.com/office/drawing/2014/main" id="{3B286A71-99F0-113B-76E7-0A3F6DD14502}"/>
                    </a:ext>
                  </a:extLst>
                </p:cNvPr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2" name="Google Shape;7200;p75">
                <a:extLst>
                  <a:ext uri="{FF2B5EF4-FFF2-40B4-BE49-F238E27FC236}">
                    <a16:creationId xmlns:a16="http://schemas.microsoft.com/office/drawing/2014/main" id="{7791E155-A1DD-1136-EFA8-9D81B2CD0AE6}"/>
                  </a:ext>
                </a:extLst>
              </p:cNvPr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504" name="Google Shape;7201;p75">
                  <a:extLst>
                    <a:ext uri="{FF2B5EF4-FFF2-40B4-BE49-F238E27FC236}">
                      <a16:creationId xmlns:a16="http://schemas.microsoft.com/office/drawing/2014/main" id="{4C24AF31-9C82-1BB7-FE51-C957FF44B7E4}"/>
                    </a:ext>
                  </a:extLst>
                </p:cNvPr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7202;p75">
                  <a:extLst>
                    <a:ext uri="{FF2B5EF4-FFF2-40B4-BE49-F238E27FC236}">
                      <a16:creationId xmlns:a16="http://schemas.microsoft.com/office/drawing/2014/main" id="{39A40593-9F8E-53F5-ABED-8E4C4AEDDFDA}"/>
                    </a:ext>
                  </a:extLst>
                </p:cNvPr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3" name="Google Shape;7203;p75">
                <a:extLst>
                  <a:ext uri="{FF2B5EF4-FFF2-40B4-BE49-F238E27FC236}">
                    <a16:creationId xmlns:a16="http://schemas.microsoft.com/office/drawing/2014/main" id="{06A93F81-BA5E-884E-6FB8-ACCB9F60CFE2}"/>
                  </a:ext>
                </a:extLst>
              </p:cNvPr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502" name="Google Shape;7204;p75">
                  <a:extLst>
                    <a:ext uri="{FF2B5EF4-FFF2-40B4-BE49-F238E27FC236}">
                      <a16:creationId xmlns:a16="http://schemas.microsoft.com/office/drawing/2014/main" id="{2080DD0E-3FB9-84ED-E70C-805A2EFE42D0}"/>
                    </a:ext>
                  </a:extLst>
                </p:cNvPr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7205;p75">
                  <a:extLst>
                    <a:ext uri="{FF2B5EF4-FFF2-40B4-BE49-F238E27FC236}">
                      <a16:creationId xmlns:a16="http://schemas.microsoft.com/office/drawing/2014/main" id="{552FE8C2-0543-C9DC-2926-CC7188DE5A0A}"/>
                    </a:ext>
                  </a:extLst>
                </p:cNvPr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4" name="Google Shape;7206;p75">
                <a:extLst>
                  <a:ext uri="{FF2B5EF4-FFF2-40B4-BE49-F238E27FC236}">
                    <a16:creationId xmlns:a16="http://schemas.microsoft.com/office/drawing/2014/main" id="{FA0CEDEF-080E-1139-66D1-489C87F664C9}"/>
                  </a:ext>
                </a:extLst>
              </p:cNvPr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500" name="Google Shape;7207;p75">
                  <a:extLst>
                    <a:ext uri="{FF2B5EF4-FFF2-40B4-BE49-F238E27FC236}">
                      <a16:creationId xmlns:a16="http://schemas.microsoft.com/office/drawing/2014/main" id="{D0BBC067-EDF9-F6B8-638C-AAAFD16E95AB}"/>
                    </a:ext>
                  </a:extLst>
                </p:cNvPr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7208;p75">
                  <a:extLst>
                    <a:ext uri="{FF2B5EF4-FFF2-40B4-BE49-F238E27FC236}">
                      <a16:creationId xmlns:a16="http://schemas.microsoft.com/office/drawing/2014/main" id="{071DC5BE-EBDB-C91B-FD22-BD76D6DC8D0C}"/>
                    </a:ext>
                  </a:extLst>
                </p:cNvPr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5" name="Google Shape;7209;p75">
                <a:extLst>
                  <a:ext uri="{FF2B5EF4-FFF2-40B4-BE49-F238E27FC236}">
                    <a16:creationId xmlns:a16="http://schemas.microsoft.com/office/drawing/2014/main" id="{1A79E924-F64F-507F-8C8C-7B996040920F}"/>
                  </a:ext>
                </a:extLst>
              </p:cNvPr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498" name="Google Shape;7210;p75">
                  <a:extLst>
                    <a:ext uri="{FF2B5EF4-FFF2-40B4-BE49-F238E27FC236}">
                      <a16:creationId xmlns:a16="http://schemas.microsoft.com/office/drawing/2014/main" id="{9DA30D15-FFB1-4271-7928-B9282FB7DE10}"/>
                    </a:ext>
                  </a:extLst>
                </p:cNvPr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7211;p75">
                  <a:extLst>
                    <a:ext uri="{FF2B5EF4-FFF2-40B4-BE49-F238E27FC236}">
                      <a16:creationId xmlns:a16="http://schemas.microsoft.com/office/drawing/2014/main" id="{9A4D7784-B6FC-DD44-5307-B3CEFBEBA225}"/>
                    </a:ext>
                  </a:extLst>
                </p:cNvPr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6" name="Google Shape;7212;p75">
                <a:extLst>
                  <a:ext uri="{FF2B5EF4-FFF2-40B4-BE49-F238E27FC236}">
                    <a16:creationId xmlns:a16="http://schemas.microsoft.com/office/drawing/2014/main" id="{609C4223-FA09-A5D9-E938-849E25E9C93E}"/>
                  </a:ext>
                </a:extLst>
              </p:cNvPr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496" name="Google Shape;7213;p75">
                  <a:extLst>
                    <a:ext uri="{FF2B5EF4-FFF2-40B4-BE49-F238E27FC236}">
                      <a16:creationId xmlns:a16="http://schemas.microsoft.com/office/drawing/2014/main" id="{E8A37FDB-B24A-A642-1084-C7417BB7FCD9}"/>
                    </a:ext>
                  </a:extLst>
                </p:cNvPr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7214;p75">
                  <a:extLst>
                    <a:ext uri="{FF2B5EF4-FFF2-40B4-BE49-F238E27FC236}">
                      <a16:creationId xmlns:a16="http://schemas.microsoft.com/office/drawing/2014/main" id="{404CB09B-18AD-9806-EB3D-3C018D635E32}"/>
                    </a:ext>
                  </a:extLst>
                </p:cNvPr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7" name="Google Shape;7215;p75">
                <a:extLst>
                  <a:ext uri="{FF2B5EF4-FFF2-40B4-BE49-F238E27FC236}">
                    <a16:creationId xmlns:a16="http://schemas.microsoft.com/office/drawing/2014/main" id="{F57D3A88-1D69-CB59-7604-27CC19F11481}"/>
                  </a:ext>
                </a:extLst>
              </p:cNvPr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494" name="Google Shape;7216;p75">
                  <a:extLst>
                    <a:ext uri="{FF2B5EF4-FFF2-40B4-BE49-F238E27FC236}">
                      <a16:creationId xmlns:a16="http://schemas.microsoft.com/office/drawing/2014/main" id="{EF71629F-E3D3-C6DA-A853-C19DC04EB597}"/>
                    </a:ext>
                  </a:extLst>
                </p:cNvPr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5" name="Google Shape;7217;p75">
                  <a:extLst>
                    <a:ext uri="{FF2B5EF4-FFF2-40B4-BE49-F238E27FC236}">
                      <a16:creationId xmlns:a16="http://schemas.microsoft.com/office/drawing/2014/main" id="{C68533B2-527A-D602-261C-5E69D6156280}"/>
                    </a:ext>
                  </a:extLst>
                </p:cNvPr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8" name="Google Shape;7218;p75">
                <a:extLst>
                  <a:ext uri="{FF2B5EF4-FFF2-40B4-BE49-F238E27FC236}">
                    <a16:creationId xmlns:a16="http://schemas.microsoft.com/office/drawing/2014/main" id="{67E1DD20-31F9-4834-1EA7-AA2ED60B4B74}"/>
                  </a:ext>
                </a:extLst>
              </p:cNvPr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492" name="Google Shape;7219;p75">
                  <a:extLst>
                    <a:ext uri="{FF2B5EF4-FFF2-40B4-BE49-F238E27FC236}">
                      <a16:creationId xmlns:a16="http://schemas.microsoft.com/office/drawing/2014/main" id="{CC076D30-68A1-B429-FFB9-48A941DC4B1A}"/>
                    </a:ext>
                  </a:extLst>
                </p:cNvPr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7220;p75">
                  <a:extLst>
                    <a:ext uri="{FF2B5EF4-FFF2-40B4-BE49-F238E27FC236}">
                      <a16:creationId xmlns:a16="http://schemas.microsoft.com/office/drawing/2014/main" id="{62910A5F-106E-6FA1-3619-1D69E084AD13}"/>
                    </a:ext>
                  </a:extLst>
                </p:cNvPr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9" name="Google Shape;7221;p75">
                <a:extLst>
                  <a:ext uri="{FF2B5EF4-FFF2-40B4-BE49-F238E27FC236}">
                    <a16:creationId xmlns:a16="http://schemas.microsoft.com/office/drawing/2014/main" id="{0BC8F07D-CF42-4BD4-5659-8B405504EA06}"/>
                  </a:ext>
                </a:extLst>
              </p:cNvPr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490" name="Google Shape;7222;p75">
                  <a:extLst>
                    <a:ext uri="{FF2B5EF4-FFF2-40B4-BE49-F238E27FC236}">
                      <a16:creationId xmlns:a16="http://schemas.microsoft.com/office/drawing/2014/main" id="{0C71B53B-6870-37A3-E8F1-2FFA21B81A61}"/>
                    </a:ext>
                  </a:extLst>
                </p:cNvPr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7223;p75">
                  <a:extLst>
                    <a:ext uri="{FF2B5EF4-FFF2-40B4-BE49-F238E27FC236}">
                      <a16:creationId xmlns:a16="http://schemas.microsoft.com/office/drawing/2014/main" id="{0C38FBC0-CDE0-E9C2-2047-7A4FEBEEF587}"/>
                    </a:ext>
                  </a:extLst>
                </p:cNvPr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0" name="Google Shape;7224;p75">
                <a:extLst>
                  <a:ext uri="{FF2B5EF4-FFF2-40B4-BE49-F238E27FC236}">
                    <a16:creationId xmlns:a16="http://schemas.microsoft.com/office/drawing/2014/main" id="{3D8BEEF0-6CFC-EFC8-FDBD-40BE722E9905}"/>
                  </a:ext>
                </a:extLst>
              </p:cNvPr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488" name="Google Shape;7225;p75">
                  <a:extLst>
                    <a:ext uri="{FF2B5EF4-FFF2-40B4-BE49-F238E27FC236}">
                      <a16:creationId xmlns:a16="http://schemas.microsoft.com/office/drawing/2014/main" id="{4D5511DE-F315-6AC1-F901-60532219D1D1}"/>
                    </a:ext>
                  </a:extLst>
                </p:cNvPr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9" name="Google Shape;7226;p75">
                  <a:extLst>
                    <a:ext uri="{FF2B5EF4-FFF2-40B4-BE49-F238E27FC236}">
                      <a16:creationId xmlns:a16="http://schemas.microsoft.com/office/drawing/2014/main" id="{5EB30BB7-F5AB-4106-6191-68FF82A12638}"/>
                    </a:ext>
                  </a:extLst>
                </p:cNvPr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1" name="Google Shape;7227;p75">
                <a:extLst>
                  <a:ext uri="{FF2B5EF4-FFF2-40B4-BE49-F238E27FC236}">
                    <a16:creationId xmlns:a16="http://schemas.microsoft.com/office/drawing/2014/main" id="{7D5E627C-CE92-73CA-4AF5-96AE7204CA6D}"/>
                  </a:ext>
                </a:extLst>
              </p:cNvPr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486" name="Google Shape;7228;p75">
                  <a:extLst>
                    <a:ext uri="{FF2B5EF4-FFF2-40B4-BE49-F238E27FC236}">
                      <a16:creationId xmlns:a16="http://schemas.microsoft.com/office/drawing/2014/main" id="{138D52BA-C404-6C7F-78F5-E332E7682614}"/>
                    </a:ext>
                  </a:extLst>
                </p:cNvPr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7229;p75">
                  <a:extLst>
                    <a:ext uri="{FF2B5EF4-FFF2-40B4-BE49-F238E27FC236}">
                      <a16:creationId xmlns:a16="http://schemas.microsoft.com/office/drawing/2014/main" id="{C3332DF2-291B-F5CC-E094-49B6BA2C5B73}"/>
                    </a:ext>
                  </a:extLst>
                </p:cNvPr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2" name="Google Shape;7230;p75">
                <a:extLst>
                  <a:ext uri="{FF2B5EF4-FFF2-40B4-BE49-F238E27FC236}">
                    <a16:creationId xmlns:a16="http://schemas.microsoft.com/office/drawing/2014/main" id="{6B255D97-75BC-D769-6BDE-42B81AA7867C}"/>
                  </a:ext>
                </a:extLst>
              </p:cNvPr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484" name="Google Shape;7231;p75">
                  <a:extLst>
                    <a:ext uri="{FF2B5EF4-FFF2-40B4-BE49-F238E27FC236}">
                      <a16:creationId xmlns:a16="http://schemas.microsoft.com/office/drawing/2014/main" id="{6D85349D-567E-45EB-2E7B-F30FE3625503}"/>
                    </a:ext>
                  </a:extLst>
                </p:cNvPr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7232;p75">
                  <a:extLst>
                    <a:ext uri="{FF2B5EF4-FFF2-40B4-BE49-F238E27FC236}">
                      <a16:creationId xmlns:a16="http://schemas.microsoft.com/office/drawing/2014/main" id="{76DEAD78-364E-A788-0B37-3B43FC899BC4}"/>
                    </a:ext>
                  </a:extLst>
                </p:cNvPr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3" name="Google Shape;7233;p75">
                <a:extLst>
                  <a:ext uri="{FF2B5EF4-FFF2-40B4-BE49-F238E27FC236}">
                    <a16:creationId xmlns:a16="http://schemas.microsoft.com/office/drawing/2014/main" id="{282549A0-2F4C-E2AC-E143-E5659CFE6389}"/>
                  </a:ext>
                </a:extLst>
              </p:cNvPr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482" name="Google Shape;7234;p75">
                  <a:extLst>
                    <a:ext uri="{FF2B5EF4-FFF2-40B4-BE49-F238E27FC236}">
                      <a16:creationId xmlns:a16="http://schemas.microsoft.com/office/drawing/2014/main" id="{4DC03C94-2001-893A-CA11-D2005D5080EA}"/>
                    </a:ext>
                  </a:extLst>
                </p:cNvPr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7235;p75">
                  <a:extLst>
                    <a:ext uri="{FF2B5EF4-FFF2-40B4-BE49-F238E27FC236}">
                      <a16:creationId xmlns:a16="http://schemas.microsoft.com/office/drawing/2014/main" id="{E9D9D923-3E9B-1171-90A0-65C48F2B841A}"/>
                    </a:ext>
                  </a:extLst>
                </p:cNvPr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4" name="Google Shape;7236;p75">
                <a:extLst>
                  <a:ext uri="{FF2B5EF4-FFF2-40B4-BE49-F238E27FC236}">
                    <a16:creationId xmlns:a16="http://schemas.microsoft.com/office/drawing/2014/main" id="{7BBC1E8B-5DDC-C02A-00C2-A835E7C11C82}"/>
                  </a:ext>
                </a:extLst>
              </p:cNvPr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480" name="Google Shape;7237;p75">
                  <a:extLst>
                    <a:ext uri="{FF2B5EF4-FFF2-40B4-BE49-F238E27FC236}">
                      <a16:creationId xmlns:a16="http://schemas.microsoft.com/office/drawing/2014/main" id="{161A0BE4-7935-65FC-D61D-BA94FB6BA951}"/>
                    </a:ext>
                  </a:extLst>
                </p:cNvPr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7238;p75">
                  <a:extLst>
                    <a:ext uri="{FF2B5EF4-FFF2-40B4-BE49-F238E27FC236}">
                      <a16:creationId xmlns:a16="http://schemas.microsoft.com/office/drawing/2014/main" id="{5DC97453-2BAF-6E0D-BB47-4B2F41330C5F}"/>
                    </a:ext>
                  </a:extLst>
                </p:cNvPr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5" name="Google Shape;7239;p75">
                <a:extLst>
                  <a:ext uri="{FF2B5EF4-FFF2-40B4-BE49-F238E27FC236}">
                    <a16:creationId xmlns:a16="http://schemas.microsoft.com/office/drawing/2014/main" id="{5F535249-2F22-E70E-5F79-DECDDFCEFC77}"/>
                  </a:ext>
                </a:extLst>
              </p:cNvPr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478" name="Google Shape;7240;p75">
                  <a:extLst>
                    <a:ext uri="{FF2B5EF4-FFF2-40B4-BE49-F238E27FC236}">
                      <a16:creationId xmlns:a16="http://schemas.microsoft.com/office/drawing/2014/main" id="{62795C21-E588-42A0-9DE3-EC0355B61821}"/>
                    </a:ext>
                  </a:extLst>
                </p:cNvPr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7241;p75">
                  <a:extLst>
                    <a:ext uri="{FF2B5EF4-FFF2-40B4-BE49-F238E27FC236}">
                      <a16:creationId xmlns:a16="http://schemas.microsoft.com/office/drawing/2014/main" id="{6F17A279-755C-877A-ADF0-D94DF8DA322E}"/>
                    </a:ext>
                  </a:extLst>
                </p:cNvPr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6" name="Google Shape;7242;p75">
                <a:extLst>
                  <a:ext uri="{FF2B5EF4-FFF2-40B4-BE49-F238E27FC236}">
                    <a16:creationId xmlns:a16="http://schemas.microsoft.com/office/drawing/2014/main" id="{D7960E1D-E56F-3D67-49E3-95A4AFE205F8}"/>
                  </a:ext>
                </a:extLst>
              </p:cNvPr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476" name="Google Shape;7243;p75">
                  <a:extLst>
                    <a:ext uri="{FF2B5EF4-FFF2-40B4-BE49-F238E27FC236}">
                      <a16:creationId xmlns:a16="http://schemas.microsoft.com/office/drawing/2014/main" id="{331D9872-FE6F-26A1-292F-532879CE3DD1}"/>
                    </a:ext>
                  </a:extLst>
                </p:cNvPr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7244;p75">
                  <a:extLst>
                    <a:ext uri="{FF2B5EF4-FFF2-40B4-BE49-F238E27FC236}">
                      <a16:creationId xmlns:a16="http://schemas.microsoft.com/office/drawing/2014/main" id="{4721859B-DD3E-74B2-1EE1-5EEB8DD45704}"/>
                    </a:ext>
                  </a:extLst>
                </p:cNvPr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7" name="Google Shape;7245;p75">
                <a:extLst>
                  <a:ext uri="{FF2B5EF4-FFF2-40B4-BE49-F238E27FC236}">
                    <a16:creationId xmlns:a16="http://schemas.microsoft.com/office/drawing/2014/main" id="{783CEAD4-8AA5-7EF4-BCE7-31074BE08CE8}"/>
                  </a:ext>
                </a:extLst>
              </p:cNvPr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474" name="Google Shape;7246;p75">
                  <a:extLst>
                    <a:ext uri="{FF2B5EF4-FFF2-40B4-BE49-F238E27FC236}">
                      <a16:creationId xmlns:a16="http://schemas.microsoft.com/office/drawing/2014/main" id="{1C1F5FDF-DFD4-EEC5-07AA-FEE9DF305463}"/>
                    </a:ext>
                  </a:extLst>
                </p:cNvPr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7247;p75">
                  <a:extLst>
                    <a:ext uri="{FF2B5EF4-FFF2-40B4-BE49-F238E27FC236}">
                      <a16:creationId xmlns:a16="http://schemas.microsoft.com/office/drawing/2014/main" id="{ED1FA2A2-CA16-9769-797D-FAB6C2E97510}"/>
                    </a:ext>
                  </a:extLst>
                </p:cNvPr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8" name="Google Shape;7248;p75">
                <a:extLst>
                  <a:ext uri="{FF2B5EF4-FFF2-40B4-BE49-F238E27FC236}">
                    <a16:creationId xmlns:a16="http://schemas.microsoft.com/office/drawing/2014/main" id="{2DA7AECD-0C48-08A2-434F-35C768CCD741}"/>
                  </a:ext>
                </a:extLst>
              </p:cNvPr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472" name="Google Shape;7249;p75">
                  <a:extLst>
                    <a:ext uri="{FF2B5EF4-FFF2-40B4-BE49-F238E27FC236}">
                      <a16:creationId xmlns:a16="http://schemas.microsoft.com/office/drawing/2014/main" id="{1CCF7978-9DA6-7D86-E45C-38F3A5519A25}"/>
                    </a:ext>
                  </a:extLst>
                </p:cNvPr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7250;p75">
                  <a:extLst>
                    <a:ext uri="{FF2B5EF4-FFF2-40B4-BE49-F238E27FC236}">
                      <a16:creationId xmlns:a16="http://schemas.microsoft.com/office/drawing/2014/main" id="{69310BC0-ABD5-0FB9-9663-C5D5F9E9F174}"/>
                    </a:ext>
                  </a:extLst>
                </p:cNvPr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9" name="Google Shape;7251;p75">
                <a:extLst>
                  <a:ext uri="{FF2B5EF4-FFF2-40B4-BE49-F238E27FC236}">
                    <a16:creationId xmlns:a16="http://schemas.microsoft.com/office/drawing/2014/main" id="{CF2855EC-4B42-D0F2-A275-C8C27F6FF0DA}"/>
                  </a:ext>
                </a:extLst>
              </p:cNvPr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470" name="Google Shape;7252;p75">
                  <a:extLst>
                    <a:ext uri="{FF2B5EF4-FFF2-40B4-BE49-F238E27FC236}">
                      <a16:creationId xmlns:a16="http://schemas.microsoft.com/office/drawing/2014/main" id="{437EED55-6F4B-098B-4C88-17FF4715C2C5}"/>
                    </a:ext>
                  </a:extLst>
                </p:cNvPr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7253;p75">
                  <a:extLst>
                    <a:ext uri="{FF2B5EF4-FFF2-40B4-BE49-F238E27FC236}">
                      <a16:creationId xmlns:a16="http://schemas.microsoft.com/office/drawing/2014/main" id="{EED51DC6-2404-52E9-18F6-DCBB63A25BFB}"/>
                    </a:ext>
                  </a:extLst>
                </p:cNvPr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0" name="Google Shape;7254;p75">
                <a:extLst>
                  <a:ext uri="{FF2B5EF4-FFF2-40B4-BE49-F238E27FC236}">
                    <a16:creationId xmlns:a16="http://schemas.microsoft.com/office/drawing/2014/main" id="{D47EA8DF-B5CB-9B7A-5161-04B67160DD47}"/>
                  </a:ext>
                </a:extLst>
              </p:cNvPr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468" name="Google Shape;7255;p75">
                  <a:extLst>
                    <a:ext uri="{FF2B5EF4-FFF2-40B4-BE49-F238E27FC236}">
                      <a16:creationId xmlns:a16="http://schemas.microsoft.com/office/drawing/2014/main" id="{CB29CBB4-BA82-98A0-F3F8-92DFEDC0B1A2}"/>
                    </a:ext>
                  </a:extLst>
                </p:cNvPr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7256;p75">
                  <a:extLst>
                    <a:ext uri="{FF2B5EF4-FFF2-40B4-BE49-F238E27FC236}">
                      <a16:creationId xmlns:a16="http://schemas.microsoft.com/office/drawing/2014/main" id="{CD9D363F-11F8-0E2D-8C66-11D8C462268F}"/>
                    </a:ext>
                  </a:extLst>
                </p:cNvPr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1" name="Google Shape;7257;p75">
                <a:extLst>
                  <a:ext uri="{FF2B5EF4-FFF2-40B4-BE49-F238E27FC236}">
                    <a16:creationId xmlns:a16="http://schemas.microsoft.com/office/drawing/2014/main" id="{DEDAD070-0DF7-62F1-0A1A-2445D791DEE2}"/>
                  </a:ext>
                </a:extLst>
              </p:cNvPr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466" name="Google Shape;7258;p75">
                  <a:extLst>
                    <a:ext uri="{FF2B5EF4-FFF2-40B4-BE49-F238E27FC236}">
                      <a16:creationId xmlns:a16="http://schemas.microsoft.com/office/drawing/2014/main" id="{6B072D91-B276-0B8D-AFD1-86D929BB6E07}"/>
                    </a:ext>
                  </a:extLst>
                </p:cNvPr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7259;p75">
                  <a:extLst>
                    <a:ext uri="{FF2B5EF4-FFF2-40B4-BE49-F238E27FC236}">
                      <a16:creationId xmlns:a16="http://schemas.microsoft.com/office/drawing/2014/main" id="{742081E9-80D4-3C20-D4E6-CD78EE3669D4}"/>
                    </a:ext>
                  </a:extLst>
                </p:cNvPr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2" name="Google Shape;7260;p75">
                <a:extLst>
                  <a:ext uri="{FF2B5EF4-FFF2-40B4-BE49-F238E27FC236}">
                    <a16:creationId xmlns:a16="http://schemas.microsoft.com/office/drawing/2014/main" id="{AE717C61-88F5-0EFF-9047-BE52A351E278}"/>
                  </a:ext>
                </a:extLst>
              </p:cNvPr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464" name="Google Shape;7261;p75">
                  <a:extLst>
                    <a:ext uri="{FF2B5EF4-FFF2-40B4-BE49-F238E27FC236}">
                      <a16:creationId xmlns:a16="http://schemas.microsoft.com/office/drawing/2014/main" id="{26BD992D-6349-2F7C-6554-FA8003821003}"/>
                    </a:ext>
                  </a:extLst>
                </p:cNvPr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7262;p75">
                  <a:extLst>
                    <a:ext uri="{FF2B5EF4-FFF2-40B4-BE49-F238E27FC236}">
                      <a16:creationId xmlns:a16="http://schemas.microsoft.com/office/drawing/2014/main" id="{B0CE90E5-A290-3566-C94D-8B88CF2AD923}"/>
                    </a:ext>
                  </a:extLst>
                </p:cNvPr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3" name="Google Shape;7263;p75">
                <a:extLst>
                  <a:ext uri="{FF2B5EF4-FFF2-40B4-BE49-F238E27FC236}">
                    <a16:creationId xmlns:a16="http://schemas.microsoft.com/office/drawing/2014/main" id="{6C0ED5A7-04CF-3BE2-7026-BC2696E166B3}"/>
                  </a:ext>
                </a:extLst>
              </p:cNvPr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462" name="Google Shape;7264;p75">
                  <a:extLst>
                    <a:ext uri="{FF2B5EF4-FFF2-40B4-BE49-F238E27FC236}">
                      <a16:creationId xmlns:a16="http://schemas.microsoft.com/office/drawing/2014/main" id="{C0571F17-3511-727C-AC73-2C29914ED6A7}"/>
                    </a:ext>
                  </a:extLst>
                </p:cNvPr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7265;p75">
                  <a:extLst>
                    <a:ext uri="{FF2B5EF4-FFF2-40B4-BE49-F238E27FC236}">
                      <a16:creationId xmlns:a16="http://schemas.microsoft.com/office/drawing/2014/main" id="{B429F261-A267-1C94-3BC8-57596C5669C7}"/>
                    </a:ext>
                  </a:extLst>
                </p:cNvPr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4" name="Google Shape;7266;p75">
                <a:extLst>
                  <a:ext uri="{FF2B5EF4-FFF2-40B4-BE49-F238E27FC236}">
                    <a16:creationId xmlns:a16="http://schemas.microsoft.com/office/drawing/2014/main" id="{AA08724D-19F3-795D-8993-9FE630AD15AF}"/>
                  </a:ext>
                </a:extLst>
              </p:cNvPr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460" name="Google Shape;7267;p75">
                  <a:extLst>
                    <a:ext uri="{FF2B5EF4-FFF2-40B4-BE49-F238E27FC236}">
                      <a16:creationId xmlns:a16="http://schemas.microsoft.com/office/drawing/2014/main" id="{036D2DA7-63C7-EE03-2809-70F0092949D1}"/>
                    </a:ext>
                  </a:extLst>
                </p:cNvPr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7268;p75">
                  <a:extLst>
                    <a:ext uri="{FF2B5EF4-FFF2-40B4-BE49-F238E27FC236}">
                      <a16:creationId xmlns:a16="http://schemas.microsoft.com/office/drawing/2014/main" id="{44F15549-E7B8-04BF-DBB7-B5A2C1548AFC}"/>
                    </a:ext>
                  </a:extLst>
                </p:cNvPr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5" name="Google Shape;7269;p75">
                <a:extLst>
                  <a:ext uri="{FF2B5EF4-FFF2-40B4-BE49-F238E27FC236}">
                    <a16:creationId xmlns:a16="http://schemas.microsoft.com/office/drawing/2014/main" id="{F5918F5F-51A9-7069-B013-2CA30B72A571}"/>
                  </a:ext>
                </a:extLst>
              </p:cNvPr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458" name="Google Shape;7270;p75">
                  <a:extLst>
                    <a:ext uri="{FF2B5EF4-FFF2-40B4-BE49-F238E27FC236}">
                      <a16:creationId xmlns:a16="http://schemas.microsoft.com/office/drawing/2014/main" id="{0876AC0C-0AD1-98B4-CAF6-8107DCEF7B87}"/>
                    </a:ext>
                  </a:extLst>
                </p:cNvPr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7271;p75">
                  <a:extLst>
                    <a:ext uri="{FF2B5EF4-FFF2-40B4-BE49-F238E27FC236}">
                      <a16:creationId xmlns:a16="http://schemas.microsoft.com/office/drawing/2014/main" id="{15707B7B-E1B9-4E95-2077-A685517DE601}"/>
                    </a:ext>
                  </a:extLst>
                </p:cNvPr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6" name="Google Shape;7272;p75">
                <a:extLst>
                  <a:ext uri="{FF2B5EF4-FFF2-40B4-BE49-F238E27FC236}">
                    <a16:creationId xmlns:a16="http://schemas.microsoft.com/office/drawing/2014/main" id="{A4AEB8B5-95BD-8615-74F4-046E28173580}"/>
                  </a:ext>
                </a:extLst>
              </p:cNvPr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456" name="Google Shape;7273;p75">
                  <a:extLst>
                    <a:ext uri="{FF2B5EF4-FFF2-40B4-BE49-F238E27FC236}">
                      <a16:creationId xmlns:a16="http://schemas.microsoft.com/office/drawing/2014/main" id="{673601DC-21CA-63A6-E402-D5FB3719E18D}"/>
                    </a:ext>
                  </a:extLst>
                </p:cNvPr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7274;p75">
                  <a:extLst>
                    <a:ext uri="{FF2B5EF4-FFF2-40B4-BE49-F238E27FC236}">
                      <a16:creationId xmlns:a16="http://schemas.microsoft.com/office/drawing/2014/main" id="{5869849F-DA0B-85B9-C96F-058E82648986}"/>
                    </a:ext>
                  </a:extLst>
                </p:cNvPr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7" name="Google Shape;7275;p75">
                <a:extLst>
                  <a:ext uri="{FF2B5EF4-FFF2-40B4-BE49-F238E27FC236}">
                    <a16:creationId xmlns:a16="http://schemas.microsoft.com/office/drawing/2014/main" id="{CF353559-FB89-0203-8AD4-559C8FAF7A8F}"/>
                  </a:ext>
                </a:extLst>
              </p:cNvPr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454" name="Google Shape;7276;p75">
                  <a:extLst>
                    <a:ext uri="{FF2B5EF4-FFF2-40B4-BE49-F238E27FC236}">
                      <a16:creationId xmlns:a16="http://schemas.microsoft.com/office/drawing/2014/main" id="{C31F1B22-A224-3263-A5CE-ED20F680B691}"/>
                    </a:ext>
                  </a:extLst>
                </p:cNvPr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7277;p75">
                  <a:extLst>
                    <a:ext uri="{FF2B5EF4-FFF2-40B4-BE49-F238E27FC236}">
                      <a16:creationId xmlns:a16="http://schemas.microsoft.com/office/drawing/2014/main" id="{A1EF9EA6-37FF-0943-5C28-3E9B7062A116}"/>
                    </a:ext>
                  </a:extLst>
                </p:cNvPr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8" name="Google Shape;7278;p75">
                <a:extLst>
                  <a:ext uri="{FF2B5EF4-FFF2-40B4-BE49-F238E27FC236}">
                    <a16:creationId xmlns:a16="http://schemas.microsoft.com/office/drawing/2014/main" id="{4D73F30F-B731-AAAA-7A7F-728FC1DA6041}"/>
                  </a:ext>
                </a:extLst>
              </p:cNvPr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452" name="Google Shape;7279;p75">
                  <a:extLst>
                    <a:ext uri="{FF2B5EF4-FFF2-40B4-BE49-F238E27FC236}">
                      <a16:creationId xmlns:a16="http://schemas.microsoft.com/office/drawing/2014/main" id="{36EE7D33-226C-80F9-0A7F-1D8D775A28B6}"/>
                    </a:ext>
                  </a:extLst>
                </p:cNvPr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7280;p75">
                  <a:extLst>
                    <a:ext uri="{FF2B5EF4-FFF2-40B4-BE49-F238E27FC236}">
                      <a16:creationId xmlns:a16="http://schemas.microsoft.com/office/drawing/2014/main" id="{E94F22D3-4C51-2E97-3007-1645EB3C3B7D}"/>
                    </a:ext>
                  </a:extLst>
                </p:cNvPr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9" name="Google Shape;7281;p75">
                <a:extLst>
                  <a:ext uri="{FF2B5EF4-FFF2-40B4-BE49-F238E27FC236}">
                    <a16:creationId xmlns:a16="http://schemas.microsoft.com/office/drawing/2014/main" id="{444A927E-D0FD-3808-B96C-0E5FACFB24D1}"/>
                  </a:ext>
                </a:extLst>
              </p:cNvPr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450" name="Google Shape;7282;p75">
                  <a:extLst>
                    <a:ext uri="{FF2B5EF4-FFF2-40B4-BE49-F238E27FC236}">
                      <a16:creationId xmlns:a16="http://schemas.microsoft.com/office/drawing/2014/main" id="{7EF45AE8-483B-F31A-1D26-0281D2D8A56E}"/>
                    </a:ext>
                  </a:extLst>
                </p:cNvPr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7283;p75">
                  <a:extLst>
                    <a:ext uri="{FF2B5EF4-FFF2-40B4-BE49-F238E27FC236}">
                      <a16:creationId xmlns:a16="http://schemas.microsoft.com/office/drawing/2014/main" id="{D4EE76E3-CA3F-5CD7-F659-B42F6589DE85}"/>
                    </a:ext>
                  </a:extLst>
                </p:cNvPr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0" name="Google Shape;7284;p75">
                <a:extLst>
                  <a:ext uri="{FF2B5EF4-FFF2-40B4-BE49-F238E27FC236}">
                    <a16:creationId xmlns:a16="http://schemas.microsoft.com/office/drawing/2014/main" id="{D52A223D-6F30-7678-C9EB-4D9356911891}"/>
                  </a:ext>
                </a:extLst>
              </p:cNvPr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448" name="Google Shape;7285;p75">
                  <a:extLst>
                    <a:ext uri="{FF2B5EF4-FFF2-40B4-BE49-F238E27FC236}">
                      <a16:creationId xmlns:a16="http://schemas.microsoft.com/office/drawing/2014/main" id="{0A3B6FA5-3D66-F59A-AE04-6053070F436B}"/>
                    </a:ext>
                  </a:extLst>
                </p:cNvPr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7286;p75">
                  <a:extLst>
                    <a:ext uri="{FF2B5EF4-FFF2-40B4-BE49-F238E27FC236}">
                      <a16:creationId xmlns:a16="http://schemas.microsoft.com/office/drawing/2014/main" id="{288A9D59-DDC6-E608-3120-E60792E9ADEA}"/>
                    </a:ext>
                  </a:extLst>
                </p:cNvPr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1" name="Google Shape;7287;p75">
                <a:extLst>
                  <a:ext uri="{FF2B5EF4-FFF2-40B4-BE49-F238E27FC236}">
                    <a16:creationId xmlns:a16="http://schemas.microsoft.com/office/drawing/2014/main" id="{C695254C-4925-08E2-7886-3A74BF9C8612}"/>
                  </a:ext>
                </a:extLst>
              </p:cNvPr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446" name="Google Shape;7288;p75">
                  <a:extLst>
                    <a:ext uri="{FF2B5EF4-FFF2-40B4-BE49-F238E27FC236}">
                      <a16:creationId xmlns:a16="http://schemas.microsoft.com/office/drawing/2014/main" id="{0485604B-B939-6395-C4FF-A71FDA67CFA5}"/>
                    </a:ext>
                  </a:extLst>
                </p:cNvPr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7289;p75">
                  <a:extLst>
                    <a:ext uri="{FF2B5EF4-FFF2-40B4-BE49-F238E27FC236}">
                      <a16:creationId xmlns:a16="http://schemas.microsoft.com/office/drawing/2014/main" id="{162DD6B3-ABAA-1C3C-B10B-83D36DE3E6CF}"/>
                    </a:ext>
                  </a:extLst>
                </p:cNvPr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2" name="Google Shape;7290;p75">
                <a:extLst>
                  <a:ext uri="{FF2B5EF4-FFF2-40B4-BE49-F238E27FC236}">
                    <a16:creationId xmlns:a16="http://schemas.microsoft.com/office/drawing/2014/main" id="{B2AA7701-8C5F-3AFB-BCB4-6F196D541C7B}"/>
                  </a:ext>
                </a:extLst>
              </p:cNvPr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444" name="Google Shape;7291;p75">
                  <a:extLst>
                    <a:ext uri="{FF2B5EF4-FFF2-40B4-BE49-F238E27FC236}">
                      <a16:creationId xmlns:a16="http://schemas.microsoft.com/office/drawing/2014/main" id="{B3209439-49AF-C985-D74D-DCBBBBCBF64D}"/>
                    </a:ext>
                  </a:extLst>
                </p:cNvPr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7292;p75">
                  <a:extLst>
                    <a:ext uri="{FF2B5EF4-FFF2-40B4-BE49-F238E27FC236}">
                      <a16:creationId xmlns:a16="http://schemas.microsoft.com/office/drawing/2014/main" id="{FF919B57-8CE2-46E5-7DD0-51FBA3FB0DC0}"/>
                    </a:ext>
                  </a:extLst>
                </p:cNvPr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3" name="Google Shape;7293;p75">
                <a:extLst>
                  <a:ext uri="{FF2B5EF4-FFF2-40B4-BE49-F238E27FC236}">
                    <a16:creationId xmlns:a16="http://schemas.microsoft.com/office/drawing/2014/main" id="{99D04136-507D-71BB-0D75-2B55D666FCD1}"/>
                  </a:ext>
                </a:extLst>
              </p:cNvPr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442" name="Google Shape;7294;p75">
                  <a:extLst>
                    <a:ext uri="{FF2B5EF4-FFF2-40B4-BE49-F238E27FC236}">
                      <a16:creationId xmlns:a16="http://schemas.microsoft.com/office/drawing/2014/main" id="{1B57C8FE-2ABE-F296-763A-CCE76BA73A6F}"/>
                    </a:ext>
                  </a:extLst>
                </p:cNvPr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7295;p75">
                  <a:extLst>
                    <a:ext uri="{FF2B5EF4-FFF2-40B4-BE49-F238E27FC236}">
                      <a16:creationId xmlns:a16="http://schemas.microsoft.com/office/drawing/2014/main" id="{7FE9FDF1-5E5A-7FFF-5978-83B81EA4FF75}"/>
                    </a:ext>
                  </a:extLst>
                </p:cNvPr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4" name="Google Shape;7296;p75">
                <a:extLst>
                  <a:ext uri="{FF2B5EF4-FFF2-40B4-BE49-F238E27FC236}">
                    <a16:creationId xmlns:a16="http://schemas.microsoft.com/office/drawing/2014/main" id="{FAEDD647-691E-49DE-1F87-603AA131216E}"/>
                  </a:ext>
                </a:extLst>
              </p:cNvPr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440" name="Google Shape;7297;p75">
                  <a:extLst>
                    <a:ext uri="{FF2B5EF4-FFF2-40B4-BE49-F238E27FC236}">
                      <a16:creationId xmlns:a16="http://schemas.microsoft.com/office/drawing/2014/main" id="{CF02F9E0-7819-C546-C70D-07E09D774000}"/>
                    </a:ext>
                  </a:extLst>
                </p:cNvPr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" name="Google Shape;7298;p75">
                  <a:extLst>
                    <a:ext uri="{FF2B5EF4-FFF2-40B4-BE49-F238E27FC236}">
                      <a16:creationId xmlns:a16="http://schemas.microsoft.com/office/drawing/2014/main" id="{57EFDB97-3234-B170-B4E6-0AC535571C9C}"/>
                    </a:ext>
                  </a:extLst>
                </p:cNvPr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5" name="Google Shape;7299;p75">
                <a:extLst>
                  <a:ext uri="{FF2B5EF4-FFF2-40B4-BE49-F238E27FC236}">
                    <a16:creationId xmlns:a16="http://schemas.microsoft.com/office/drawing/2014/main" id="{644A9BC9-6282-B105-F327-34DF613B0656}"/>
                  </a:ext>
                </a:extLst>
              </p:cNvPr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438" name="Google Shape;7300;p75">
                  <a:extLst>
                    <a:ext uri="{FF2B5EF4-FFF2-40B4-BE49-F238E27FC236}">
                      <a16:creationId xmlns:a16="http://schemas.microsoft.com/office/drawing/2014/main" id="{4683E396-4E5C-3619-AECE-0DD67DF6A3CF}"/>
                    </a:ext>
                  </a:extLst>
                </p:cNvPr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9" name="Google Shape;7301;p75">
                  <a:extLst>
                    <a:ext uri="{FF2B5EF4-FFF2-40B4-BE49-F238E27FC236}">
                      <a16:creationId xmlns:a16="http://schemas.microsoft.com/office/drawing/2014/main" id="{1AA72BF8-1607-623F-B543-79697871D111}"/>
                    </a:ext>
                  </a:extLst>
                </p:cNvPr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6" name="Google Shape;7302;p75">
                <a:extLst>
                  <a:ext uri="{FF2B5EF4-FFF2-40B4-BE49-F238E27FC236}">
                    <a16:creationId xmlns:a16="http://schemas.microsoft.com/office/drawing/2014/main" id="{1DA30825-4603-E1B1-5844-D3AB42EAB5B8}"/>
                  </a:ext>
                </a:extLst>
              </p:cNvPr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436" name="Google Shape;7303;p75">
                  <a:extLst>
                    <a:ext uri="{FF2B5EF4-FFF2-40B4-BE49-F238E27FC236}">
                      <a16:creationId xmlns:a16="http://schemas.microsoft.com/office/drawing/2014/main" id="{88C26D63-9331-EB64-58A3-30DC148E3F09}"/>
                    </a:ext>
                  </a:extLst>
                </p:cNvPr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7304;p75">
                  <a:extLst>
                    <a:ext uri="{FF2B5EF4-FFF2-40B4-BE49-F238E27FC236}">
                      <a16:creationId xmlns:a16="http://schemas.microsoft.com/office/drawing/2014/main" id="{3DBDF1A1-828C-2FFC-7B1B-11BFB32013F6}"/>
                    </a:ext>
                  </a:extLst>
                </p:cNvPr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7" name="Google Shape;7305;p75">
                <a:extLst>
                  <a:ext uri="{FF2B5EF4-FFF2-40B4-BE49-F238E27FC236}">
                    <a16:creationId xmlns:a16="http://schemas.microsoft.com/office/drawing/2014/main" id="{F10D0A26-2A7B-CBC2-2A36-4F068714493E}"/>
                  </a:ext>
                </a:extLst>
              </p:cNvPr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434" name="Google Shape;7306;p75">
                  <a:extLst>
                    <a:ext uri="{FF2B5EF4-FFF2-40B4-BE49-F238E27FC236}">
                      <a16:creationId xmlns:a16="http://schemas.microsoft.com/office/drawing/2014/main" id="{CECA69BB-1982-1284-8ECC-972E429AEAD5}"/>
                    </a:ext>
                  </a:extLst>
                </p:cNvPr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" name="Google Shape;7307;p75">
                  <a:extLst>
                    <a:ext uri="{FF2B5EF4-FFF2-40B4-BE49-F238E27FC236}">
                      <a16:creationId xmlns:a16="http://schemas.microsoft.com/office/drawing/2014/main" id="{7FA94FB7-0D86-CD7D-5CDE-822771C5CF79}"/>
                    </a:ext>
                  </a:extLst>
                </p:cNvPr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8" name="Google Shape;7308;p75">
                <a:extLst>
                  <a:ext uri="{FF2B5EF4-FFF2-40B4-BE49-F238E27FC236}">
                    <a16:creationId xmlns:a16="http://schemas.microsoft.com/office/drawing/2014/main" id="{89D7B7CA-FBDF-B442-A3D7-4792A22C1F12}"/>
                  </a:ext>
                </a:extLst>
              </p:cNvPr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432" name="Google Shape;7309;p75">
                  <a:extLst>
                    <a:ext uri="{FF2B5EF4-FFF2-40B4-BE49-F238E27FC236}">
                      <a16:creationId xmlns:a16="http://schemas.microsoft.com/office/drawing/2014/main" id="{20269545-A942-600D-638E-A61D6A8572DF}"/>
                    </a:ext>
                  </a:extLst>
                </p:cNvPr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7310;p75">
                  <a:extLst>
                    <a:ext uri="{FF2B5EF4-FFF2-40B4-BE49-F238E27FC236}">
                      <a16:creationId xmlns:a16="http://schemas.microsoft.com/office/drawing/2014/main" id="{EA2443B5-203E-5CF7-209C-3BE6E0F8F2C2}"/>
                    </a:ext>
                  </a:extLst>
                </p:cNvPr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9" name="Google Shape;7311;p75">
                <a:extLst>
                  <a:ext uri="{FF2B5EF4-FFF2-40B4-BE49-F238E27FC236}">
                    <a16:creationId xmlns:a16="http://schemas.microsoft.com/office/drawing/2014/main" id="{8FADB143-F13C-DD34-4F49-9A921C6F3CAB}"/>
                  </a:ext>
                </a:extLst>
              </p:cNvPr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430" name="Google Shape;7312;p75">
                  <a:extLst>
                    <a:ext uri="{FF2B5EF4-FFF2-40B4-BE49-F238E27FC236}">
                      <a16:creationId xmlns:a16="http://schemas.microsoft.com/office/drawing/2014/main" id="{5C758D14-B02B-8500-BD17-F65DD129B0D2}"/>
                    </a:ext>
                  </a:extLst>
                </p:cNvPr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" name="Google Shape;7313;p75">
                  <a:extLst>
                    <a:ext uri="{FF2B5EF4-FFF2-40B4-BE49-F238E27FC236}">
                      <a16:creationId xmlns:a16="http://schemas.microsoft.com/office/drawing/2014/main" id="{C7596388-447E-A3CA-8B12-A125F5317327}"/>
                    </a:ext>
                  </a:extLst>
                </p:cNvPr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0" name="Google Shape;7314;p75">
                <a:extLst>
                  <a:ext uri="{FF2B5EF4-FFF2-40B4-BE49-F238E27FC236}">
                    <a16:creationId xmlns:a16="http://schemas.microsoft.com/office/drawing/2014/main" id="{F3042C1B-1D7D-38C1-DB76-0E16F59B3022}"/>
                  </a:ext>
                </a:extLst>
              </p:cNvPr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428" name="Google Shape;7315;p75">
                  <a:extLst>
                    <a:ext uri="{FF2B5EF4-FFF2-40B4-BE49-F238E27FC236}">
                      <a16:creationId xmlns:a16="http://schemas.microsoft.com/office/drawing/2014/main" id="{431C5957-3A4B-9537-45B7-37CDFF75FB10}"/>
                    </a:ext>
                  </a:extLst>
                </p:cNvPr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7316;p75">
                  <a:extLst>
                    <a:ext uri="{FF2B5EF4-FFF2-40B4-BE49-F238E27FC236}">
                      <a16:creationId xmlns:a16="http://schemas.microsoft.com/office/drawing/2014/main" id="{A1F0B6B5-5548-C02E-046A-DF9C6EE13F77}"/>
                    </a:ext>
                  </a:extLst>
                </p:cNvPr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1" name="Google Shape;7317;p75">
                <a:extLst>
                  <a:ext uri="{FF2B5EF4-FFF2-40B4-BE49-F238E27FC236}">
                    <a16:creationId xmlns:a16="http://schemas.microsoft.com/office/drawing/2014/main" id="{8CCC3896-DA62-1054-615A-B59E25E4D6C6}"/>
                  </a:ext>
                </a:extLst>
              </p:cNvPr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426" name="Google Shape;7318;p75">
                  <a:extLst>
                    <a:ext uri="{FF2B5EF4-FFF2-40B4-BE49-F238E27FC236}">
                      <a16:creationId xmlns:a16="http://schemas.microsoft.com/office/drawing/2014/main" id="{3190A978-BEEE-B0BC-2D2D-0CDBA04C097C}"/>
                    </a:ext>
                  </a:extLst>
                </p:cNvPr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" name="Google Shape;7319;p75">
                  <a:extLst>
                    <a:ext uri="{FF2B5EF4-FFF2-40B4-BE49-F238E27FC236}">
                      <a16:creationId xmlns:a16="http://schemas.microsoft.com/office/drawing/2014/main" id="{64B87132-809F-C5EE-B90B-4C862E7F612F}"/>
                    </a:ext>
                  </a:extLst>
                </p:cNvPr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2" name="Google Shape;7320;p75">
                <a:extLst>
                  <a:ext uri="{FF2B5EF4-FFF2-40B4-BE49-F238E27FC236}">
                    <a16:creationId xmlns:a16="http://schemas.microsoft.com/office/drawing/2014/main" id="{898A48B1-4122-BE8C-2322-0FFF870D9F72}"/>
                  </a:ext>
                </a:extLst>
              </p:cNvPr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424" name="Google Shape;7321;p75">
                  <a:extLst>
                    <a:ext uri="{FF2B5EF4-FFF2-40B4-BE49-F238E27FC236}">
                      <a16:creationId xmlns:a16="http://schemas.microsoft.com/office/drawing/2014/main" id="{8996AA65-7D05-12C8-7190-E6A0D5E72896}"/>
                    </a:ext>
                  </a:extLst>
                </p:cNvPr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7322;p75">
                  <a:extLst>
                    <a:ext uri="{FF2B5EF4-FFF2-40B4-BE49-F238E27FC236}">
                      <a16:creationId xmlns:a16="http://schemas.microsoft.com/office/drawing/2014/main" id="{381BA8C8-7912-3FA9-28F0-253B3DB759E1}"/>
                    </a:ext>
                  </a:extLst>
                </p:cNvPr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3" name="Google Shape;7323;p75">
                <a:extLst>
                  <a:ext uri="{FF2B5EF4-FFF2-40B4-BE49-F238E27FC236}">
                    <a16:creationId xmlns:a16="http://schemas.microsoft.com/office/drawing/2014/main" id="{6888CAB8-F969-20F2-4B68-9F03F93F82BF}"/>
                  </a:ext>
                </a:extLst>
              </p:cNvPr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422" name="Google Shape;7324;p75">
                  <a:extLst>
                    <a:ext uri="{FF2B5EF4-FFF2-40B4-BE49-F238E27FC236}">
                      <a16:creationId xmlns:a16="http://schemas.microsoft.com/office/drawing/2014/main" id="{30F64EC7-A4DF-AF0A-004E-F1EAC21D2639}"/>
                    </a:ext>
                  </a:extLst>
                </p:cNvPr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3" name="Google Shape;7325;p75">
                  <a:extLst>
                    <a:ext uri="{FF2B5EF4-FFF2-40B4-BE49-F238E27FC236}">
                      <a16:creationId xmlns:a16="http://schemas.microsoft.com/office/drawing/2014/main" id="{9A755A6C-86CD-E097-795B-EF5D3408DEA9}"/>
                    </a:ext>
                  </a:extLst>
                </p:cNvPr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4" name="Google Shape;7326;p75">
                <a:extLst>
                  <a:ext uri="{FF2B5EF4-FFF2-40B4-BE49-F238E27FC236}">
                    <a16:creationId xmlns:a16="http://schemas.microsoft.com/office/drawing/2014/main" id="{85B69199-6C22-5DAE-4048-01BE80D9AD41}"/>
                  </a:ext>
                </a:extLst>
              </p:cNvPr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420" name="Google Shape;7327;p75">
                  <a:extLst>
                    <a:ext uri="{FF2B5EF4-FFF2-40B4-BE49-F238E27FC236}">
                      <a16:creationId xmlns:a16="http://schemas.microsoft.com/office/drawing/2014/main" id="{9E5F46B6-CC21-1014-1424-77C04E1EAC84}"/>
                    </a:ext>
                  </a:extLst>
                </p:cNvPr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7328;p75">
                  <a:extLst>
                    <a:ext uri="{FF2B5EF4-FFF2-40B4-BE49-F238E27FC236}">
                      <a16:creationId xmlns:a16="http://schemas.microsoft.com/office/drawing/2014/main" id="{4B96F464-810E-2B63-5401-5D9E38298BE8}"/>
                    </a:ext>
                  </a:extLst>
                </p:cNvPr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5" name="Google Shape;7329;p75">
                <a:extLst>
                  <a:ext uri="{FF2B5EF4-FFF2-40B4-BE49-F238E27FC236}">
                    <a16:creationId xmlns:a16="http://schemas.microsoft.com/office/drawing/2014/main" id="{76B009EC-590E-043B-C077-2BBB9DBD9EE4}"/>
                  </a:ext>
                </a:extLst>
              </p:cNvPr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418" name="Google Shape;7330;p75">
                  <a:extLst>
                    <a:ext uri="{FF2B5EF4-FFF2-40B4-BE49-F238E27FC236}">
                      <a16:creationId xmlns:a16="http://schemas.microsoft.com/office/drawing/2014/main" id="{B19EC233-74D7-200F-78B4-EE72231786F7}"/>
                    </a:ext>
                  </a:extLst>
                </p:cNvPr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" name="Google Shape;7331;p75">
                  <a:extLst>
                    <a:ext uri="{FF2B5EF4-FFF2-40B4-BE49-F238E27FC236}">
                      <a16:creationId xmlns:a16="http://schemas.microsoft.com/office/drawing/2014/main" id="{E5814FCC-9F00-8D88-1361-BDCBD426BCDC}"/>
                    </a:ext>
                  </a:extLst>
                </p:cNvPr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6" name="Google Shape;7332;p75">
                <a:extLst>
                  <a:ext uri="{FF2B5EF4-FFF2-40B4-BE49-F238E27FC236}">
                    <a16:creationId xmlns:a16="http://schemas.microsoft.com/office/drawing/2014/main" id="{1C6C5F9D-B29A-A157-94C3-878E716463DE}"/>
                  </a:ext>
                </a:extLst>
              </p:cNvPr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416" name="Google Shape;7333;p75">
                  <a:extLst>
                    <a:ext uri="{FF2B5EF4-FFF2-40B4-BE49-F238E27FC236}">
                      <a16:creationId xmlns:a16="http://schemas.microsoft.com/office/drawing/2014/main" id="{0790316E-5438-E8AB-284D-C57B4D9C0044}"/>
                    </a:ext>
                  </a:extLst>
                </p:cNvPr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" name="Google Shape;7334;p75">
                  <a:extLst>
                    <a:ext uri="{FF2B5EF4-FFF2-40B4-BE49-F238E27FC236}">
                      <a16:creationId xmlns:a16="http://schemas.microsoft.com/office/drawing/2014/main" id="{A2F07445-D926-C4A8-1D17-0144DFF7EADE}"/>
                    </a:ext>
                  </a:extLst>
                </p:cNvPr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7" name="Google Shape;7335;p75">
                <a:extLst>
                  <a:ext uri="{FF2B5EF4-FFF2-40B4-BE49-F238E27FC236}">
                    <a16:creationId xmlns:a16="http://schemas.microsoft.com/office/drawing/2014/main" id="{37335113-9CEE-233F-A2BA-F90053FC4A88}"/>
                  </a:ext>
                </a:extLst>
              </p:cNvPr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414" name="Google Shape;7336;p75">
                  <a:extLst>
                    <a:ext uri="{FF2B5EF4-FFF2-40B4-BE49-F238E27FC236}">
                      <a16:creationId xmlns:a16="http://schemas.microsoft.com/office/drawing/2014/main" id="{87D1292F-6A68-0AEB-00F0-AC58A23252F9}"/>
                    </a:ext>
                  </a:extLst>
                </p:cNvPr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7337;p75">
                  <a:extLst>
                    <a:ext uri="{FF2B5EF4-FFF2-40B4-BE49-F238E27FC236}">
                      <a16:creationId xmlns:a16="http://schemas.microsoft.com/office/drawing/2014/main" id="{55E769D8-8409-776D-391D-4CCF620AE6E5}"/>
                    </a:ext>
                  </a:extLst>
                </p:cNvPr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8" name="Google Shape;7338;p75">
                <a:extLst>
                  <a:ext uri="{FF2B5EF4-FFF2-40B4-BE49-F238E27FC236}">
                    <a16:creationId xmlns:a16="http://schemas.microsoft.com/office/drawing/2014/main" id="{90C2CF14-1D15-D045-3380-77B9EE3C4D9D}"/>
                  </a:ext>
                </a:extLst>
              </p:cNvPr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412" name="Google Shape;7339;p75">
                  <a:extLst>
                    <a:ext uri="{FF2B5EF4-FFF2-40B4-BE49-F238E27FC236}">
                      <a16:creationId xmlns:a16="http://schemas.microsoft.com/office/drawing/2014/main" id="{D09C7D34-625D-E410-CF44-9008397136F2}"/>
                    </a:ext>
                  </a:extLst>
                </p:cNvPr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" name="Google Shape;7340;p75">
                  <a:extLst>
                    <a:ext uri="{FF2B5EF4-FFF2-40B4-BE49-F238E27FC236}">
                      <a16:creationId xmlns:a16="http://schemas.microsoft.com/office/drawing/2014/main" id="{921C40FB-3F42-75B4-D462-73314FBE770A}"/>
                    </a:ext>
                  </a:extLst>
                </p:cNvPr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9" name="Google Shape;7341;p75">
                <a:extLst>
                  <a:ext uri="{FF2B5EF4-FFF2-40B4-BE49-F238E27FC236}">
                    <a16:creationId xmlns:a16="http://schemas.microsoft.com/office/drawing/2014/main" id="{D9D1805C-9F62-2437-8746-1FFA878621EE}"/>
                  </a:ext>
                </a:extLst>
              </p:cNvPr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410" name="Google Shape;7342;p75">
                  <a:extLst>
                    <a:ext uri="{FF2B5EF4-FFF2-40B4-BE49-F238E27FC236}">
                      <a16:creationId xmlns:a16="http://schemas.microsoft.com/office/drawing/2014/main" id="{05D89CA4-3AA1-2F21-DEEB-AAD8D4024DCB}"/>
                    </a:ext>
                  </a:extLst>
                </p:cNvPr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" name="Google Shape;7343;p75">
                  <a:extLst>
                    <a:ext uri="{FF2B5EF4-FFF2-40B4-BE49-F238E27FC236}">
                      <a16:creationId xmlns:a16="http://schemas.microsoft.com/office/drawing/2014/main" id="{32E1228B-D0D0-BAAC-01F2-3A40249151FB}"/>
                    </a:ext>
                  </a:extLst>
                </p:cNvPr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" name="Google Shape;7344;p75">
                <a:extLst>
                  <a:ext uri="{FF2B5EF4-FFF2-40B4-BE49-F238E27FC236}">
                    <a16:creationId xmlns:a16="http://schemas.microsoft.com/office/drawing/2014/main" id="{9A903686-FEAE-BDB5-D6F1-5408B1490EBC}"/>
                  </a:ext>
                </a:extLst>
              </p:cNvPr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408" name="Google Shape;7345;p75">
                  <a:extLst>
                    <a:ext uri="{FF2B5EF4-FFF2-40B4-BE49-F238E27FC236}">
                      <a16:creationId xmlns:a16="http://schemas.microsoft.com/office/drawing/2014/main" id="{A9149C94-CF00-0335-4C34-C998007DAB53}"/>
                    </a:ext>
                  </a:extLst>
                </p:cNvPr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Google Shape;7346;p75">
                  <a:extLst>
                    <a:ext uri="{FF2B5EF4-FFF2-40B4-BE49-F238E27FC236}">
                      <a16:creationId xmlns:a16="http://schemas.microsoft.com/office/drawing/2014/main" id="{84222403-159D-8DD5-291D-6696FFF60B34}"/>
                    </a:ext>
                  </a:extLst>
                </p:cNvPr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" name="Google Shape;7347;p75">
                <a:extLst>
                  <a:ext uri="{FF2B5EF4-FFF2-40B4-BE49-F238E27FC236}">
                    <a16:creationId xmlns:a16="http://schemas.microsoft.com/office/drawing/2014/main" id="{2B6DFBF6-D1AA-595C-7D7D-66E07E03250A}"/>
                  </a:ext>
                </a:extLst>
              </p:cNvPr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406" name="Google Shape;7348;p75">
                  <a:extLst>
                    <a:ext uri="{FF2B5EF4-FFF2-40B4-BE49-F238E27FC236}">
                      <a16:creationId xmlns:a16="http://schemas.microsoft.com/office/drawing/2014/main" id="{1F91C687-0430-0BB7-E47F-4083364B9C1F}"/>
                    </a:ext>
                  </a:extLst>
                </p:cNvPr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Google Shape;7349;p75">
                  <a:extLst>
                    <a:ext uri="{FF2B5EF4-FFF2-40B4-BE49-F238E27FC236}">
                      <a16:creationId xmlns:a16="http://schemas.microsoft.com/office/drawing/2014/main" id="{2B7BA5C1-CA0D-29DF-0596-8F1A90A8CBEA}"/>
                    </a:ext>
                  </a:extLst>
                </p:cNvPr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2" name="Google Shape;7350;p75">
                <a:extLst>
                  <a:ext uri="{FF2B5EF4-FFF2-40B4-BE49-F238E27FC236}">
                    <a16:creationId xmlns:a16="http://schemas.microsoft.com/office/drawing/2014/main" id="{3C9FD63B-65FB-4F66-20F8-F9FF8BAEAE3F}"/>
                  </a:ext>
                </a:extLst>
              </p:cNvPr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404" name="Google Shape;7351;p75">
                  <a:extLst>
                    <a:ext uri="{FF2B5EF4-FFF2-40B4-BE49-F238E27FC236}">
                      <a16:creationId xmlns:a16="http://schemas.microsoft.com/office/drawing/2014/main" id="{EB5AD823-46FE-F009-BC29-BC0794BF4CF6}"/>
                    </a:ext>
                  </a:extLst>
                </p:cNvPr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5" name="Google Shape;7352;p75">
                  <a:extLst>
                    <a:ext uri="{FF2B5EF4-FFF2-40B4-BE49-F238E27FC236}">
                      <a16:creationId xmlns:a16="http://schemas.microsoft.com/office/drawing/2014/main" id="{CFBA7E90-C611-4EFA-A550-C96EB82F34A3}"/>
                    </a:ext>
                  </a:extLst>
                </p:cNvPr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3" name="Google Shape;7353;p75">
                <a:extLst>
                  <a:ext uri="{FF2B5EF4-FFF2-40B4-BE49-F238E27FC236}">
                    <a16:creationId xmlns:a16="http://schemas.microsoft.com/office/drawing/2014/main" id="{FC04EF11-CC3B-545A-215B-7F836E495C79}"/>
                  </a:ext>
                </a:extLst>
              </p:cNvPr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7354;p75">
                <a:extLst>
                  <a:ext uri="{FF2B5EF4-FFF2-40B4-BE49-F238E27FC236}">
                    <a16:creationId xmlns:a16="http://schemas.microsoft.com/office/drawing/2014/main" id="{58095C14-7EEF-3774-2E87-6732A5F4CC65}"/>
                  </a:ext>
                </a:extLst>
              </p:cNvPr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5" name="Google Shape;7355;p75">
                <a:extLst>
                  <a:ext uri="{FF2B5EF4-FFF2-40B4-BE49-F238E27FC236}">
                    <a16:creationId xmlns:a16="http://schemas.microsoft.com/office/drawing/2014/main" id="{49671E89-81BD-38D8-35F2-E0F3680B9D2A}"/>
                  </a:ext>
                </a:extLst>
              </p:cNvPr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402" name="Google Shape;7356;p75">
                  <a:extLst>
                    <a:ext uri="{FF2B5EF4-FFF2-40B4-BE49-F238E27FC236}">
                      <a16:creationId xmlns:a16="http://schemas.microsoft.com/office/drawing/2014/main" id="{C8302B01-5C84-866D-B72A-BC200105F1A3}"/>
                    </a:ext>
                  </a:extLst>
                </p:cNvPr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" name="Google Shape;7357;p75">
                  <a:extLst>
                    <a:ext uri="{FF2B5EF4-FFF2-40B4-BE49-F238E27FC236}">
                      <a16:creationId xmlns:a16="http://schemas.microsoft.com/office/drawing/2014/main" id="{F401C555-FFEE-8ED1-2F9C-C79C55168E88}"/>
                    </a:ext>
                  </a:extLst>
                </p:cNvPr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6" name="Google Shape;7358;p75">
                <a:extLst>
                  <a:ext uri="{FF2B5EF4-FFF2-40B4-BE49-F238E27FC236}">
                    <a16:creationId xmlns:a16="http://schemas.microsoft.com/office/drawing/2014/main" id="{D995736C-EB76-A529-8E23-0FB7F3045D70}"/>
                  </a:ext>
                </a:extLst>
              </p:cNvPr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400" name="Google Shape;7359;p75">
                  <a:extLst>
                    <a:ext uri="{FF2B5EF4-FFF2-40B4-BE49-F238E27FC236}">
                      <a16:creationId xmlns:a16="http://schemas.microsoft.com/office/drawing/2014/main" id="{C31361F0-B05E-2791-A108-811831F8ADF4}"/>
                    </a:ext>
                  </a:extLst>
                </p:cNvPr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7360;p75">
                  <a:extLst>
                    <a:ext uri="{FF2B5EF4-FFF2-40B4-BE49-F238E27FC236}">
                      <a16:creationId xmlns:a16="http://schemas.microsoft.com/office/drawing/2014/main" id="{573CEEDF-EAC2-AA21-98E5-35E9CA1A02DF}"/>
                    </a:ext>
                  </a:extLst>
                </p:cNvPr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7" name="Google Shape;7361;p75">
                <a:extLst>
                  <a:ext uri="{FF2B5EF4-FFF2-40B4-BE49-F238E27FC236}">
                    <a16:creationId xmlns:a16="http://schemas.microsoft.com/office/drawing/2014/main" id="{8E88B22E-ABCE-9E46-1117-CC7B8A80F930}"/>
                  </a:ext>
                </a:extLst>
              </p:cNvPr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7362;p75">
                <a:extLst>
                  <a:ext uri="{FF2B5EF4-FFF2-40B4-BE49-F238E27FC236}">
                    <a16:creationId xmlns:a16="http://schemas.microsoft.com/office/drawing/2014/main" id="{F3640D9A-15BC-8EA4-B2E4-8453E8E8E6DF}"/>
                  </a:ext>
                </a:extLst>
              </p:cNvPr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9" name="Google Shape;7363;p75">
                <a:extLst>
                  <a:ext uri="{FF2B5EF4-FFF2-40B4-BE49-F238E27FC236}">
                    <a16:creationId xmlns:a16="http://schemas.microsoft.com/office/drawing/2014/main" id="{6B365158-A21F-81AD-63C9-B6B026B367CF}"/>
                  </a:ext>
                </a:extLst>
              </p:cNvPr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398" name="Google Shape;7364;p75">
                  <a:extLst>
                    <a:ext uri="{FF2B5EF4-FFF2-40B4-BE49-F238E27FC236}">
                      <a16:creationId xmlns:a16="http://schemas.microsoft.com/office/drawing/2014/main" id="{7FF57ECF-C27D-4FE6-830C-0717914CCE27}"/>
                    </a:ext>
                  </a:extLst>
                </p:cNvPr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7365;p75">
                  <a:extLst>
                    <a:ext uri="{FF2B5EF4-FFF2-40B4-BE49-F238E27FC236}">
                      <a16:creationId xmlns:a16="http://schemas.microsoft.com/office/drawing/2014/main" id="{30ED3EA4-362F-D32C-E3C0-60F01FF97BD8}"/>
                    </a:ext>
                  </a:extLst>
                </p:cNvPr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" name="Google Shape;7366;p75">
                <a:extLst>
                  <a:ext uri="{FF2B5EF4-FFF2-40B4-BE49-F238E27FC236}">
                    <a16:creationId xmlns:a16="http://schemas.microsoft.com/office/drawing/2014/main" id="{B86C2AF3-408D-8361-9CC5-4010F95DCDE6}"/>
                  </a:ext>
                </a:extLst>
              </p:cNvPr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396" name="Google Shape;7367;p75">
                  <a:extLst>
                    <a:ext uri="{FF2B5EF4-FFF2-40B4-BE49-F238E27FC236}">
                      <a16:creationId xmlns:a16="http://schemas.microsoft.com/office/drawing/2014/main" id="{2136CAB7-4947-5300-F83D-78993825E100}"/>
                    </a:ext>
                  </a:extLst>
                </p:cNvPr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Google Shape;7368;p75">
                  <a:extLst>
                    <a:ext uri="{FF2B5EF4-FFF2-40B4-BE49-F238E27FC236}">
                      <a16:creationId xmlns:a16="http://schemas.microsoft.com/office/drawing/2014/main" id="{D1997ACB-097A-BD8D-8281-AE52A6BB5F2C}"/>
                    </a:ext>
                  </a:extLst>
                </p:cNvPr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1" name="Google Shape;7369;p75">
                <a:extLst>
                  <a:ext uri="{FF2B5EF4-FFF2-40B4-BE49-F238E27FC236}">
                    <a16:creationId xmlns:a16="http://schemas.microsoft.com/office/drawing/2014/main" id="{09311640-8FFD-522D-CB22-A3D8EDD9E85D}"/>
                  </a:ext>
                </a:extLst>
              </p:cNvPr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394" name="Google Shape;7370;p75">
                  <a:extLst>
                    <a:ext uri="{FF2B5EF4-FFF2-40B4-BE49-F238E27FC236}">
                      <a16:creationId xmlns:a16="http://schemas.microsoft.com/office/drawing/2014/main" id="{B44E3E79-FFC8-2CDF-50D7-D7433D029D2C}"/>
                    </a:ext>
                  </a:extLst>
                </p:cNvPr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7371;p75">
                  <a:extLst>
                    <a:ext uri="{FF2B5EF4-FFF2-40B4-BE49-F238E27FC236}">
                      <a16:creationId xmlns:a16="http://schemas.microsoft.com/office/drawing/2014/main" id="{61306C8E-4080-7032-5BD3-C883412BB9B8}"/>
                    </a:ext>
                  </a:extLst>
                </p:cNvPr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2" name="Google Shape;7372;p75">
                <a:extLst>
                  <a:ext uri="{FF2B5EF4-FFF2-40B4-BE49-F238E27FC236}">
                    <a16:creationId xmlns:a16="http://schemas.microsoft.com/office/drawing/2014/main" id="{9499A2F4-9A01-B362-114E-9B326827E5BF}"/>
                  </a:ext>
                </a:extLst>
              </p:cNvPr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392" name="Google Shape;7373;p75">
                  <a:extLst>
                    <a:ext uri="{FF2B5EF4-FFF2-40B4-BE49-F238E27FC236}">
                      <a16:creationId xmlns:a16="http://schemas.microsoft.com/office/drawing/2014/main" id="{F064CA90-14BE-2045-EA5F-A9E3FC7A7806}"/>
                    </a:ext>
                  </a:extLst>
                </p:cNvPr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7374;p75">
                  <a:extLst>
                    <a:ext uri="{FF2B5EF4-FFF2-40B4-BE49-F238E27FC236}">
                      <a16:creationId xmlns:a16="http://schemas.microsoft.com/office/drawing/2014/main" id="{33442F5F-7913-8BE0-2922-69D4E2DDE82D}"/>
                    </a:ext>
                  </a:extLst>
                </p:cNvPr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3" name="Google Shape;7375;p75">
                <a:extLst>
                  <a:ext uri="{FF2B5EF4-FFF2-40B4-BE49-F238E27FC236}">
                    <a16:creationId xmlns:a16="http://schemas.microsoft.com/office/drawing/2014/main" id="{9528DC92-4EC7-110C-007F-1EC98D5E2D0F}"/>
                  </a:ext>
                </a:extLst>
              </p:cNvPr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390" name="Google Shape;7376;p75">
                  <a:extLst>
                    <a:ext uri="{FF2B5EF4-FFF2-40B4-BE49-F238E27FC236}">
                      <a16:creationId xmlns:a16="http://schemas.microsoft.com/office/drawing/2014/main" id="{FD995487-AC5E-6AAF-C7C8-7DECEFECC266}"/>
                    </a:ext>
                  </a:extLst>
                </p:cNvPr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" name="Google Shape;7377;p75">
                  <a:extLst>
                    <a:ext uri="{FF2B5EF4-FFF2-40B4-BE49-F238E27FC236}">
                      <a16:creationId xmlns:a16="http://schemas.microsoft.com/office/drawing/2014/main" id="{E43E72EF-D579-CA2F-8D82-070662E36FB0}"/>
                    </a:ext>
                  </a:extLst>
                </p:cNvPr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4" name="Google Shape;7378;p75">
                <a:extLst>
                  <a:ext uri="{FF2B5EF4-FFF2-40B4-BE49-F238E27FC236}">
                    <a16:creationId xmlns:a16="http://schemas.microsoft.com/office/drawing/2014/main" id="{908552A8-60C0-BBC9-D2AA-6FBE9D0C9AB3}"/>
                  </a:ext>
                </a:extLst>
              </p:cNvPr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388" name="Google Shape;7379;p75">
                  <a:extLst>
                    <a:ext uri="{FF2B5EF4-FFF2-40B4-BE49-F238E27FC236}">
                      <a16:creationId xmlns:a16="http://schemas.microsoft.com/office/drawing/2014/main" id="{2B46CD73-DCC2-7DA9-0A59-1F5F387D8C07}"/>
                    </a:ext>
                  </a:extLst>
                </p:cNvPr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7380;p75">
                  <a:extLst>
                    <a:ext uri="{FF2B5EF4-FFF2-40B4-BE49-F238E27FC236}">
                      <a16:creationId xmlns:a16="http://schemas.microsoft.com/office/drawing/2014/main" id="{C4BFD7D8-B641-801A-FCCC-A1428F5EFE88}"/>
                    </a:ext>
                  </a:extLst>
                </p:cNvPr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5" name="Google Shape;7381;p75">
                <a:extLst>
                  <a:ext uri="{FF2B5EF4-FFF2-40B4-BE49-F238E27FC236}">
                    <a16:creationId xmlns:a16="http://schemas.microsoft.com/office/drawing/2014/main" id="{8455C8D4-D747-1B84-2698-FE334CE57DF9}"/>
                  </a:ext>
                </a:extLst>
              </p:cNvPr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386" name="Google Shape;7382;p75">
                  <a:extLst>
                    <a:ext uri="{FF2B5EF4-FFF2-40B4-BE49-F238E27FC236}">
                      <a16:creationId xmlns:a16="http://schemas.microsoft.com/office/drawing/2014/main" id="{DD2A1229-AB09-D965-F6F6-BC8D039D4C04}"/>
                    </a:ext>
                  </a:extLst>
                </p:cNvPr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7" name="Google Shape;7383;p75">
                  <a:extLst>
                    <a:ext uri="{FF2B5EF4-FFF2-40B4-BE49-F238E27FC236}">
                      <a16:creationId xmlns:a16="http://schemas.microsoft.com/office/drawing/2014/main" id="{EF1B4F1B-602F-3C9A-958D-7F924B2D7DE7}"/>
                    </a:ext>
                  </a:extLst>
                </p:cNvPr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6" name="Google Shape;7384;p75">
                <a:extLst>
                  <a:ext uri="{FF2B5EF4-FFF2-40B4-BE49-F238E27FC236}">
                    <a16:creationId xmlns:a16="http://schemas.microsoft.com/office/drawing/2014/main" id="{035B933B-8CD9-6D39-472C-1753C3D142B2}"/>
                  </a:ext>
                </a:extLst>
              </p:cNvPr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384" name="Google Shape;7385;p75">
                  <a:extLst>
                    <a:ext uri="{FF2B5EF4-FFF2-40B4-BE49-F238E27FC236}">
                      <a16:creationId xmlns:a16="http://schemas.microsoft.com/office/drawing/2014/main" id="{9D103519-2532-D958-09DE-E5D0CB7D4743}"/>
                    </a:ext>
                  </a:extLst>
                </p:cNvPr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" name="Google Shape;7386;p75">
                  <a:extLst>
                    <a:ext uri="{FF2B5EF4-FFF2-40B4-BE49-F238E27FC236}">
                      <a16:creationId xmlns:a16="http://schemas.microsoft.com/office/drawing/2014/main" id="{42248002-C543-8CA6-F942-465AB115CEC3}"/>
                    </a:ext>
                  </a:extLst>
                </p:cNvPr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7" name="Google Shape;7387;p75">
                <a:extLst>
                  <a:ext uri="{FF2B5EF4-FFF2-40B4-BE49-F238E27FC236}">
                    <a16:creationId xmlns:a16="http://schemas.microsoft.com/office/drawing/2014/main" id="{4A2DF608-90F3-F673-3538-DCFE234A8B95}"/>
                  </a:ext>
                </a:extLst>
              </p:cNvPr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382" name="Google Shape;7388;p75">
                  <a:extLst>
                    <a:ext uri="{FF2B5EF4-FFF2-40B4-BE49-F238E27FC236}">
                      <a16:creationId xmlns:a16="http://schemas.microsoft.com/office/drawing/2014/main" id="{DB67BD00-9315-1FB6-6C35-033AA2B8E716}"/>
                    </a:ext>
                  </a:extLst>
                </p:cNvPr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7389;p75">
                  <a:extLst>
                    <a:ext uri="{FF2B5EF4-FFF2-40B4-BE49-F238E27FC236}">
                      <a16:creationId xmlns:a16="http://schemas.microsoft.com/office/drawing/2014/main" id="{CE00FDEE-2C4D-C4BE-3738-15EC18719B27}"/>
                    </a:ext>
                  </a:extLst>
                </p:cNvPr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8" name="Google Shape;7390;p75">
                <a:extLst>
                  <a:ext uri="{FF2B5EF4-FFF2-40B4-BE49-F238E27FC236}">
                    <a16:creationId xmlns:a16="http://schemas.microsoft.com/office/drawing/2014/main" id="{64EFF494-4EFF-8A66-5134-B65015DCE4F6}"/>
                  </a:ext>
                </a:extLst>
              </p:cNvPr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380" name="Google Shape;7391;p75">
                  <a:extLst>
                    <a:ext uri="{FF2B5EF4-FFF2-40B4-BE49-F238E27FC236}">
                      <a16:creationId xmlns:a16="http://schemas.microsoft.com/office/drawing/2014/main" id="{3B3E8852-7080-8C50-09ED-5377CB3BD3FC}"/>
                    </a:ext>
                  </a:extLst>
                </p:cNvPr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7392;p75">
                  <a:extLst>
                    <a:ext uri="{FF2B5EF4-FFF2-40B4-BE49-F238E27FC236}">
                      <a16:creationId xmlns:a16="http://schemas.microsoft.com/office/drawing/2014/main" id="{EC93C63E-5DA8-B60D-BCB6-8E0A8F430271}"/>
                    </a:ext>
                  </a:extLst>
                </p:cNvPr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9" name="Google Shape;7393;p75">
                <a:extLst>
                  <a:ext uri="{FF2B5EF4-FFF2-40B4-BE49-F238E27FC236}">
                    <a16:creationId xmlns:a16="http://schemas.microsoft.com/office/drawing/2014/main" id="{974B3FA9-08AF-C0E0-9555-371418BD245C}"/>
                  </a:ext>
                </a:extLst>
              </p:cNvPr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378" name="Google Shape;7394;p75">
                  <a:extLst>
                    <a:ext uri="{FF2B5EF4-FFF2-40B4-BE49-F238E27FC236}">
                      <a16:creationId xmlns:a16="http://schemas.microsoft.com/office/drawing/2014/main" id="{7560DDB3-97DD-63A3-E488-B24C5420B776}"/>
                    </a:ext>
                  </a:extLst>
                </p:cNvPr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7395;p75">
                  <a:extLst>
                    <a:ext uri="{FF2B5EF4-FFF2-40B4-BE49-F238E27FC236}">
                      <a16:creationId xmlns:a16="http://schemas.microsoft.com/office/drawing/2014/main" id="{B2490592-CD17-798D-333A-0B2CD11B8223}"/>
                    </a:ext>
                  </a:extLst>
                </p:cNvPr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0" name="Google Shape;7396;p75">
                <a:extLst>
                  <a:ext uri="{FF2B5EF4-FFF2-40B4-BE49-F238E27FC236}">
                    <a16:creationId xmlns:a16="http://schemas.microsoft.com/office/drawing/2014/main" id="{E34DEAA6-2851-0199-70B0-3A05DE2563F7}"/>
                  </a:ext>
                </a:extLst>
              </p:cNvPr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376" name="Google Shape;7397;p75">
                  <a:extLst>
                    <a:ext uri="{FF2B5EF4-FFF2-40B4-BE49-F238E27FC236}">
                      <a16:creationId xmlns:a16="http://schemas.microsoft.com/office/drawing/2014/main" id="{DBC81859-ED16-AD56-FE10-861FC5F749A9}"/>
                    </a:ext>
                  </a:extLst>
                </p:cNvPr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7398;p75">
                  <a:extLst>
                    <a:ext uri="{FF2B5EF4-FFF2-40B4-BE49-F238E27FC236}">
                      <a16:creationId xmlns:a16="http://schemas.microsoft.com/office/drawing/2014/main" id="{A1D34AC8-E44A-C48F-0322-27DA45D65A76}"/>
                    </a:ext>
                  </a:extLst>
                </p:cNvPr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1" name="Google Shape;7399;p75">
                <a:extLst>
                  <a:ext uri="{FF2B5EF4-FFF2-40B4-BE49-F238E27FC236}">
                    <a16:creationId xmlns:a16="http://schemas.microsoft.com/office/drawing/2014/main" id="{37FCCC8D-081C-672C-81F2-3D25F64019A9}"/>
                  </a:ext>
                </a:extLst>
              </p:cNvPr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7400;p75">
                <a:extLst>
                  <a:ext uri="{FF2B5EF4-FFF2-40B4-BE49-F238E27FC236}">
                    <a16:creationId xmlns:a16="http://schemas.microsoft.com/office/drawing/2014/main" id="{F63F2C29-F1F0-AE14-4E96-9CFE5C9F6ACA}"/>
                  </a:ext>
                </a:extLst>
              </p:cNvPr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3" name="Google Shape;7401;p75">
                <a:extLst>
                  <a:ext uri="{FF2B5EF4-FFF2-40B4-BE49-F238E27FC236}">
                    <a16:creationId xmlns:a16="http://schemas.microsoft.com/office/drawing/2014/main" id="{BEA49813-779D-21D8-D64A-9C614FF273F5}"/>
                  </a:ext>
                </a:extLst>
              </p:cNvPr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374" name="Google Shape;7402;p75">
                  <a:extLst>
                    <a:ext uri="{FF2B5EF4-FFF2-40B4-BE49-F238E27FC236}">
                      <a16:creationId xmlns:a16="http://schemas.microsoft.com/office/drawing/2014/main" id="{968D50B3-7145-262F-F573-5839293BABF8}"/>
                    </a:ext>
                  </a:extLst>
                </p:cNvPr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7403;p75">
                  <a:extLst>
                    <a:ext uri="{FF2B5EF4-FFF2-40B4-BE49-F238E27FC236}">
                      <a16:creationId xmlns:a16="http://schemas.microsoft.com/office/drawing/2014/main" id="{FFD9CFED-C38B-8DE2-DEC9-97B36D69333B}"/>
                    </a:ext>
                  </a:extLst>
                </p:cNvPr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4" name="Google Shape;7404;p75">
                <a:extLst>
                  <a:ext uri="{FF2B5EF4-FFF2-40B4-BE49-F238E27FC236}">
                    <a16:creationId xmlns:a16="http://schemas.microsoft.com/office/drawing/2014/main" id="{3F816D02-1C9B-FB4C-4CFD-978C0B59CEB5}"/>
                  </a:ext>
                </a:extLst>
              </p:cNvPr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372" name="Google Shape;7405;p75">
                  <a:extLst>
                    <a:ext uri="{FF2B5EF4-FFF2-40B4-BE49-F238E27FC236}">
                      <a16:creationId xmlns:a16="http://schemas.microsoft.com/office/drawing/2014/main" id="{5A3A4936-EF44-BEAC-7182-9100D9E13099}"/>
                    </a:ext>
                  </a:extLst>
                </p:cNvPr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7406;p75">
                  <a:extLst>
                    <a:ext uri="{FF2B5EF4-FFF2-40B4-BE49-F238E27FC236}">
                      <a16:creationId xmlns:a16="http://schemas.microsoft.com/office/drawing/2014/main" id="{505A5490-BDF0-3921-3405-ED84B0BA3D2F}"/>
                    </a:ext>
                  </a:extLst>
                </p:cNvPr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5" name="Google Shape;7407;p75">
                <a:extLst>
                  <a:ext uri="{FF2B5EF4-FFF2-40B4-BE49-F238E27FC236}">
                    <a16:creationId xmlns:a16="http://schemas.microsoft.com/office/drawing/2014/main" id="{B736B6FA-F4EB-25B5-4C38-C4788ABDB323}"/>
                  </a:ext>
                </a:extLst>
              </p:cNvPr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370" name="Google Shape;7408;p75">
                  <a:extLst>
                    <a:ext uri="{FF2B5EF4-FFF2-40B4-BE49-F238E27FC236}">
                      <a16:creationId xmlns:a16="http://schemas.microsoft.com/office/drawing/2014/main" id="{76FA6A4A-4A13-5CE5-7B4E-611654FF9B45}"/>
                    </a:ext>
                  </a:extLst>
                </p:cNvPr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7409;p75">
                  <a:extLst>
                    <a:ext uri="{FF2B5EF4-FFF2-40B4-BE49-F238E27FC236}">
                      <a16:creationId xmlns:a16="http://schemas.microsoft.com/office/drawing/2014/main" id="{23ED301F-F9B9-E793-52C4-E9DC27EF98C5}"/>
                    </a:ext>
                  </a:extLst>
                </p:cNvPr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6" name="Google Shape;7410;p75">
                <a:extLst>
                  <a:ext uri="{FF2B5EF4-FFF2-40B4-BE49-F238E27FC236}">
                    <a16:creationId xmlns:a16="http://schemas.microsoft.com/office/drawing/2014/main" id="{68C965F8-AC69-EE5B-8EED-3B106238897A}"/>
                  </a:ext>
                </a:extLst>
              </p:cNvPr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368" name="Google Shape;7411;p75">
                  <a:extLst>
                    <a:ext uri="{FF2B5EF4-FFF2-40B4-BE49-F238E27FC236}">
                      <a16:creationId xmlns:a16="http://schemas.microsoft.com/office/drawing/2014/main" id="{1E5DD8E1-1ADD-D86F-2569-7F1FF22C9766}"/>
                    </a:ext>
                  </a:extLst>
                </p:cNvPr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7412;p75">
                  <a:extLst>
                    <a:ext uri="{FF2B5EF4-FFF2-40B4-BE49-F238E27FC236}">
                      <a16:creationId xmlns:a16="http://schemas.microsoft.com/office/drawing/2014/main" id="{3D3334FC-225B-524B-4527-22DBA04F88CE}"/>
                    </a:ext>
                  </a:extLst>
                </p:cNvPr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7" name="Google Shape;7413;p75">
                <a:extLst>
                  <a:ext uri="{FF2B5EF4-FFF2-40B4-BE49-F238E27FC236}">
                    <a16:creationId xmlns:a16="http://schemas.microsoft.com/office/drawing/2014/main" id="{B2B982BB-BBC3-D48E-899B-898E4FB6E5FA}"/>
                  </a:ext>
                </a:extLst>
              </p:cNvPr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366" name="Google Shape;7414;p75">
                  <a:extLst>
                    <a:ext uri="{FF2B5EF4-FFF2-40B4-BE49-F238E27FC236}">
                      <a16:creationId xmlns:a16="http://schemas.microsoft.com/office/drawing/2014/main" id="{95CC479B-07A6-1A2F-78C5-FC0DC71BF865}"/>
                    </a:ext>
                  </a:extLst>
                </p:cNvPr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7415;p75">
                  <a:extLst>
                    <a:ext uri="{FF2B5EF4-FFF2-40B4-BE49-F238E27FC236}">
                      <a16:creationId xmlns:a16="http://schemas.microsoft.com/office/drawing/2014/main" id="{980921C7-E677-43B3-70BB-B9822AE56DA7}"/>
                    </a:ext>
                  </a:extLst>
                </p:cNvPr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8" name="Google Shape;7416;p75">
                <a:extLst>
                  <a:ext uri="{FF2B5EF4-FFF2-40B4-BE49-F238E27FC236}">
                    <a16:creationId xmlns:a16="http://schemas.microsoft.com/office/drawing/2014/main" id="{15C66F38-2BA4-C712-8741-3E1BE7CECA2F}"/>
                  </a:ext>
                </a:extLst>
              </p:cNvPr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364" name="Google Shape;7417;p75">
                  <a:extLst>
                    <a:ext uri="{FF2B5EF4-FFF2-40B4-BE49-F238E27FC236}">
                      <a16:creationId xmlns:a16="http://schemas.microsoft.com/office/drawing/2014/main" id="{03F4BA83-A09C-2EA6-D03F-822D52B8D886}"/>
                    </a:ext>
                  </a:extLst>
                </p:cNvPr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7418;p75">
                  <a:extLst>
                    <a:ext uri="{FF2B5EF4-FFF2-40B4-BE49-F238E27FC236}">
                      <a16:creationId xmlns:a16="http://schemas.microsoft.com/office/drawing/2014/main" id="{35C5542F-649A-322C-04C8-DCC069E6FD3A}"/>
                    </a:ext>
                  </a:extLst>
                </p:cNvPr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9" name="Google Shape;7419;p75">
                <a:extLst>
                  <a:ext uri="{FF2B5EF4-FFF2-40B4-BE49-F238E27FC236}">
                    <a16:creationId xmlns:a16="http://schemas.microsoft.com/office/drawing/2014/main" id="{DBB48A97-873F-E5DD-818D-822E1F252B6F}"/>
                  </a:ext>
                </a:extLst>
              </p:cNvPr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362" name="Google Shape;7420;p75">
                  <a:extLst>
                    <a:ext uri="{FF2B5EF4-FFF2-40B4-BE49-F238E27FC236}">
                      <a16:creationId xmlns:a16="http://schemas.microsoft.com/office/drawing/2014/main" id="{A0FE772F-D956-71D4-31C5-84F30A3CFBA0}"/>
                    </a:ext>
                  </a:extLst>
                </p:cNvPr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7421;p75">
                  <a:extLst>
                    <a:ext uri="{FF2B5EF4-FFF2-40B4-BE49-F238E27FC236}">
                      <a16:creationId xmlns:a16="http://schemas.microsoft.com/office/drawing/2014/main" id="{138BAE38-ED28-1146-09D2-C5042BDEE103}"/>
                    </a:ext>
                  </a:extLst>
                </p:cNvPr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0" name="Google Shape;7422;p75">
                <a:extLst>
                  <a:ext uri="{FF2B5EF4-FFF2-40B4-BE49-F238E27FC236}">
                    <a16:creationId xmlns:a16="http://schemas.microsoft.com/office/drawing/2014/main" id="{793E9B9B-7A2F-0371-6542-548F0843D04D}"/>
                  </a:ext>
                </a:extLst>
              </p:cNvPr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360" name="Google Shape;7423;p75">
                  <a:extLst>
                    <a:ext uri="{FF2B5EF4-FFF2-40B4-BE49-F238E27FC236}">
                      <a16:creationId xmlns:a16="http://schemas.microsoft.com/office/drawing/2014/main" id="{35F9C43D-D434-CB07-131D-C203A690B4A2}"/>
                    </a:ext>
                  </a:extLst>
                </p:cNvPr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7424;p75">
                  <a:extLst>
                    <a:ext uri="{FF2B5EF4-FFF2-40B4-BE49-F238E27FC236}">
                      <a16:creationId xmlns:a16="http://schemas.microsoft.com/office/drawing/2014/main" id="{19DA7A41-6AAA-4E01-C29C-0A72567B1277}"/>
                    </a:ext>
                  </a:extLst>
                </p:cNvPr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1" name="Google Shape;7425;p75">
                <a:extLst>
                  <a:ext uri="{FF2B5EF4-FFF2-40B4-BE49-F238E27FC236}">
                    <a16:creationId xmlns:a16="http://schemas.microsoft.com/office/drawing/2014/main" id="{E15E8E09-D8EB-D3C1-0FC0-474546B00E8F}"/>
                  </a:ext>
                </a:extLst>
              </p:cNvPr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358" name="Google Shape;7426;p75">
                  <a:extLst>
                    <a:ext uri="{FF2B5EF4-FFF2-40B4-BE49-F238E27FC236}">
                      <a16:creationId xmlns:a16="http://schemas.microsoft.com/office/drawing/2014/main" id="{3C343DC4-F1FD-6D1E-93B7-A6D694E7F654}"/>
                    </a:ext>
                  </a:extLst>
                </p:cNvPr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7427;p75">
                  <a:extLst>
                    <a:ext uri="{FF2B5EF4-FFF2-40B4-BE49-F238E27FC236}">
                      <a16:creationId xmlns:a16="http://schemas.microsoft.com/office/drawing/2014/main" id="{3311EFDD-A558-631B-C570-0061D1853F87}"/>
                    </a:ext>
                  </a:extLst>
                </p:cNvPr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2" name="Google Shape;7428;p75">
                <a:extLst>
                  <a:ext uri="{FF2B5EF4-FFF2-40B4-BE49-F238E27FC236}">
                    <a16:creationId xmlns:a16="http://schemas.microsoft.com/office/drawing/2014/main" id="{3D68C117-1DDC-4E59-DDDD-2FA1A20D0DE2}"/>
                  </a:ext>
                </a:extLst>
              </p:cNvPr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356" name="Google Shape;7429;p75">
                  <a:extLst>
                    <a:ext uri="{FF2B5EF4-FFF2-40B4-BE49-F238E27FC236}">
                      <a16:creationId xmlns:a16="http://schemas.microsoft.com/office/drawing/2014/main" id="{2D3D2C29-C0F0-D9DA-C18E-075B8F3545C8}"/>
                    </a:ext>
                  </a:extLst>
                </p:cNvPr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7430;p75">
                  <a:extLst>
                    <a:ext uri="{FF2B5EF4-FFF2-40B4-BE49-F238E27FC236}">
                      <a16:creationId xmlns:a16="http://schemas.microsoft.com/office/drawing/2014/main" id="{B5CA676C-0999-A561-CDCB-8782F762D193}"/>
                    </a:ext>
                  </a:extLst>
                </p:cNvPr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3" name="Google Shape;7431;p75">
                <a:extLst>
                  <a:ext uri="{FF2B5EF4-FFF2-40B4-BE49-F238E27FC236}">
                    <a16:creationId xmlns:a16="http://schemas.microsoft.com/office/drawing/2014/main" id="{1E0602A1-F087-7171-0702-E3CEA0AFE04E}"/>
                  </a:ext>
                </a:extLst>
              </p:cNvPr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354" name="Google Shape;7432;p75">
                  <a:extLst>
                    <a:ext uri="{FF2B5EF4-FFF2-40B4-BE49-F238E27FC236}">
                      <a16:creationId xmlns:a16="http://schemas.microsoft.com/office/drawing/2014/main" id="{BADFC50E-8F9D-A41B-458F-96F7CB5F9303}"/>
                    </a:ext>
                  </a:extLst>
                </p:cNvPr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7433;p75">
                  <a:extLst>
                    <a:ext uri="{FF2B5EF4-FFF2-40B4-BE49-F238E27FC236}">
                      <a16:creationId xmlns:a16="http://schemas.microsoft.com/office/drawing/2014/main" id="{FF348091-484E-055C-4E3B-E93D8263C38F}"/>
                    </a:ext>
                  </a:extLst>
                </p:cNvPr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4" name="Google Shape;7434;p75">
                <a:extLst>
                  <a:ext uri="{FF2B5EF4-FFF2-40B4-BE49-F238E27FC236}">
                    <a16:creationId xmlns:a16="http://schemas.microsoft.com/office/drawing/2014/main" id="{78787532-DB4B-2580-A2DA-ADE4ED6994A1}"/>
                  </a:ext>
                </a:extLst>
              </p:cNvPr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352" name="Google Shape;7435;p75">
                  <a:extLst>
                    <a:ext uri="{FF2B5EF4-FFF2-40B4-BE49-F238E27FC236}">
                      <a16:creationId xmlns:a16="http://schemas.microsoft.com/office/drawing/2014/main" id="{E028D5B8-26EF-BA41-B676-299B0DED2DFF}"/>
                    </a:ext>
                  </a:extLst>
                </p:cNvPr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7436;p75">
                  <a:extLst>
                    <a:ext uri="{FF2B5EF4-FFF2-40B4-BE49-F238E27FC236}">
                      <a16:creationId xmlns:a16="http://schemas.microsoft.com/office/drawing/2014/main" id="{0028D5DB-412E-D018-5E7C-71AA42E15208}"/>
                    </a:ext>
                  </a:extLst>
                </p:cNvPr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5" name="Google Shape;7437;p75">
                <a:extLst>
                  <a:ext uri="{FF2B5EF4-FFF2-40B4-BE49-F238E27FC236}">
                    <a16:creationId xmlns:a16="http://schemas.microsoft.com/office/drawing/2014/main" id="{A226DD02-93D0-19AB-3E5B-FC7D38990E7D}"/>
                  </a:ext>
                </a:extLst>
              </p:cNvPr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350" name="Google Shape;7438;p75">
                  <a:extLst>
                    <a:ext uri="{FF2B5EF4-FFF2-40B4-BE49-F238E27FC236}">
                      <a16:creationId xmlns:a16="http://schemas.microsoft.com/office/drawing/2014/main" id="{448F3F6C-CBB7-C462-39CF-C1C732C2E289}"/>
                    </a:ext>
                  </a:extLst>
                </p:cNvPr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7439;p75">
                  <a:extLst>
                    <a:ext uri="{FF2B5EF4-FFF2-40B4-BE49-F238E27FC236}">
                      <a16:creationId xmlns:a16="http://schemas.microsoft.com/office/drawing/2014/main" id="{86CF8F4A-21CB-4731-A4CF-C9CEFA183858}"/>
                    </a:ext>
                  </a:extLst>
                </p:cNvPr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6" name="Google Shape;7440;p75">
                <a:extLst>
                  <a:ext uri="{FF2B5EF4-FFF2-40B4-BE49-F238E27FC236}">
                    <a16:creationId xmlns:a16="http://schemas.microsoft.com/office/drawing/2014/main" id="{BE5D0EF5-6832-E569-DBE7-C318AD6C8ED4}"/>
                  </a:ext>
                </a:extLst>
              </p:cNvPr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348" name="Google Shape;7441;p75">
                  <a:extLst>
                    <a:ext uri="{FF2B5EF4-FFF2-40B4-BE49-F238E27FC236}">
                      <a16:creationId xmlns:a16="http://schemas.microsoft.com/office/drawing/2014/main" id="{A2BF5AC3-39EC-7D87-7AC3-055F50A46130}"/>
                    </a:ext>
                  </a:extLst>
                </p:cNvPr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7442;p75">
                  <a:extLst>
                    <a:ext uri="{FF2B5EF4-FFF2-40B4-BE49-F238E27FC236}">
                      <a16:creationId xmlns:a16="http://schemas.microsoft.com/office/drawing/2014/main" id="{4C4CF7DD-C392-4CB2-DFCF-182E40F39F90}"/>
                    </a:ext>
                  </a:extLst>
                </p:cNvPr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7" name="Google Shape;7443;p75">
                <a:extLst>
                  <a:ext uri="{FF2B5EF4-FFF2-40B4-BE49-F238E27FC236}">
                    <a16:creationId xmlns:a16="http://schemas.microsoft.com/office/drawing/2014/main" id="{9202FE19-82FD-7FAD-057D-D46CCEF708EB}"/>
                  </a:ext>
                </a:extLst>
              </p:cNvPr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346" name="Google Shape;7444;p75">
                  <a:extLst>
                    <a:ext uri="{FF2B5EF4-FFF2-40B4-BE49-F238E27FC236}">
                      <a16:creationId xmlns:a16="http://schemas.microsoft.com/office/drawing/2014/main" id="{C1E4A9F8-A35B-0186-3CC1-9B0D229DFBC3}"/>
                    </a:ext>
                  </a:extLst>
                </p:cNvPr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7445;p75">
                  <a:extLst>
                    <a:ext uri="{FF2B5EF4-FFF2-40B4-BE49-F238E27FC236}">
                      <a16:creationId xmlns:a16="http://schemas.microsoft.com/office/drawing/2014/main" id="{A32E4439-8EE0-5A7F-468E-9C0B606C9ADF}"/>
                    </a:ext>
                  </a:extLst>
                </p:cNvPr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8" name="Google Shape;7446;p75">
                <a:extLst>
                  <a:ext uri="{FF2B5EF4-FFF2-40B4-BE49-F238E27FC236}">
                    <a16:creationId xmlns:a16="http://schemas.microsoft.com/office/drawing/2014/main" id="{AE318BD5-3765-6E86-95D9-1C670AE3F1D4}"/>
                  </a:ext>
                </a:extLst>
              </p:cNvPr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344" name="Google Shape;7447;p75">
                  <a:extLst>
                    <a:ext uri="{FF2B5EF4-FFF2-40B4-BE49-F238E27FC236}">
                      <a16:creationId xmlns:a16="http://schemas.microsoft.com/office/drawing/2014/main" id="{06AA7B6F-C326-6D96-9E54-69E9B84DE193}"/>
                    </a:ext>
                  </a:extLst>
                </p:cNvPr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7448;p75">
                  <a:extLst>
                    <a:ext uri="{FF2B5EF4-FFF2-40B4-BE49-F238E27FC236}">
                      <a16:creationId xmlns:a16="http://schemas.microsoft.com/office/drawing/2014/main" id="{3887D53C-B0D5-5C02-F9B3-BBEB3DE50186}"/>
                    </a:ext>
                  </a:extLst>
                </p:cNvPr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9" name="Google Shape;7449;p75">
                <a:extLst>
                  <a:ext uri="{FF2B5EF4-FFF2-40B4-BE49-F238E27FC236}">
                    <a16:creationId xmlns:a16="http://schemas.microsoft.com/office/drawing/2014/main" id="{302BD724-40D5-C9C6-A96C-2809329B2E1B}"/>
                  </a:ext>
                </a:extLst>
              </p:cNvPr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342" name="Google Shape;7450;p75">
                  <a:extLst>
                    <a:ext uri="{FF2B5EF4-FFF2-40B4-BE49-F238E27FC236}">
                      <a16:creationId xmlns:a16="http://schemas.microsoft.com/office/drawing/2014/main" id="{1645DC07-6631-0C8E-37AE-7CBADDBAA1CA}"/>
                    </a:ext>
                  </a:extLst>
                </p:cNvPr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7451;p75">
                  <a:extLst>
                    <a:ext uri="{FF2B5EF4-FFF2-40B4-BE49-F238E27FC236}">
                      <a16:creationId xmlns:a16="http://schemas.microsoft.com/office/drawing/2014/main" id="{677BAB81-93CA-50ED-AC6D-83EB7672B1B6}"/>
                    </a:ext>
                  </a:extLst>
                </p:cNvPr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0" name="Google Shape;7452;p75">
                <a:extLst>
                  <a:ext uri="{FF2B5EF4-FFF2-40B4-BE49-F238E27FC236}">
                    <a16:creationId xmlns:a16="http://schemas.microsoft.com/office/drawing/2014/main" id="{DAE69F7C-0317-21CA-9CB2-E9FCE749ACDA}"/>
                  </a:ext>
                </a:extLst>
              </p:cNvPr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340" name="Google Shape;7453;p75">
                  <a:extLst>
                    <a:ext uri="{FF2B5EF4-FFF2-40B4-BE49-F238E27FC236}">
                      <a16:creationId xmlns:a16="http://schemas.microsoft.com/office/drawing/2014/main" id="{E7B4090D-447D-693C-1C3C-AF51B9AF7F28}"/>
                    </a:ext>
                  </a:extLst>
                </p:cNvPr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7454;p75">
                  <a:extLst>
                    <a:ext uri="{FF2B5EF4-FFF2-40B4-BE49-F238E27FC236}">
                      <a16:creationId xmlns:a16="http://schemas.microsoft.com/office/drawing/2014/main" id="{3739BCB3-EA06-B645-9D2A-585A34FD378E}"/>
                    </a:ext>
                  </a:extLst>
                </p:cNvPr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1" name="Google Shape;7455;p75">
                <a:extLst>
                  <a:ext uri="{FF2B5EF4-FFF2-40B4-BE49-F238E27FC236}">
                    <a16:creationId xmlns:a16="http://schemas.microsoft.com/office/drawing/2014/main" id="{6F13A9B2-9E35-3F98-32D9-BC41A8CBDB6B}"/>
                  </a:ext>
                </a:extLst>
              </p:cNvPr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338" name="Google Shape;7456;p75">
                  <a:extLst>
                    <a:ext uri="{FF2B5EF4-FFF2-40B4-BE49-F238E27FC236}">
                      <a16:creationId xmlns:a16="http://schemas.microsoft.com/office/drawing/2014/main" id="{A6C1F554-F9BC-BDA7-ABB9-EE49FA2E346A}"/>
                    </a:ext>
                  </a:extLst>
                </p:cNvPr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7457;p75">
                  <a:extLst>
                    <a:ext uri="{FF2B5EF4-FFF2-40B4-BE49-F238E27FC236}">
                      <a16:creationId xmlns:a16="http://schemas.microsoft.com/office/drawing/2014/main" id="{5EF82F30-73AE-B649-B3CE-7F9DBF19BDAC}"/>
                    </a:ext>
                  </a:extLst>
                </p:cNvPr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2" name="Google Shape;7458;p75">
                <a:extLst>
                  <a:ext uri="{FF2B5EF4-FFF2-40B4-BE49-F238E27FC236}">
                    <a16:creationId xmlns:a16="http://schemas.microsoft.com/office/drawing/2014/main" id="{5F085CD1-55FC-0BDB-141A-19751642C032}"/>
                  </a:ext>
                </a:extLst>
              </p:cNvPr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336" name="Google Shape;7459;p75">
                  <a:extLst>
                    <a:ext uri="{FF2B5EF4-FFF2-40B4-BE49-F238E27FC236}">
                      <a16:creationId xmlns:a16="http://schemas.microsoft.com/office/drawing/2014/main" id="{623C1CCE-5A11-F5D1-B151-B5DFFB091501}"/>
                    </a:ext>
                  </a:extLst>
                </p:cNvPr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" name="Google Shape;7460;p75">
                  <a:extLst>
                    <a:ext uri="{FF2B5EF4-FFF2-40B4-BE49-F238E27FC236}">
                      <a16:creationId xmlns:a16="http://schemas.microsoft.com/office/drawing/2014/main" id="{C9C14E91-E92B-4C82-4CF0-7788989FEE71}"/>
                    </a:ext>
                  </a:extLst>
                </p:cNvPr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3" name="Google Shape;7461;p75">
                <a:extLst>
                  <a:ext uri="{FF2B5EF4-FFF2-40B4-BE49-F238E27FC236}">
                    <a16:creationId xmlns:a16="http://schemas.microsoft.com/office/drawing/2014/main" id="{A9102836-4C5D-AA22-8110-593F3993F602}"/>
                  </a:ext>
                </a:extLst>
              </p:cNvPr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334" name="Google Shape;7462;p75">
                  <a:extLst>
                    <a:ext uri="{FF2B5EF4-FFF2-40B4-BE49-F238E27FC236}">
                      <a16:creationId xmlns:a16="http://schemas.microsoft.com/office/drawing/2014/main" id="{5D715EBD-EC65-5704-8E64-5B8E215D6AC4}"/>
                    </a:ext>
                  </a:extLst>
                </p:cNvPr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7463;p75">
                  <a:extLst>
                    <a:ext uri="{FF2B5EF4-FFF2-40B4-BE49-F238E27FC236}">
                      <a16:creationId xmlns:a16="http://schemas.microsoft.com/office/drawing/2014/main" id="{DAC3D3C6-DF33-F4DC-EE20-8C1483292D8C}"/>
                    </a:ext>
                  </a:extLst>
                </p:cNvPr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4" name="Google Shape;7464;p75">
                <a:extLst>
                  <a:ext uri="{FF2B5EF4-FFF2-40B4-BE49-F238E27FC236}">
                    <a16:creationId xmlns:a16="http://schemas.microsoft.com/office/drawing/2014/main" id="{6CECA5B0-1A47-D7A1-B460-B443F627D8B7}"/>
                  </a:ext>
                </a:extLst>
              </p:cNvPr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332" name="Google Shape;7465;p75">
                  <a:extLst>
                    <a:ext uri="{FF2B5EF4-FFF2-40B4-BE49-F238E27FC236}">
                      <a16:creationId xmlns:a16="http://schemas.microsoft.com/office/drawing/2014/main" id="{179FE59F-0285-A2AA-1DD7-79A873D1068C}"/>
                    </a:ext>
                  </a:extLst>
                </p:cNvPr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7466;p75">
                  <a:extLst>
                    <a:ext uri="{FF2B5EF4-FFF2-40B4-BE49-F238E27FC236}">
                      <a16:creationId xmlns:a16="http://schemas.microsoft.com/office/drawing/2014/main" id="{4020787B-4D07-927C-D77E-2EB5EF4859B5}"/>
                    </a:ext>
                  </a:extLst>
                </p:cNvPr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5" name="Google Shape;7467;p75">
                <a:extLst>
                  <a:ext uri="{FF2B5EF4-FFF2-40B4-BE49-F238E27FC236}">
                    <a16:creationId xmlns:a16="http://schemas.microsoft.com/office/drawing/2014/main" id="{3AF1E6A5-87AA-8528-84B1-4661F74C6E8A}"/>
                  </a:ext>
                </a:extLst>
              </p:cNvPr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330" name="Google Shape;7468;p75">
                  <a:extLst>
                    <a:ext uri="{FF2B5EF4-FFF2-40B4-BE49-F238E27FC236}">
                      <a16:creationId xmlns:a16="http://schemas.microsoft.com/office/drawing/2014/main" id="{C2F19504-1F27-0090-0726-8A92C7DFED35}"/>
                    </a:ext>
                  </a:extLst>
                </p:cNvPr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7469;p75">
                  <a:extLst>
                    <a:ext uri="{FF2B5EF4-FFF2-40B4-BE49-F238E27FC236}">
                      <a16:creationId xmlns:a16="http://schemas.microsoft.com/office/drawing/2014/main" id="{9F715AAA-3F6C-DAF9-C70F-2BEE8F9D120F}"/>
                    </a:ext>
                  </a:extLst>
                </p:cNvPr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6" name="Google Shape;7470;p75">
                <a:extLst>
                  <a:ext uri="{FF2B5EF4-FFF2-40B4-BE49-F238E27FC236}">
                    <a16:creationId xmlns:a16="http://schemas.microsoft.com/office/drawing/2014/main" id="{C94DCEDC-AF69-7278-FBA5-68300DF0746F}"/>
                  </a:ext>
                </a:extLst>
              </p:cNvPr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328" name="Google Shape;7471;p75">
                  <a:extLst>
                    <a:ext uri="{FF2B5EF4-FFF2-40B4-BE49-F238E27FC236}">
                      <a16:creationId xmlns:a16="http://schemas.microsoft.com/office/drawing/2014/main" id="{E11D8759-1459-322E-6D54-1322E79529F4}"/>
                    </a:ext>
                  </a:extLst>
                </p:cNvPr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Google Shape;7472;p75">
                  <a:extLst>
                    <a:ext uri="{FF2B5EF4-FFF2-40B4-BE49-F238E27FC236}">
                      <a16:creationId xmlns:a16="http://schemas.microsoft.com/office/drawing/2014/main" id="{2431045E-B513-8932-4B68-F47C71789AB0}"/>
                    </a:ext>
                  </a:extLst>
                </p:cNvPr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7" name="Google Shape;7473;p75">
                <a:extLst>
                  <a:ext uri="{FF2B5EF4-FFF2-40B4-BE49-F238E27FC236}">
                    <a16:creationId xmlns:a16="http://schemas.microsoft.com/office/drawing/2014/main" id="{56A3B09C-DFB0-4707-C7B1-2AA619FEB415}"/>
                  </a:ext>
                </a:extLst>
              </p:cNvPr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7474;p75">
                <a:extLst>
                  <a:ext uri="{FF2B5EF4-FFF2-40B4-BE49-F238E27FC236}">
                    <a16:creationId xmlns:a16="http://schemas.microsoft.com/office/drawing/2014/main" id="{52531D7E-7CE4-9437-C32F-8300E2B2B153}"/>
                  </a:ext>
                </a:extLst>
              </p:cNvPr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9" name="Google Shape;7475;p75">
                <a:extLst>
                  <a:ext uri="{FF2B5EF4-FFF2-40B4-BE49-F238E27FC236}">
                    <a16:creationId xmlns:a16="http://schemas.microsoft.com/office/drawing/2014/main" id="{503CD847-6426-FCD1-98A8-17EDFED3D06A}"/>
                  </a:ext>
                </a:extLst>
              </p:cNvPr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326" name="Google Shape;7476;p75">
                  <a:extLst>
                    <a:ext uri="{FF2B5EF4-FFF2-40B4-BE49-F238E27FC236}">
                      <a16:creationId xmlns:a16="http://schemas.microsoft.com/office/drawing/2014/main" id="{6DA08A00-816E-5F4F-B515-E1BF0C1AB39A}"/>
                    </a:ext>
                  </a:extLst>
                </p:cNvPr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7477;p75">
                  <a:extLst>
                    <a:ext uri="{FF2B5EF4-FFF2-40B4-BE49-F238E27FC236}">
                      <a16:creationId xmlns:a16="http://schemas.microsoft.com/office/drawing/2014/main" id="{07A395EB-ADE1-A158-01B9-E49AE4D391F7}"/>
                    </a:ext>
                  </a:extLst>
                </p:cNvPr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0" name="Google Shape;7478;p75">
                <a:extLst>
                  <a:ext uri="{FF2B5EF4-FFF2-40B4-BE49-F238E27FC236}">
                    <a16:creationId xmlns:a16="http://schemas.microsoft.com/office/drawing/2014/main" id="{A8653B79-04EB-7D75-8098-95066B758F0E}"/>
                  </a:ext>
                </a:extLst>
              </p:cNvPr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324" name="Google Shape;7479;p75">
                  <a:extLst>
                    <a:ext uri="{FF2B5EF4-FFF2-40B4-BE49-F238E27FC236}">
                      <a16:creationId xmlns:a16="http://schemas.microsoft.com/office/drawing/2014/main" id="{345EE33B-81EE-931F-16D2-E0A455E1D0CC}"/>
                    </a:ext>
                  </a:extLst>
                </p:cNvPr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7480;p75">
                  <a:extLst>
                    <a:ext uri="{FF2B5EF4-FFF2-40B4-BE49-F238E27FC236}">
                      <a16:creationId xmlns:a16="http://schemas.microsoft.com/office/drawing/2014/main" id="{0C8C7632-1931-7D87-3548-B0F4841FD7EB}"/>
                    </a:ext>
                  </a:extLst>
                </p:cNvPr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1" name="Google Shape;7481;p75">
                <a:extLst>
                  <a:ext uri="{FF2B5EF4-FFF2-40B4-BE49-F238E27FC236}">
                    <a16:creationId xmlns:a16="http://schemas.microsoft.com/office/drawing/2014/main" id="{D39BEECC-140A-F0C6-65BA-7C9332925E8C}"/>
                  </a:ext>
                </a:extLst>
              </p:cNvPr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322" name="Google Shape;7482;p75">
                  <a:extLst>
                    <a:ext uri="{FF2B5EF4-FFF2-40B4-BE49-F238E27FC236}">
                      <a16:creationId xmlns:a16="http://schemas.microsoft.com/office/drawing/2014/main" id="{24DA22EB-5811-1AA6-0E29-5EDAE4693CB2}"/>
                    </a:ext>
                  </a:extLst>
                </p:cNvPr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7483;p75">
                  <a:extLst>
                    <a:ext uri="{FF2B5EF4-FFF2-40B4-BE49-F238E27FC236}">
                      <a16:creationId xmlns:a16="http://schemas.microsoft.com/office/drawing/2014/main" id="{6B37E60E-39F5-2279-87FB-43DBB1322FD0}"/>
                    </a:ext>
                  </a:extLst>
                </p:cNvPr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" name="Google Shape;7484;p75">
              <a:extLst>
                <a:ext uri="{FF2B5EF4-FFF2-40B4-BE49-F238E27FC236}">
                  <a16:creationId xmlns:a16="http://schemas.microsoft.com/office/drawing/2014/main" id="{1CBB9435-FDC9-78D9-1D75-A4E22D7F3302}"/>
                </a:ext>
              </a:extLst>
            </p:cNvPr>
            <p:cNvGrpSpPr/>
            <p:nvPr/>
          </p:nvGrpSpPr>
          <p:grpSpPr>
            <a:xfrm>
              <a:off x="3597785" y="3274438"/>
              <a:ext cx="855610" cy="1122099"/>
              <a:chOff x="3597785" y="3274438"/>
              <a:chExt cx="855610" cy="1122099"/>
            </a:xfrm>
          </p:grpSpPr>
          <p:grpSp>
            <p:nvGrpSpPr>
              <p:cNvPr id="15" name="Google Shape;7485;p75">
                <a:extLst>
                  <a:ext uri="{FF2B5EF4-FFF2-40B4-BE49-F238E27FC236}">
                    <a16:creationId xmlns:a16="http://schemas.microsoft.com/office/drawing/2014/main" id="{1C670341-9A52-A5B2-6DB9-8CA6B0F07B81}"/>
                  </a:ext>
                </a:extLst>
              </p:cNvPr>
              <p:cNvGrpSpPr/>
              <p:nvPr/>
            </p:nvGrpSpPr>
            <p:grpSpPr>
              <a:xfrm>
                <a:off x="3617857" y="3284717"/>
                <a:ext cx="826784" cy="1099165"/>
                <a:chOff x="3617857" y="3284717"/>
                <a:chExt cx="826784" cy="1099165"/>
              </a:xfrm>
            </p:grpSpPr>
            <p:sp>
              <p:nvSpPr>
                <p:cNvPr id="153" name="Google Shape;7486;p75">
                  <a:extLst>
                    <a:ext uri="{FF2B5EF4-FFF2-40B4-BE49-F238E27FC236}">
                      <a16:creationId xmlns:a16="http://schemas.microsoft.com/office/drawing/2014/main" id="{6F3346C6-DDBD-90C0-46A1-5D951A7019F3}"/>
                    </a:ext>
                  </a:extLst>
                </p:cNvPr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7487;p75">
                  <a:extLst>
                    <a:ext uri="{FF2B5EF4-FFF2-40B4-BE49-F238E27FC236}">
                      <a16:creationId xmlns:a16="http://schemas.microsoft.com/office/drawing/2014/main" id="{F48AFC19-004E-159E-EA26-8DA7DC7FEE33}"/>
                    </a:ext>
                  </a:extLst>
                </p:cNvPr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7488;p75">
                  <a:extLst>
                    <a:ext uri="{FF2B5EF4-FFF2-40B4-BE49-F238E27FC236}">
                      <a16:creationId xmlns:a16="http://schemas.microsoft.com/office/drawing/2014/main" id="{D88666FF-206A-DB4D-959A-5803AE71C56F}"/>
                    </a:ext>
                  </a:extLst>
                </p:cNvPr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7489;p75">
                  <a:extLst>
                    <a:ext uri="{FF2B5EF4-FFF2-40B4-BE49-F238E27FC236}">
                      <a16:creationId xmlns:a16="http://schemas.microsoft.com/office/drawing/2014/main" id="{F8ADF638-122D-A156-C5C2-9F0B240C2906}"/>
                    </a:ext>
                  </a:extLst>
                </p:cNvPr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7490;p75">
                  <a:extLst>
                    <a:ext uri="{FF2B5EF4-FFF2-40B4-BE49-F238E27FC236}">
                      <a16:creationId xmlns:a16="http://schemas.microsoft.com/office/drawing/2014/main" id="{8D500FC8-9328-0151-F524-3A42B99277D6}"/>
                    </a:ext>
                  </a:extLst>
                </p:cNvPr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7491;p75">
                  <a:extLst>
                    <a:ext uri="{FF2B5EF4-FFF2-40B4-BE49-F238E27FC236}">
                      <a16:creationId xmlns:a16="http://schemas.microsoft.com/office/drawing/2014/main" id="{1E9E64F3-B577-8E5F-EBE5-192139FE8A39}"/>
                    </a:ext>
                  </a:extLst>
                </p:cNvPr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7492;p75">
                  <a:extLst>
                    <a:ext uri="{FF2B5EF4-FFF2-40B4-BE49-F238E27FC236}">
                      <a16:creationId xmlns:a16="http://schemas.microsoft.com/office/drawing/2014/main" id="{29F14E4B-84FE-2033-3F7B-3621BFE876E1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7493;p75">
                  <a:extLst>
                    <a:ext uri="{FF2B5EF4-FFF2-40B4-BE49-F238E27FC236}">
                      <a16:creationId xmlns:a16="http://schemas.microsoft.com/office/drawing/2014/main" id="{3F52F3F4-CA62-25B3-A9FD-E1956155BAA2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7494;p75">
                  <a:extLst>
                    <a:ext uri="{FF2B5EF4-FFF2-40B4-BE49-F238E27FC236}">
                      <a16:creationId xmlns:a16="http://schemas.microsoft.com/office/drawing/2014/main" id="{ED53353E-35E0-F6BC-A77E-AF1C5FFDA5E7}"/>
                    </a:ext>
                  </a:extLst>
                </p:cNvPr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7495;p75">
                  <a:extLst>
                    <a:ext uri="{FF2B5EF4-FFF2-40B4-BE49-F238E27FC236}">
                      <a16:creationId xmlns:a16="http://schemas.microsoft.com/office/drawing/2014/main" id="{D7485466-CD0E-36F4-649B-824C8EB4FF08}"/>
                    </a:ext>
                  </a:extLst>
                </p:cNvPr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7496;p75">
                  <a:extLst>
                    <a:ext uri="{FF2B5EF4-FFF2-40B4-BE49-F238E27FC236}">
                      <a16:creationId xmlns:a16="http://schemas.microsoft.com/office/drawing/2014/main" id="{43091F8C-3705-1EAE-40F2-7A3F4DDFF332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7497;p75">
                  <a:extLst>
                    <a:ext uri="{FF2B5EF4-FFF2-40B4-BE49-F238E27FC236}">
                      <a16:creationId xmlns:a16="http://schemas.microsoft.com/office/drawing/2014/main" id="{4E39879D-F388-A34D-229A-CD2D5BA852AC}"/>
                    </a:ext>
                  </a:extLst>
                </p:cNvPr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7498;p75">
                  <a:extLst>
                    <a:ext uri="{FF2B5EF4-FFF2-40B4-BE49-F238E27FC236}">
                      <a16:creationId xmlns:a16="http://schemas.microsoft.com/office/drawing/2014/main" id="{702B2A29-F3E2-91D9-2979-1BE264B062C9}"/>
                    </a:ext>
                  </a:extLst>
                </p:cNvPr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7499;p75">
                  <a:extLst>
                    <a:ext uri="{FF2B5EF4-FFF2-40B4-BE49-F238E27FC236}">
                      <a16:creationId xmlns:a16="http://schemas.microsoft.com/office/drawing/2014/main" id="{5C4DAEDF-ACA3-A474-18D5-2B4B7B4D808C}"/>
                    </a:ext>
                  </a:extLst>
                </p:cNvPr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7500;p75">
                  <a:extLst>
                    <a:ext uri="{FF2B5EF4-FFF2-40B4-BE49-F238E27FC236}">
                      <a16:creationId xmlns:a16="http://schemas.microsoft.com/office/drawing/2014/main" id="{B2E2F9D6-65B1-1A82-FD63-3987EC566404}"/>
                    </a:ext>
                  </a:extLst>
                </p:cNvPr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7501;p75">
                  <a:extLst>
                    <a:ext uri="{FF2B5EF4-FFF2-40B4-BE49-F238E27FC236}">
                      <a16:creationId xmlns:a16="http://schemas.microsoft.com/office/drawing/2014/main" id="{73E322C2-AA96-7E19-66C5-EBF3A1A75E7E}"/>
                    </a:ext>
                  </a:extLst>
                </p:cNvPr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7502;p75">
                  <a:extLst>
                    <a:ext uri="{FF2B5EF4-FFF2-40B4-BE49-F238E27FC236}">
                      <a16:creationId xmlns:a16="http://schemas.microsoft.com/office/drawing/2014/main" id="{1796B046-4541-5676-AABA-80D8DB33D862}"/>
                    </a:ext>
                  </a:extLst>
                </p:cNvPr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7503;p75">
                  <a:extLst>
                    <a:ext uri="{FF2B5EF4-FFF2-40B4-BE49-F238E27FC236}">
                      <a16:creationId xmlns:a16="http://schemas.microsoft.com/office/drawing/2014/main" id="{BE8286D0-73FA-C652-C282-2162580AEA47}"/>
                    </a:ext>
                  </a:extLst>
                </p:cNvPr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7504;p75">
                  <a:extLst>
                    <a:ext uri="{FF2B5EF4-FFF2-40B4-BE49-F238E27FC236}">
                      <a16:creationId xmlns:a16="http://schemas.microsoft.com/office/drawing/2014/main" id="{BF4E6C92-8A74-3B49-01B3-85AEB86BC2BE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7505;p75">
                  <a:extLst>
                    <a:ext uri="{FF2B5EF4-FFF2-40B4-BE49-F238E27FC236}">
                      <a16:creationId xmlns:a16="http://schemas.microsoft.com/office/drawing/2014/main" id="{D293D459-8A3E-E779-B7CB-1F70E860239F}"/>
                    </a:ext>
                  </a:extLst>
                </p:cNvPr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7506;p75">
                  <a:extLst>
                    <a:ext uri="{FF2B5EF4-FFF2-40B4-BE49-F238E27FC236}">
                      <a16:creationId xmlns:a16="http://schemas.microsoft.com/office/drawing/2014/main" id="{BE2A08FC-2F1B-E101-3F47-9B104BD0FFC4}"/>
                    </a:ext>
                  </a:extLst>
                </p:cNvPr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7507;p75">
                  <a:extLst>
                    <a:ext uri="{FF2B5EF4-FFF2-40B4-BE49-F238E27FC236}">
                      <a16:creationId xmlns:a16="http://schemas.microsoft.com/office/drawing/2014/main" id="{8A4E81BE-863B-56FA-C6DB-013D05042DDE}"/>
                    </a:ext>
                  </a:extLst>
                </p:cNvPr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7508;p75">
                  <a:extLst>
                    <a:ext uri="{FF2B5EF4-FFF2-40B4-BE49-F238E27FC236}">
                      <a16:creationId xmlns:a16="http://schemas.microsoft.com/office/drawing/2014/main" id="{69355FEC-223E-2C47-37B8-80B593111C42}"/>
                    </a:ext>
                  </a:extLst>
                </p:cNvPr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7509;p75">
                  <a:extLst>
                    <a:ext uri="{FF2B5EF4-FFF2-40B4-BE49-F238E27FC236}">
                      <a16:creationId xmlns:a16="http://schemas.microsoft.com/office/drawing/2014/main" id="{4EDAFC1C-9A8A-C4B7-0FE4-66591CB179FD}"/>
                    </a:ext>
                  </a:extLst>
                </p:cNvPr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7510;p75">
                  <a:extLst>
                    <a:ext uri="{FF2B5EF4-FFF2-40B4-BE49-F238E27FC236}">
                      <a16:creationId xmlns:a16="http://schemas.microsoft.com/office/drawing/2014/main" id="{A7D412F2-850F-11F0-14B2-4B3792670A73}"/>
                    </a:ext>
                  </a:extLst>
                </p:cNvPr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7511;p75">
                  <a:extLst>
                    <a:ext uri="{FF2B5EF4-FFF2-40B4-BE49-F238E27FC236}">
                      <a16:creationId xmlns:a16="http://schemas.microsoft.com/office/drawing/2014/main" id="{ABB326B4-F31B-C42C-0C11-BBEC7A0E7E1E}"/>
                    </a:ext>
                  </a:extLst>
                </p:cNvPr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7512;p75">
                  <a:extLst>
                    <a:ext uri="{FF2B5EF4-FFF2-40B4-BE49-F238E27FC236}">
                      <a16:creationId xmlns:a16="http://schemas.microsoft.com/office/drawing/2014/main" id="{BD98A7D5-9208-9A6E-7159-5DDDBDDB378A}"/>
                    </a:ext>
                  </a:extLst>
                </p:cNvPr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7513;p75">
                  <a:extLst>
                    <a:ext uri="{FF2B5EF4-FFF2-40B4-BE49-F238E27FC236}">
                      <a16:creationId xmlns:a16="http://schemas.microsoft.com/office/drawing/2014/main" id="{89BA582A-63F9-4D3D-45BA-09174A93B71F}"/>
                    </a:ext>
                  </a:extLst>
                </p:cNvPr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7514;p75">
                  <a:extLst>
                    <a:ext uri="{FF2B5EF4-FFF2-40B4-BE49-F238E27FC236}">
                      <a16:creationId xmlns:a16="http://schemas.microsoft.com/office/drawing/2014/main" id="{ED626527-0313-316D-ACAE-4832087CD4CE}"/>
                    </a:ext>
                  </a:extLst>
                </p:cNvPr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7515;p75">
                  <a:extLst>
                    <a:ext uri="{FF2B5EF4-FFF2-40B4-BE49-F238E27FC236}">
                      <a16:creationId xmlns:a16="http://schemas.microsoft.com/office/drawing/2014/main" id="{00D0E322-0C6F-C9FB-0EE6-DFE3864DCA9E}"/>
                    </a:ext>
                  </a:extLst>
                </p:cNvPr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7516;p75">
                  <a:extLst>
                    <a:ext uri="{FF2B5EF4-FFF2-40B4-BE49-F238E27FC236}">
                      <a16:creationId xmlns:a16="http://schemas.microsoft.com/office/drawing/2014/main" id="{393C790E-2A28-3A9D-FFD4-16DFA9E22461}"/>
                    </a:ext>
                  </a:extLst>
                </p:cNvPr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7517;p75">
                  <a:extLst>
                    <a:ext uri="{FF2B5EF4-FFF2-40B4-BE49-F238E27FC236}">
                      <a16:creationId xmlns:a16="http://schemas.microsoft.com/office/drawing/2014/main" id="{BFDF876B-A812-B488-90B1-13886AB342FE}"/>
                    </a:ext>
                  </a:extLst>
                </p:cNvPr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7518;p75">
                  <a:extLst>
                    <a:ext uri="{FF2B5EF4-FFF2-40B4-BE49-F238E27FC236}">
                      <a16:creationId xmlns:a16="http://schemas.microsoft.com/office/drawing/2014/main" id="{3D0FF2F1-B3B4-8964-37C1-8E259D395D4C}"/>
                    </a:ext>
                  </a:extLst>
                </p:cNvPr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7519;p75">
                  <a:extLst>
                    <a:ext uri="{FF2B5EF4-FFF2-40B4-BE49-F238E27FC236}">
                      <a16:creationId xmlns:a16="http://schemas.microsoft.com/office/drawing/2014/main" id="{5C9362F8-68B2-54C5-8A5B-9FE24E595146}"/>
                    </a:ext>
                  </a:extLst>
                </p:cNvPr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7520;p75">
                  <a:extLst>
                    <a:ext uri="{FF2B5EF4-FFF2-40B4-BE49-F238E27FC236}">
                      <a16:creationId xmlns:a16="http://schemas.microsoft.com/office/drawing/2014/main" id="{A89A2F8A-A7B0-D13C-0D89-1C0B52EFAAAA}"/>
                    </a:ext>
                  </a:extLst>
                </p:cNvPr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7521;p75">
                  <a:extLst>
                    <a:ext uri="{FF2B5EF4-FFF2-40B4-BE49-F238E27FC236}">
                      <a16:creationId xmlns:a16="http://schemas.microsoft.com/office/drawing/2014/main" id="{C5EFC278-53B0-2D2E-E4A7-042CCF60C9DF}"/>
                    </a:ext>
                  </a:extLst>
                </p:cNvPr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7522;p75">
                  <a:extLst>
                    <a:ext uri="{FF2B5EF4-FFF2-40B4-BE49-F238E27FC236}">
                      <a16:creationId xmlns:a16="http://schemas.microsoft.com/office/drawing/2014/main" id="{2F892D87-578B-B6FA-434A-74D629BDA6F9}"/>
                    </a:ext>
                  </a:extLst>
                </p:cNvPr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7523;p75">
                  <a:extLst>
                    <a:ext uri="{FF2B5EF4-FFF2-40B4-BE49-F238E27FC236}">
                      <a16:creationId xmlns:a16="http://schemas.microsoft.com/office/drawing/2014/main" id="{C628242E-C2FC-D723-D6BD-88B249C62B96}"/>
                    </a:ext>
                  </a:extLst>
                </p:cNvPr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7524;p75">
                  <a:extLst>
                    <a:ext uri="{FF2B5EF4-FFF2-40B4-BE49-F238E27FC236}">
                      <a16:creationId xmlns:a16="http://schemas.microsoft.com/office/drawing/2014/main" id="{5FD0ECA0-BEDB-C06F-0CDA-3F309F3AAADE}"/>
                    </a:ext>
                  </a:extLst>
                </p:cNvPr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7525;p75">
                  <a:extLst>
                    <a:ext uri="{FF2B5EF4-FFF2-40B4-BE49-F238E27FC236}">
                      <a16:creationId xmlns:a16="http://schemas.microsoft.com/office/drawing/2014/main" id="{4AE480F7-33E1-E65E-4516-49E01A3A943B}"/>
                    </a:ext>
                  </a:extLst>
                </p:cNvPr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7526;p75">
                  <a:extLst>
                    <a:ext uri="{FF2B5EF4-FFF2-40B4-BE49-F238E27FC236}">
                      <a16:creationId xmlns:a16="http://schemas.microsoft.com/office/drawing/2014/main" id="{2123798B-CFBF-500D-FA73-36FFDF71A2E9}"/>
                    </a:ext>
                  </a:extLst>
                </p:cNvPr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7527;p75">
                  <a:extLst>
                    <a:ext uri="{FF2B5EF4-FFF2-40B4-BE49-F238E27FC236}">
                      <a16:creationId xmlns:a16="http://schemas.microsoft.com/office/drawing/2014/main" id="{F20BCE94-9C60-601E-2E39-39449D5826E6}"/>
                    </a:ext>
                  </a:extLst>
                </p:cNvPr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7528;p75">
                  <a:extLst>
                    <a:ext uri="{FF2B5EF4-FFF2-40B4-BE49-F238E27FC236}">
                      <a16:creationId xmlns:a16="http://schemas.microsoft.com/office/drawing/2014/main" id="{D340F939-33E1-2B38-4C15-7FF1553F82EF}"/>
                    </a:ext>
                  </a:extLst>
                </p:cNvPr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7529;p75">
                  <a:extLst>
                    <a:ext uri="{FF2B5EF4-FFF2-40B4-BE49-F238E27FC236}">
                      <a16:creationId xmlns:a16="http://schemas.microsoft.com/office/drawing/2014/main" id="{9EFD39B7-DFE5-CDFC-F1D7-20494521EC57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7530;p75">
                  <a:extLst>
                    <a:ext uri="{FF2B5EF4-FFF2-40B4-BE49-F238E27FC236}">
                      <a16:creationId xmlns:a16="http://schemas.microsoft.com/office/drawing/2014/main" id="{3CB55204-AF73-5FA1-612B-D5A5C855A935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7531;p75">
                  <a:extLst>
                    <a:ext uri="{FF2B5EF4-FFF2-40B4-BE49-F238E27FC236}">
                      <a16:creationId xmlns:a16="http://schemas.microsoft.com/office/drawing/2014/main" id="{B52BF048-1506-9808-98C9-2A70143CE203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7532;p75">
                  <a:extLst>
                    <a:ext uri="{FF2B5EF4-FFF2-40B4-BE49-F238E27FC236}">
                      <a16:creationId xmlns:a16="http://schemas.microsoft.com/office/drawing/2014/main" id="{35C52A49-831B-75B3-43B6-84F83D535503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7533;p75">
                  <a:extLst>
                    <a:ext uri="{FF2B5EF4-FFF2-40B4-BE49-F238E27FC236}">
                      <a16:creationId xmlns:a16="http://schemas.microsoft.com/office/drawing/2014/main" id="{356E9A1C-83E9-13A2-5988-7FAA30F6F5DC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7534;p75">
                  <a:extLst>
                    <a:ext uri="{FF2B5EF4-FFF2-40B4-BE49-F238E27FC236}">
                      <a16:creationId xmlns:a16="http://schemas.microsoft.com/office/drawing/2014/main" id="{DA6242AA-8D8A-8F9A-1C53-AAF9F6446128}"/>
                    </a:ext>
                  </a:extLst>
                </p:cNvPr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7535;p75">
                  <a:extLst>
                    <a:ext uri="{FF2B5EF4-FFF2-40B4-BE49-F238E27FC236}">
                      <a16:creationId xmlns:a16="http://schemas.microsoft.com/office/drawing/2014/main" id="{8032998D-D643-464A-32B2-87E9E304F7F2}"/>
                    </a:ext>
                  </a:extLst>
                </p:cNvPr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7536;p75">
                  <a:extLst>
                    <a:ext uri="{FF2B5EF4-FFF2-40B4-BE49-F238E27FC236}">
                      <a16:creationId xmlns:a16="http://schemas.microsoft.com/office/drawing/2014/main" id="{7EF80145-D9EA-A50C-494A-E7CBB59A48B4}"/>
                    </a:ext>
                  </a:extLst>
                </p:cNvPr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7537;p75">
                  <a:extLst>
                    <a:ext uri="{FF2B5EF4-FFF2-40B4-BE49-F238E27FC236}">
                      <a16:creationId xmlns:a16="http://schemas.microsoft.com/office/drawing/2014/main" id="{EE3552D7-ACD7-3DEF-5B46-4BA8BE87BF48}"/>
                    </a:ext>
                  </a:extLst>
                </p:cNvPr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7538;p75">
                  <a:extLst>
                    <a:ext uri="{FF2B5EF4-FFF2-40B4-BE49-F238E27FC236}">
                      <a16:creationId xmlns:a16="http://schemas.microsoft.com/office/drawing/2014/main" id="{0301A4F2-4335-81D9-2F0B-8225FA6A80F3}"/>
                    </a:ext>
                  </a:extLst>
                </p:cNvPr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7539;p75">
                  <a:extLst>
                    <a:ext uri="{FF2B5EF4-FFF2-40B4-BE49-F238E27FC236}">
                      <a16:creationId xmlns:a16="http://schemas.microsoft.com/office/drawing/2014/main" id="{38981630-4158-E184-90C5-F20398C3D7D9}"/>
                    </a:ext>
                  </a:extLst>
                </p:cNvPr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7540;p75">
                  <a:extLst>
                    <a:ext uri="{FF2B5EF4-FFF2-40B4-BE49-F238E27FC236}">
                      <a16:creationId xmlns:a16="http://schemas.microsoft.com/office/drawing/2014/main" id="{7F39A718-EE9A-B65C-CCFE-EC5E66566FA5}"/>
                    </a:ext>
                  </a:extLst>
                </p:cNvPr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7541;p75">
                  <a:extLst>
                    <a:ext uri="{FF2B5EF4-FFF2-40B4-BE49-F238E27FC236}">
                      <a16:creationId xmlns:a16="http://schemas.microsoft.com/office/drawing/2014/main" id="{CDD0C1FE-5A4E-7EC6-D4C9-6A4E142201D7}"/>
                    </a:ext>
                  </a:extLst>
                </p:cNvPr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" name="Google Shape;7542;p75">
                <a:extLst>
                  <a:ext uri="{FF2B5EF4-FFF2-40B4-BE49-F238E27FC236}">
                    <a16:creationId xmlns:a16="http://schemas.microsoft.com/office/drawing/2014/main" id="{1C7A0488-E5D3-E720-5A78-CA496A895466}"/>
                  </a:ext>
                </a:extLst>
              </p:cNvPr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151" name="Google Shape;7543;p75">
                  <a:extLst>
                    <a:ext uri="{FF2B5EF4-FFF2-40B4-BE49-F238E27FC236}">
                      <a16:creationId xmlns:a16="http://schemas.microsoft.com/office/drawing/2014/main" id="{BDA8AB50-E88D-A1F2-6B88-1A0E1401D356}"/>
                    </a:ext>
                  </a:extLst>
                </p:cNvPr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7544;p75">
                  <a:extLst>
                    <a:ext uri="{FF2B5EF4-FFF2-40B4-BE49-F238E27FC236}">
                      <a16:creationId xmlns:a16="http://schemas.microsoft.com/office/drawing/2014/main" id="{5A998C3D-893E-D48A-D10A-52B389E23286}"/>
                    </a:ext>
                  </a:extLst>
                </p:cNvPr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" name="Google Shape;7545;p75">
                <a:extLst>
                  <a:ext uri="{FF2B5EF4-FFF2-40B4-BE49-F238E27FC236}">
                    <a16:creationId xmlns:a16="http://schemas.microsoft.com/office/drawing/2014/main" id="{0556FF71-BC0F-CA69-5ECC-E45C934550A4}"/>
                  </a:ext>
                </a:extLst>
              </p:cNvPr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149" name="Google Shape;7546;p75">
                  <a:extLst>
                    <a:ext uri="{FF2B5EF4-FFF2-40B4-BE49-F238E27FC236}">
                      <a16:creationId xmlns:a16="http://schemas.microsoft.com/office/drawing/2014/main" id="{F85D6E2F-477B-5D5D-4D37-CBC9BEF7F3E9}"/>
                    </a:ext>
                  </a:extLst>
                </p:cNvPr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7547;p75">
                  <a:extLst>
                    <a:ext uri="{FF2B5EF4-FFF2-40B4-BE49-F238E27FC236}">
                      <a16:creationId xmlns:a16="http://schemas.microsoft.com/office/drawing/2014/main" id="{9C9163A2-5446-C4CE-0486-4E4C82675CFA}"/>
                    </a:ext>
                  </a:extLst>
                </p:cNvPr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" name="Google Shape;7548;p75">
                <a:extLst>
                  <a:ext uri="{FF2B5EF4-FFF2-40B4-BE49-F238E27FC236}">
                    <a16:creationId xmlns:a16="http://schemas.microsoft.com/office/drawing/2014/main" id="{C8B65A28-B61C-3746-74AC-0D82890FAF9F}"/>
                  </a:ext>
                </a:extLst>
              </p:cNvPr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147" name="Google Shape;7549;p75">
                  <a:extLst>
                    <a:ext uri="{FF2B5EF4-FFF2-40B4-BE49-F238E27FC236}">
                      <a16:creationId xmlns:a16="http://schemas.microsoft.com/office/drawing/2014/main" id="{1242AF79-8169-3E0F-B69F-FC09F6322E14}"/>
                    </a:ext>
                  </a:extLst>
                </p:cNvPr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7550;p75">
                  <a:extLst>
                    <a:ext uri="{FF2B5EF4-FFF2-40B4-BE49-F238E27FC236}">
                      <a16:creationId xmlns:a16="http://schemas.microsoft.com/office/drawing/2014/main" id="{A2B9ACFE-86FB-DC54-B62B-92647C3FEF38}"/>
                    </a:ext>
                  </a:extLst>
                </p:cNvPr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" name="Google Shape;7551;p75">
                <a:extLst>
                  <a:ext uri="{FF2B5EF4-FFF2-40B4-BE49-F238E27FC236}">
                    <a16:creationId xmlns:a16="http://schemas.microsoft.com/office/drawing/2014/main" id="{0F214116-1C85-C429-771B-FEC1E6EBC0BB}"/>
                  </a:ext>
                </a:extLst>
              </p:cNvPr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145" name="Google Shape;7552;p75">
                  <a:extLst>
                    <a:ext uri="{FF2B5EF4-FFF2-40B4-BE49-F238E27FC236}">
                      <a16:creationId xmlns:a16="http://schemas.microsoft.com/office/drawing/2014/main" id="{AB1AD382-8DBD-4448-6366-BDD17DC5C7FF}"/>
                    </a:ext>
                  </a:extLst>
                </p:cNvPr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7553;p75">
                  <a:extLst>
                    <a:ext uri="{FF2B5EF4-FFF2-40B4-BE49-F238E27FC236}">
                      <a16:creationId xmlns:a16="http://schemas.microsoft.com/office/drawing/2014/main" id="{988CB581-219A-DC74-113F-26D0AB7943A8}"/>
                    </a:ext>
                  </a:extLst>
                </p:cNvPr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" name="Google Shape;7554;p75">
                <a:extLst>
                  <a:ext uri="{FF2B5EF4-FFF2-40B4-BE49-F238E27FC236}">
                    <a16:creationId xmlns:a16="http://schemas.microsoft.com/office/drawing/2014/main" id="{90BCEDC7-8533-C8F6-B099-1E305DADBB83}"/>
                  </a:ext>
                </a:extLst>
              </p:cNvPr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143" name="Google Shape;7555;p75">
                  <a:extLst>
                    <a:ext uri="{FF2B5EF4-FFF2-40B4-BE49-F238E27FC236}">
                      <a16:creationId xmlns:a16="http://schemas.microsoft.com/office/drawing/2014/main" id="{2CE5AA0C-7826-E281-DB7D-0DE1541C635B}"/>
                    </a:ext>
                  </a:extLst>
                </p:cNvPr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7556;p75">
                  <a:extLst>
                    <a:ext uri="{FF2B5EF4-FFF2-40B4-BE49-F238E27FC236}">
                      <a16:creationId xmlns:a16="http://schemas.microsoft.com/office/drawing/2014/main" id="{6AEF2F51-8404-BF02-62D5-03BA44DF5B76}"/>
                    </a:ext>
                  </a:extLst>
                </p:cNvPr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" name="Google Shape;7557;p75">
                <a:extLst>
                  <a:ext uri="{FF2B5EF4-FFF2-40B4-BE49-F238E27FC236}">
                    <a16:creationId xmlns:a16="http://schemas.microsoft.com/office/drawing/2014/main" id="{DF24DF90-1962-1126-B044-BA3B70AE59E1}"/>
                  </a:ext>
                </a:extLst>
              </p:cNvPr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141" name="Google Shape;7558;p75">
                  <a:extLst>
                    <a:ext uri="{FF2B5EF4-FFF2-40B4-BE49-F238E27FC236}">
                      <a16:creationId xmlns:a16="http://schemas.microsoft.com/office/drawing/2014/main" id="{8DA3E13A-DB2D-33CD-1878-9A6DC86D8746}"/>
                    </a:ext>
                  </a:extLst>
                </p:cNvPr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7559;p75">
                  <a:extLst>
                    <a:ext uri="{FF2B5EF4-FFF2-40B4-BE49-F238E27FC236}">
                      <a16:creationId xmlns:a16="http://schemas.microsoft.com/office/drawing/2014/main" id="{12BE354B-AAD2-5CA1-3952-4B562B918F6E}"/>
                    </a:ext>
                  </a:extLst>
                </p:cNvPr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" name="Google Shape;7560;p75">
                <a:extLst>
                  <a:ext uri="{FF2B5EF4-FFF2-40B4-BE49-F238E27FC236}">
                    <a16:creationId xmlns:a16="http://schemas.microsoft.com/office/drawing/2014/main" id="{766D5DBA-6210-C09A-E275-7871F5AD8738}"/>
                  </a:ext>
                </a:extLst>
              </p:cNvPr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139" name="Google Shape;7561;p75">
                  <a:extLst>
                    <a:ext uri="{FF2B5EF4-FFF2-40B4-BE49-F238E27FC236}">
                      <a16:creationId xmlns:a16="http://schemas.microsoft.com/office/drawing/2014/main" id="{26591D3F-3AE8-1AA7-71FD-6CAD40502CB2}"/>
                    </a:ext>
                  </a:extLst>
                </p:cNvPr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7562;p75">
                  <a:extLst>
                    <a:ext uri="{FF2B5EF4-FFF2-40B4-BE49-F238E27FC236}">
                      <a16:creationId xmlns:a16="http://schemas.microsoft.com/office/drawing/2014/main" id="{71865128-538D-DEA1-7454-366994DF379B}"/>
                    </a:ext>
                  </a:extLst>
                </p:cNvPr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" name="Google Shape;7563;p75">
                <a:extLst>
                  <a:ext uri="{FF2B5EF4-FFF2-40B4-BE49-F238E27FC236}">
                    <a16:creationId xmlns:a16="http://schemas.microsoft.com/office/drawing/2014/main" id="{4E7F9C9A-DC7E-2BEC-8368-245E235F1460}"/>
                  </a:ext>
                </a:extLst>
              </p:cNvPr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137" name="Google Shape;7564;p75">
                  <a:extLst>
                    <a:ext uri="{FF2B5EF4-FFF2-40B4-BE49-F238E27FC236}">
                      <a16:creationId xmlns:a16="http://schemas.microsoft.com/office/drawing/2014/main" id="{0CF14F1A-033A-5E8A-A1B6-66692354B3D9}"/>
                    </a:ext>
                  </a:extLst>
                </p:cNvPr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7565;p75">
                  <a:extLst>
                    <a:ext uri="{FF2B5EF4-FFF2-40B4-BE49-F238E27FC236}">
                      <a16:creationId xmlns:a16="http://schemas.microsoft.com/office/drawing/2014/main" id="{5BFC8FF6-A641-C067-D4AE-4AEE10961F3A}"/>
                    </a:ext>
                  </a:extLst>
                </p:cNvPr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" name="Google Shape;7566;p75">
                <a:extLst>
                  <a:ext uri="{FF2B5EF4-FFF2-40B4-BE49-F238E27FC236}">
                    <a16:creationId xmlns:a16="http://schemas.microsoft.com/office/drawing/2014/main" id="{E69A4A03-15F2-65B0-CCB9-7D06834E1794}"/>
                  </a:ext>
                </a:extLst>
              </p:cNvPr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135" name="Google Shape;7567;p75">
                  <a:extLst>
                    <a:ext uri="{FF2B5EF4-FFF2-40B4-BE49-F238E27FC236}">
                      <a16:creationId xmlns:a16="http://schemas.microsoft.com/office/drawing/2014/main" id="{35367160-8BE7-213C-D517-BBE7CA8E7574}"/>
                    </a:ext>
                  </a:extLst>
                </p:cNvPr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7568;p75">
                  <a:extLst>
                    <a:ext uri="{FF2B5EF4-FFF2-40B4-BE49-F238E27FC236}">
                      <a16:creationId xmlns:a16="http://schemas.microsoft.com/office/drawing/2014/main" id="{FD37E941-FCB1-0A12-6DE4-9D4243DFA601}"/>
                    </a:ext>
                  </a:extLst>
                </p:cNvPr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" name="Google Shape;7569;p75">
                <a:extLst>
                  <a:ext uri="{FF2B5EF4-FFF2-40B4-BE49-F238E27FC236}">
                    <a16:creationId xmlns:a16="http://schemas.microsoft.com/office/drawing/2014/main" id="{20A1A580-63CB-9D80-0626-1E34D516319F}"/>
                  </a:ext>
                </a:extLst>
              </p:cNvPr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133" name="Google Shape;7570;p75">
                  <a:extLst>
                    <a:ext uri="{FF2B5EF4-FFF2-40B4-BE49-F238E27FC236}">
                      <a16:creationId xmlns:a16="http://schemas.microsoft.com/office/drawing/2014/main" id="{23746975-1483-B857-1861-DA36A4421970}"/>
                    </a:ext>
                  </a:extLst>
                </p:cNvPr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7571;p75">
                  <a:extLst>
                    <a:ext uri="{FF2B5EF4-FFF2-40B4-BE49-F238E27FC236}">
                      <a16:creationId xmlns:a16="http://schemas.microsoft.com/office/drawing/2014/main" id="{FFB4298D-DECF-7B22-F310-19DB69689B0E}"/>
                    </a:ext>
                  </a:extLst>
                </p:cNvPr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" name="Google Shape;7572;p75">
                <a:extLst>
                  <a:ext uri="{FF2B5EF4-FFF2-40B4-BE49-F238E27FC236}">
                    <a16:creationId xmlns:a16="http://schemas.microsoft.com/office/drawing/2014/main" id="{84E8F0C4-8EA9-7C5E-4C8F-494AD06706E6}"/>
                  </a:ext>
                </a:extLst>
              </p:cNvPr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131" name="Google Shape;7573;p75">
                  <a:extLst>
                    <a:ext uri="{FF2B5EF4-FFF2-40B4-BE49-F238E27FC236}">
                      <a16:creationId xmlns:a16="http://schemas.microsoft.com/office/drawing/2014/main" id="{697870B4-E62D-C525-9ACF-7FBF8500E836}"/>
                    </a:ext>
                  </a:extLst>
                </p:cNvPr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7574;p75">
                  <a:extLst>
                    <a:ext uri="{FF2B5EF4-FFF2-40B4-BE49-F238E27FC236}">
                      <a16:creationId xmlns:a16="http://schemas.microsoft.com/office/drawing/2014/main" id="{CD74293D-18B4-6A4B-CBBE-5B01AB02E19B}"/>
                    </a:ext>
                  </a:extLst>
                </p:cNvPr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" name="Google Shape;7575;p75">
                <a:extLst>
                  <a:ext uri="{FF2B5EF4-FFF2-40B4-BE49-F238E27FC236}">
                    <a16:creationId xmlns:a16="http://schemas.microsoft.com/office/drawing/2014/main" id="{4EAE2BC8-162A-CF80-B7D1-617BF7F60FB8}"/>
                  </a:ext>
                </a:extLst>
              </p:cNvPr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7576;p75">
                <a:extLst>
                  <a:ext uri="{FF2B5EF4-FFF2-40B4-BE49-F238E27FC236}">
                    <a16:creationId xmlns:a16="http://schemas.microsoft.com/office/drawing/2014/main" id="{DAA8FFE2-2CF8-D109-9BE4-A53568E2C186}"/>
                  </a:ext>
                </a:extLst>
              </p:cNvPr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" name="Google Shape;7577;p75">
                <a:extLst>
                  <a:ext uri="{FF2B5EF4-FFF2-40B4-BE49-F238E27FC236}">
                    <a16:creationId xmlns:a16="http://schemas.microsoft.com/office/drawing/2014/main" id="{CBCFCD19-D05A-102E-897F-E50952E60B0D}"/>
                  </a:ext>
                </a:extLst>
              </p:cNvPr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129" name="Google Shape;7578;p75">
                  <a:extLst>
                    <a:ext uri="{FF2B5EF4-FFF2-40B4-BE49-F238E27FC236}">
                      <a16:creationId xmlns:a16="http://schemas.microsoft.com/office/drawing/2014/main" id="{E9EC8607-862D-D8E3-CB18-9CD036BC8D52}"/>
                    </a:ext>
                  </a:extLst>
                </p:cNvPr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7579;p75">
                  <a:extLst>
                    <a:ext uri="{FF2B5EF4-FFF2-40B4-BE49-F238E27FC236}">
                      <a16:creationId xmlns:a16="http://schemas.microsoft.com/office/drawing/2014/main" id="{84A8934A-52DF-9633-9E4C-F53F115FBED5}"/>
                    </a:ext>
                  </a:extLst>
                </p:cNvPr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" name="Google Shape;7580;p75">
                <a:extLst>
                  <a:ext uri="{FF2B5EF4-FFF2-40B4-BE49-F238E27FC236}">
                    <a16:creationId xmlns:a16="http://schemas.microsoft.com/office/drawing/2014/main" id="{C568DD2F-75F4-021F-E1D6-E00BBFAD98D0}"/>
                  </a:ext>
                </a:extLst>
              </p:cNvPr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127" name="Google Shape;7581;p75">
                  <a:extLst>
                    <a:ext uri="{FF2B5EF4-FFF2-40B4-BE49-F238E27FC236}">
                      <a16:creationId xmlns:a16="http://schemas.microsoft.com/office/drawing/2014/main" id="{82FF9C66-617B-33FC-58F8-4CD003079BE0}"/>
                    </a:ext>
                  </a:extLst>
                </p:cNvPr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7582;p75">
                  <a:extLst>
                    <a:ext uri="{FF2B5EF4-FFF2-40B4-BE49-F238E27FC236}">
                      <a16:creationId xmlns:a16="http://schemas.microsoft.com/office/drawing/2014/main" id="{9B685891-8A9C-2A26-8357-AF5F966F8D05}"/>
                    </a:ext>
                  </a:extLst>
                </p:cNvPr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" name="Google Shape;7583;p75">
                <a:extLst>
                  <a:ext uri="{FF2B5EF4-FFF2-40B4-BE49-F238E27FC236}">
                    <a16:creationId xmlns:a16="http://schemas.microsoft.com/office/drawing/2014/main" id="{3465A15E-DB77-2C03-E44E-F00046A5CF1C}"/>
                  </a:ext>
                </a:extLst>
              </p:cNvPr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125" name="Google Shape;7584;p75">
                  <a:extLst>
                    <a:ext uri="{FF2B5EF4-FFF2-40B4-BE49-F238E27FC236}">
                      <a16:creationId xmlns:a16="http://schemas.microsoft.com/office/drawing/2014/main" id="{F5F293D1-1AE3-D99E-0F9F-67116372EB13}"/>
                    </a:ext>
                  </a:extLst>
                </p:cNvPr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7585;p75">
                  <a:extLst>
                    <a:ext uri="{FF2B5EF4-FFF2-40B4-BE49-F238E27FC236}">
                      <a16:creationId xmlns:a16="http://schemas.microsoft.com/office/drawing/2014/main" id="{F33B9DEA-D12E-65D7-81E6-026989BAA7DD}"/>
                    </a:ext>
                  </a:extLst>
                </p:cNvPr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" name="Google Shape;7586;p75">
                <a:extLst>
                  <a:ext uri="{FF2B5EF4-FFF2-40B4-BE49-F238E27FC236}">
                    <a16:creationId xmlns:a16="http://schemas.microsoft.com/office/drawing/2014/main" id="{9E9D44D1-0C6B-EDEC-F684-619AE3D3B2A2}"/>
                  </a:ext>
                </a:extLst>
              </p:cNvPr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123" name="Google Shape;7587;p75">
                  <a:extLst>
                    <a:ext uri="{FF2B5EF4-FFF2-40B4-BE49-F238E27FC236}">
                      <a16:creationId xmlns:a16="http://schemas.microsoft.com/office/drawing/2014/main" id="{72E642DA-28BC-E7FF-8584-3443E346FD15}"/>
                    </a:ext>
                  </a:extLst>
                </p:cNvPr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7588;p75">
                  <a:extLst>
                    <a:ext uri="{FF2B5EF4-FFF2-40B4-BE49-F238E27FC236}">
                      <a16:creationId xmlns:a16="http://schemas.microsoft.com/office/drawing/2014/main" id="{03869330-B6BC-5880-0EF2-714CD03C7C69}"/>
                    </a:ext>
                  </a:extLst>
                </p:cNvPr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" name="Google Shape;7589;p75">
                <a:extLst>
                  <a:ext uri="{FF2B5EF4-FFF2-40B4-BE49-F238E27FC236}">
                    <a16:creationId xmlns:a16="http://schemas.microsoft.com/office/drawing/2014/main" id="{379A2983-A6D0-CD49-F6FD-2E729FB3581F}"/>
                  </a:ext>
                </a:extLst>
              </p:cNvPr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121" name="Google Shape;7590;p75">
                  <a:extLst>
                    <a:ext uri="{FF2B5EF4-FFF2-40B4-BE49-F238E27FC236}">
                      <a16:creationId xmlns:a16="http://schemas.microsoft.com/office/drawing/2014/main" id="{40BFC193-23B5-CBB6-E8BB-DE8D8B91DD85}"/>
                    </a:ext>
                  </a:extLst>
                </p:cNvPr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7591;p75">
                  <a:extLst>
                    <a:ext uri="{FF2B5EF4-FFF2-40B4-BE49-F238E27FC236}">
                      <a16:creationId xmlns:a16="http://schemas.microsoft.com/office/drawing/2014/main" id="{4D12D31D-EB70-5B32-5635-5CE3011A9384}"/>
                    </a:ext>
                  </a:extLst>
                </p:cNvPr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" name="Google Shape;7592;p75">
                <a:extLst>
                  <a:ext uri="{FF2B5EF4-FFF2-40B4-BE49-F238E27FC236}">
                    <a16:creationId xmlns:a16="http://schemas.microsoft.com/office/drawing/2014/main" id="{FDDF5237-56C6-A8D4-8F4B-0762DDC2DEE5}"/>
                  </a:ext>
                </a:extLst>
              </p:cNvPr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119" name="Google Shape;7593;p75">
                  <a:extLst>
                    <a:ext uri="{FF2B5EF4-FFF2-40B4-BE49-F238E27FC236}">
                      <a16:creationId xmlns:a16="http://schemas.microsoft.com/office/drawing/2014/main" id="{6A195AEF-93A2-F5DE-45C0-275EFC72A275}"/>
                    </a:ext>
                  </a:extLst>
                </p:cNvPr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7594;p75">
                  <a:extLst>
                    <a:ext uri="{FF2B5EF4-FFF2-40B4-BE49-F238E27FC236}">
                      <a16:creationId xmlns:a16="http://schemas.microsoft.com/office/drawing/2014/main" id="{584B0592-AE22-F452-A2EC-5C3495B3E15D}"/>
                    </a:ext>
                  </a:extLst>
                </p:cNvPr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" name="Google Shape;7595;p75">
                <a:extLst>
                  <a:ext uri="{FF2B5EF4-FFF2-40B4-BE49-F238E27FC236}">
                    <a16:creationId xmlns:a16="http://schemas.microsoft.com/office/drawing/2014/main" id="{9F479B88-80DD-2891-50B4-5492B1741C59}"/>
                  </a:ext>
                </a:extLst>
              </p:cNvPr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117" name="Google Shape;7596;p75">
                  <a:extLst>
                    <a:ext uri="{FF2B5EF4-FFF2-40B4-BE49-F238E27FC236}">
                      <a16:creationId xmlns:a16="http://schemas.microsoft.com/office/drawing/2014/main" id="{F5CB3276-5F76-7DC0-CCA2-08F0B0CA3516}"/>
                    </a:ext>
                  </a:extLst>
                </p:cNvPr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7597;p75">
                  <a:extLst>
                    <a:ext uri="{FF2B5EF4-FFF2-40B4-BE49-F238E27FC236}">
                      <a16:creationId xmlns:a16="http://schemas.microsoft.com/office/drawing/2014/main" id="{D936DDA0-6B8B-EDFE-81F2-CF88871C0B44}"/>
                    </a:ext>
                  </a:extLst>
                </p:cNvPr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" name="Google Shape;7598;p75">
                <a:extLst>
                  <a:ext uri="{FF2B5EF4-FFF2-40B4-BE49-F238E27FC236}">
                    <a16:creationId xmlns:a16="http://schemas.microsoft.com/office/drawing/2014/main" id="{31DA9330-2CF3-D10D-2B46-74AF770C9548}"/>
                  </a:ext>
                </a:extLst>
              </p:cNvPr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115" name="Google Shape;7599;p75">
                  <a:extLst>
                    <a:ext uri="{FF2B5EF4-FFF2-40B4-BE49-F238E27FC236}">
                      <a16:creationId xmlns:a16="http://schemas.microsoft.com/office/drawing/2014/main" id="{6E2B2909-D5E8-1B82-0310-DC0F7BA834C3}"/>
                    </a:ext>
                  </a:extLst>
                </p:cNvPr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7600;p75">
                  <a:extLst>
                    <a:ext uri="{FF2B5EF4-FFF2-40B4-BE49-F238E27FC236}">
                      <a16:creationId xmlns:a16="http://schemas.microsoft.com/office/drawing/2014/main" id="{E04053A2-E1E3-C9B1-5C63-660F4F44575E}"/>
                    </a:ext>
                  </a:extLst>
                </p:cNvPr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" name="Google Shape;7601;p75">
                <a:extLst>
                  <a:ext uri="{FF2B5EF4-FFF2-40B4-BE49-F238E27FC236}">
                    <a16:creationId xmlns:a16="http://schemas.microsoft.com/office/drawing/2014/main" id="{42CDB809-5B37-64B1-2A07-05DEB4D89CCF}"/>
                  </a:ext>
                </a:extLst>
              </p:cNvPr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113" name="Google Shape;7602;p75">
                  <a:extLst>
                    <a:ext uri="{FF2B5EF4-FFF2-40B4-BE49-F238E27FC236}">
                      <a16:creationId xmlns:a16="http://schemas.microsoft.com/office/drawing/2014/main" id="{C6CA6FBC-6DE8-51D8-A9B5-BB3784C994A6}"/>
                    </a:ext>
                  </a:extLst>
                </p:cNvPr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Google Shape;7603;p75">
                  <a:extLst>
                    <a:ext uri="{FF2B5EF4-FFF2-40B4-BE49-F238E27FC236}">
                      <a16:creationId xmlns:a16="http://schemas.microsoft.com/office/drawing/2014/main" id="{565873EA-D3AB-7C3F-0613-BE8133BC3BC4}"/>
                    </a:ext>
                  </a:extLst>
                </p:cNvPr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" name="Google Shape;7604;p75">
                <a:extLst>
                  <a:ext uri="{FF2B5EF4-FFF2-40B4-BE49-F238E27FC236}">
                    <a16:creationId xmlns:a16="http://schemas.microsoft.com/office/drawing/2014/main" id="{AF4AD81B-096C-D1BB-C620-7F24266E6F33}"/>
                  </a:ext>
                </a:extLst>
              </p:cNvPr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111" name="Google Shape;7605;p75">
                  <a:extLst>
                    <a:ext uri="{FF2B5EF4-FFF2-40B4-BE49-F238E27FC236}">
                      <a16:creationId xmlns:a16="http://schemas.microsoft.com/office/drawing/2014/main" id="{43EDD0ED-94A1-9744-EB74-643362738E9A}"/>
                    </a:ext>
                  </a:extLst>
                </p:cNvPr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7606;p75">
                  <a:extLst>
                    <a:ext uri="{FF2B5EF4-FFF2-40B4-BE49-F238E27FC236}">
                      <a16:creationId xmlns:a16="http://schemas.microsoft.com/office/drawing/2014/main" id="{4478D81B-5FB5-4721-2EC1-55F04894CA2A}"/>
                    </a:ext>
                  </a:extLst>
                </p:cNvPr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" name="Google Shape;7607;p75">
                <a:extLst>
                  <a:ext uri="{FF2B5EF4-FFF2-40B4-BE49-F238E27FC236}">
                    <a16:creationId xmlns:a16="http://schemas.microsoft.com/office/drawing/2014/main" id="{7A2E7099-851C-F88F-3A24-73EBA2659EE4}"/>
                  </a:ext>
                </a:extLst>
              </p:cNvPr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109" name="Google Shape;7608;p75">
                  <a:extLst>
                    <a:ext uri="{FF2B5EF4-FFF2-40B4-BE49-F238E27FC236}">
                      <a16:creationId xmlns:a16="http://schemas.microsoft.com/office/drawing/2014/main" id="{02AA0965-140E-2C6E-A200-47CB7961E56F}"/>
                    </a:ext>
                  </a:extLst>
                </p:cNvPr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7609;p75">
                  <a:extLst>
                    <a:ext uri="{FF2B5EF4-FFF2-40B4-BE49-F238E27FC236}">
                      <a16:creationId xmlns:a16="http://schemas.microsoft.com/office/drawing/2014/main" id="{F5B879A1-971A-1E13-3A6A-1A3DD1BA1226}"/>
                    </a:ext>
                  </a:extLst>
                </p:cNvPr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" name="Google Shape;7610;p75">
                <a:extLst>
                  <a:ext uri="{FF2B5EF4-FFF2-40B4-BE49-F238E27FC236}">
                    <a16:creationId xmlns:a16="http://schemas.microsoft.com/office/drawing/2014/main" id="{6497F530-3947-BD2D-D3CE-72AAD77AFF9B}"/>
                  </a:ext>
                </a:extLst>
              </p:cNvPr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107" name="Google Shape;7611;p75">
                  <a:extLst>
                    <a:ext uri="{FF2B5EF4-FFF2-40B4-BE49-F238E27FC236}">
                      <a16:creationId xmlns:a16="http://schemas.microsoft.com/office/drawing/2014/main" id="{640CE77C-09AD-450B-1A60-4F5D6761919C}"/>
                    </a:ext>
                  </a:extLst>
                </p:cNvPr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7612;p75">
                  <a:extLst>
                    <a:ext uri="{FF2B5EF4-FFF2-40B4-BE49-F238E27FC236}">
                      <a16:creationId xmlns:a16="http://schemas.microsoft.com/office/drawing/2014/main" id="{FFA8D939-261B-5D54-73A9-76D971F3CEA9}"/>
                    </a:ext>
                  </a:extLst>
                </p:cNvPr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" name="Google Shape;7613;p75">
                <a:extLst>
                  <a:ext uri="{FF2B5EF4-FFF2-40B4-BE49-F238E27FC236}">
                    <a16:creationId xmlns:a16="http://schemas.microsoft.com/office/drawing/2014/main" id="{2398E3A6-C877-0ED8-548E-D5611010B228}"/>
                  </a:ext>
                </a:extLst>
              </p:cNvPr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105" name="Google Shape;7614;p75">
                  <a:extLst>
                    <a:ext uri="{FF2B5EF4-FFF2-40B4-BE49-F238E27FC236}">
                      <a16:creationId xmlns:a16="http://schemas.microsoft.com/office/drawing/2014/main" id="{E73DD491-38BE-D402-720E-9701A2117804}"/>
                    </a:ext>
                  </a:extLst>
                </p:cNvPr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7615;p75">
                  <a:extLst>
                    <a:ext uri="{FF2B5EF4-FFF2-40B4-BE49-F238E27FC236}">
                      <a16:creationId xmlns:a16="http://schemas.microsoft.com/office/drawing/2014/main" id="{6D228F96-FEDD-63FF-4953-6C52EEB66959}"/>
                    </a:ext>
                  </a:extLst>
                </p:cNvPr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" name="Google Shape;7616;p75">
                <a:extLst>
                  <a:ext uri="{FF2B5EF4-FFF2-40B4-BE49-F238E27FC236}">
                    <a16:creationId xmlns:a16="http://schemas.microsoft.com/office/drawing/2014/main" id="{D3C01713-5696-D97E-92F1-4BBD2C7DA898}"/>
                  </a:ext>
                </a:extLst>
              </p:cNvPr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103" name="Google Shape;7617;p75">
                  <a:extLst>
                    <a:ext uri="{FF2B5EF4-FFF2-40B4-BE49-F238E27FC236}">
                      <a16:creationId xmlns:a16="http://schemas.microsoft.com/office/drawing/2014/main" id="{382AA386-F2C4-2F24-6051-2E324243FF9B}"/>
                    </a:ext>
                  </a:extLst>
                </p:cNvPr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7618;p75">
                  <a:extLst>
                    <a:ext uri="{FF2B5EF4-FFF2-40B4-BE49-F238E27FC236}">
                      <a16:creationId xmlns:a16="http://schemas.microsoft.com/office/drawing/2014/main" id="{FA72EB7B-C4E2-1695-6472-A6EC22D8313C}"/>
                    </a:ext>
                  </a:extLst>
                </p:cNvPr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" name="Google Shape;7619;p75">
                <a:extLst>
                  <a:ext uri="{FF2B5EF4-FFF2-40B4-BE49-F238E27FC236}">
                    <a16:creationId xmlns:a16="http://schemas.microsoft.com/office/drawing/2014/main" id="{11972B23-13AD-FBFA-5D9A-971D6162E837}"/>
                  </a:ext>
                </a:extLst>
              </p:cNvPr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101" name="Google Shape;7620;p75">
                  <a:extLst>
                    <a:ext uri="{FF2B5EF4-FFF2-40B4-BE49-F238E27FC236}">
                      <a16:creationId xmlns:a16="http://schemas.microsoft.com/office/drawing/2014/main" id="{ACB3C10B-4F0D-AAC9-A8EA-593045A474C4}"/>
                    </a:ext>
                  </a:extLst>
                </p:cNvPr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7621;p75">
                  <a:extLst>
                    <a:ext uri="{FF2B5EF4-FFF2-40B4-BE49-F238E27FC236}">
                      <a16:creationId xmlns:a16="http://schemas.microsoft.com/office/drawing/2014/main" id="{E2E631F6-B111-2B2E-C1A4-DDE642FE5422}"/>
                    </a:ext>
                  </a:extLst>
                </p:cNvPr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" name="Google Shape;7622;p75">
                <a:extLst>
                  <a:ext uri="{FF2B5EF4-FFF2-40B4-BE49-F238E27FC236}">
                    <a16:creationId xmlns:a16="http://schemas.microsoft.com/office/drawing/2014/main" id="{46BB7130-5CC4-7A5C-8D0D-6B0C5DCCAEBD}"/>
                  </a:ext>
                </a:extLst>
              </p:cNvPr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99" name="Google Shape;7623;p75">
                  <a:extLst>
                    <a:ext uri="{FF2B5EF4-FFF2-40B4-BE49-F238E27FC236}">
                      <a16:creationId xmlns:a16="http://schemas.microsoft.com/office/drawing/2014/main" id="{D164DDB7-342C-C89C-A3D5-6B38FC0DA13A}"/>
                    </a:ext>
                  </a:extLst>
                </p:cNvPr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7624;p75">
                  <a:extLst>
                    <a:ext uri="{FF2B5EF4-FFF2-40B4-BE49-F238E27FC236}">
                      <a16:creationId xmlns:a16="http://schemas.microsoft.com/office/drawing/2014/main" id="{E998468C-CBC4-2558-E3D3-C78AEDE274B7}"/>
                    </a:ext>
                  </a:extLst>
                </p:cNvPr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" name="Google Shape;7625;p75">
                <a:extLst>
                  <a:ext uri="{FF2B5EF4-FFF2-40B4-BE49-F238E27FC236}">
                    <a16:creationId xmlns:a16="http://schemas.microsoft.com/office/drawing/2014/main" id="{CBE37DF8-A2D3-D606-BC4A-3F219160FB8F}"/>
                  </a:ext>
                </a:extLst>
              </p:cNvPr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97" name="Google Shape;7626;p75">
                  <a:extLst>
                    <a:ext uri="{FF2B5EF4-FFF2-40B4-BE49-F238E27FC236}">
                      <a16:creationId xmlns:a16="http://schemas.microsoft.com/office/drawing/2014/main" id="{49425F9E-0FF2-A551-2AE0-4F648A0E07F2}"/>
                    </a:ext>
                  </a:extLst>
                </p:cNvPr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7627;p75">
                  <a:extLst>
                    <a:ext uri="{FF2B5EF4-FFF2-40B4-BE49-F238E27FC236}">
                      <a16:creationId xmlns:a16="http://schemas.microsoft.com/office/drawing/2014/main" id="{8B3C1F7C-E92E-C061-7644-37727188C03D}"/>
                    </a:ext>
                  </a:extLst>
                </p:cNvPr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" name="Google Shape;7628;p75">
                <a:extLst>
                  <a:ext uri="{FF2B5EF4-FFF2-40B4-BE49-F238E27FC236}">
                    <a16:creationId xmlns:a16="http://schemas.microsoft.com/office/drawing/2014/main" id="{A006FB30-2A61-F664-A5BF-17469A78F790}"/>
                  </a:ext>
                </a:extLst>
              </p:cNvPr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95" name="Google Shape;7629;p75">
                  <a:extLst>
                    <a:ext uri="{FF2B5EF4-FFF2-40B4-BE49-F238E27FC236}">
                      <a16:creationId xmlns:a16="http://schemas.microsoft.com/office/drawing/2014/main" id="{7B010B78-B4CC-126D-B908-0CC02C971158}"/>
                    </a:ext>
                  </a:extLst>
                </p:cNvPr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7630;p75">
                  <a:extLst>
                    <a:ext uri="{FF2B5EF4-FFF2-40B4-BE49-F238E27FC236}">
                      <a16:creationId xmlns:a16="http://schemas.microsoft.com/office/drawing/2014/main" id="{28D5FE79-B99F-76F4-09D9-14265D7A1960}"/>
                    </a:ext>
                  </a:extLst>
                </p:cNvPr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" name="Google Shape;7631;p75">
                <a:extLst>
                  <a:ext uri="{FF2B5EF4-FFF2-40B4-BE49-F238E27FC236}">
                    <a16:creationId xmlns:a16="http://schemas.microsoft.com/office/drawing/2014/main" id="{C3E80C2A-1C3D-3B27-AB3B-CE029B066F87}"/>
                  </a:ext>
                </a:extLst>
              </p:cNvPr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93" name="Google Shape;7632;p75">
                  <a:extLst>
                    <a:ext uri="{FF2B5EF4-FFF2-40B4-BE49-F238E27FC236}">
                      <a16:creationId xmlns:a16="http://schemas.microsoft.com/office/drawing/2014/main" id="{63258BAB-44A6-4672-B7A1-B5B9BB796D2D}"/>
                    </a:ext>
                  </a:extLst>
                </p:cNvPr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7633;p75">
                  <a:extLst>
                    <a:ext uri="{FF2B5EF4-FFF2-40B4-BE49-F238E27FC236}">
                      <a16:creationId xmlns:a16="http://schemas.microsoft.com/office/drawing/2014/main" id="{73BDB413-5A06-969E-A9FE-2FB85F871F14}"/>
                    </a:ext>
                  </a:extLst>
                </p:cNvPr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" name="Google Shape;7634;p75">
                <a:extLst>
                  <a:ext uri="{FF2B5EF4-FFF2-40B4-BE49-F238E27FC236}">
                    <a16:creationId xmlns:a16="http://schemas.microsoft.com/office/drawing/2014/main" id="{CF620FB7-483C-1D9A-DCE2-611219D82131}"/>
                  </a:ext>
                </a:extLst>
              </p:cNvPr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91" name="Google Shape;7635;p75">
                  <a:extLst>
                    <a:ext uri="{FF2B5EF4-FFF2-40B4-BE49-F238E27FC236}">
                      <a16:creationId xmlns:a16="http://schemas.microsoft.com/office/drawing/2014/main" id="{1DEF828A-E817-B36B-FF3E-F9C04EBABFED}"/>
                    </a:ext>
                  </a:extLst>
                </p:cNvPr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7636;p75">
                  <a:extLst>
                    <a:ext uri="{FF2B5EF4-FFF2-40B4-BE49-F238E27FC236}">
                      <a16:creationId xmlns:a16="http://schemas.microsoft.com/office/drawing/2014/main" id="{F467DECE-A737-F762-078B-5AE8BD50E8BB}"/>
                    </a:ext>
                  </a:extLst>
                </p:cNvPr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" name="Google Shape;7637;p75">
                <a:extLst>
                  <a:ext uri="{FF2B5EF4-FFF2-40B4-BE49-F238E27FC236}">
                    <a16:creationId xmlns:a16="http://schemas.microsoft.com/office/drawing/2014/main" id="{4EB88204-C39B-98B1-D35A-3BC778BF3E55}"/>
                  </a:ext>
                </a:extLst>
              </p:cNvPr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89" name="Google Shape;7638;p75">
                  <a:extLst>
                    <a:ext uri="{FF2B5EF4-FFF2-40B4-BE49-F238E27FC236}">
                      <a16:creationId xmlns:a16="http://schemas.microsoft.com/office/drawing/2014/main" id="{22DA2295-B6A6-75B8-45D8-105C19216758}"/>
                    </a:ext>
                  </a:extLst>
                </p:cNvPr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7639;p75">
                  <a:extLst>
                    <a:ext uri="{FF2B5EF4-FFF2-40B4-BE49-F238E27FC236}">
                      <a16:creationId xmlns:a16="http://schemas.microsoft.com/office/drawing/2014/main" id="{AC071D6C-7EB8-1374-C5F3-69DBB7839251}"/>
                    </a:ext>
                  </a:extLst>
                </p:cNvPr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" name="Google Shape;7640;p75">
                <a:extLst>
                  <a:ext uri="{FF2B5EF4-FFF2-40B4-BE49-F238E27FC236}">
                    <a16:creationId xmlns:a16="http://schemas.microsoft.com/office/drawing/2014/main" id="{9B1BD3C4-4920-F8AC-1829-ECB6D3745AB8}"/>
                  </a:ext>
                </a:extLst>
              </p:cNvPr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87" name="Google Shape;7641;p75">
                  <a:extLst>
                    <a:ext uri="{FF2B5EF4-FFF2-40B4-BE49-F238E27FC236}">
                      <a16:creationId xmlns:a16="http://schemas.microsoft.com/office/drawing/2014/main" id="{3DAE59FE-E412-30E3-7E49-1F701986C9BC}"/>
                    </a:ext>
                  </a:extLst>
                </p:cNvPr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7642;p75">
                  <a:extLst>
                    <a:ext uri="{FF2B5EF4-FFF2-40B4-BE49-F238E27FC236}">
                      <a16:creationId xmlns:a16="http://schemas.microsoft.com/office/drawing/2014/main" id="{3223A450-A932-171A-422F-285013B50DDE}"/>
                    </a:ext>
                  </a:extLst>
                </p:cNvPr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" name="Google Shape;7643;p75">
                <a:extLst>
                  <a:ext uri="{FF2B5EF4-FFF2-40B4-BE49-F238E27FC236}">
                    <a16:creationId xmlns:a16="http://schemas.microsoft.com/office/drawing/2014/main" id="{37A523BD-3803-EA0E-5AB9-F354C04F091C}"/>
                  </a:ext>
                </a:extLst>
              </p:cNvPr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85" name="Google Shape;7644;p75">
                  <a:extLst>
                    <a:ext uri="{FF2B5EF4-FFF2-40B4-BE49-F238E27FC236}">
                      <a16:creationId xmlns:a16="http://schemas.microsoft.com/office/drawing/2014/main" id="{D0F8D157-AA19-ECF3-D624-6201DD5A1C9B}"/>
                    </a:ext>
                  </a:extLst>
                </p:cNvPr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7645;p75">
                  <a:extLst>
                    <a:ext uri="{FF2B5EF4-FFF2-40B4-BE49-F238E27FC236}">
                      <a16:creationId xmlns:a16="http://schemas.microsoft.com/office/drawing/2014/main" id="{C0BB8A1D-571E-6C49-D7AB-76AB6E25F692}"/>
                    </a:ext>
                  </a:extLst>
                </p:cNvPr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" name="Google Shape;7646;p75">
                <a:extLst>
                  <a:ext uri="{FF2B5EF4-FFF2-40B4-BE49-F238E27FC236}">
                    <a16:creationId xmlns:a16="http://schemas.microsoft.com/office/drawing/2014/main" id="{44648D19-B5FD-7E50-EFEE-5A1BF435E6EF}"/>
                  </a:ext>
                </a:extLst>
              </p:cNvPr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83" name="Google Shape;7647;p75">
                  <a:extLst>
                    <a:ext uri="{FF2B5EF4-FFF2-40B4-BE49-F238E27FC236}">
                      <a16:creationId xmlns:a16="http://schemas.microsoft.com/office/drawing/2014/main" id="{19878478-85C4-B0DC-A417-EC166FC3F75B}"/>
                    </a:ext>
                  </a:extLst>
                </p:cNvPr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7648;p75">
                  <a:extLst>
                    <a:ext uri="{FF2B5EF4-FFF2-40B4-BE49-F238E27FC236}">
                      <a16:creationId xmlns:a16="http://schemas.microsoft.com/office/drawing/2014/main" id="{FBACF7CA-F44B-C1CC-8BA2-6F49B87068A5}"/>
                    </a:ext>
                  </a:extLst>
                </p:cNvPr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" name="Google Shape;7649;p75">
                <a:extLst>
                  <a:ext uri="{FF2B5EF4-FFF2-40B4-BE49-F238E27FC236}">
                    <a16:creationId xmlns:a16="http://schemas.microsoft.com/office/drawing/2014/main" id="{549818DD-6802-69B6-AB3D-D3E3809C9DAE}"/>
                  </a:ext>
                </a:extLst>
              </p:cNvPr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81" name="Google Shape;7650;p75">
                  <a:extLst>
                    <a:ext uri="{FF2B5EF4-FFF2-40B4-BE49-F238E27FC236}">
                      <a16:creationId xmlns:a16="http://schemas.microsoft.com/office/drawing/2014/main" id="{9533277A-D783-4380-87E6-6AEABC17C52E}"/>
                    </a:ext>
                  </a:extLst>
                </p:cNvPr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7651;p75">
                  <a:extLst>
                    <a:ext uri="{FF2B5EF4-FFF2-40B4-BE49-F238E27FC236}">
                      <a16:creationId xmlns:a16="http://schemas.microsoft.com/office/drawing/2014/main" id="{BC186335-D96C-D4E2-0F19-F5B8B2F869D3}"/>
                    </a:ext>
                  </a:extLst>
                </p:cNvPr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" name="Google Shape;7652;p75">
                <a:extLst>
                  <a:ext uri="{FF2B5EF4-FFF2-40B4-BE49-F238E27FC236}">
                    <a16:creationId xmlns:a16="http://schemas.microsoft.com/office/drawing/2014/main" id="{AD06C62B-DEFF-EC61-EFC1-F47E3CEFEB74}"/>
                  </a:ext>
                </a:extLst>
              </p:cNvPr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79" name="Google Shape;7653;p75">
                  <a:extLst>
                    <a:ext uri="{FF2B5EF4-FFF2-40B4-BE49-F238E27FC236}">
                      <a16:creationId xmlns:a16="http://schemas.microsoft.com/office/drawing/2014/main" id="{5422D3EF-F64E-0E11-533B-A3A25FBFC8D5}"/>
                    </a:ext>
                  </a:extLst>
                </p:cNvPr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7654;p75">
                  <a:extLst>
                    <a:ext uri="{FF2B5EF4-FFF2-40B4-BE49-F238E27FC236}">
                      <a16:creationId xmlns:a16="http://schemas.microsoft.com/office/drawing/2014/main" id="{E406C895-81E8-414D-13D3-432F5ED8582F}"/>
                    </a:ext>
                  </a:extLst>
                </p:cNvPr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" name="Google Shape;7655;p75">
                <a:extLst>
                  <a:ext uri="{FF2B5EF4-FFF2-40B4-BE49-F238E27FC236}">
                    <a16:creationId xmlns:a16="http://schemas.microsoft.com/office/drawing/2014/main" id="{2B87C7FA-6D08-3711-7F8E-6C0D86A7C395}"/>
                  </a:ext>
                </a:extLst>
              </p:cNvPr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77" name="Google Shape;7656;p75">
                  <a:extLst>
                    <a:ext uri="{FF2B5EF4-FFF2-40B4-BE49-F238E27FC236}">
                      <a16:creationId xmlns:a16="http://schemas.microsoft.com/office/drawing/2014/main" id="{1BD33B0F-C35D-97C7-BD59-1FBCE12C92FC}"/>
                    </a:ext>
                  </a:extLst>
                </p:cNvPr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657;p75">
                  <a:extLst>
                    <a:ext uri="{FF2B5EF4-FFF2-40B4-BE49-F238E27FC236}">
                      <a16:creationId xmlns:a16="http://schemas.microsoft.com/office/drawing/2014/main" id="{507595B1-7D68-E6FB-6C1E-5168C1B7720D}"/>
                    </a:ext>
                  </a:extLst>
                </p:cNvPr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" name="Google Shape;7658;p75">
                <a:extLst>
                  <a:ext uri="{FF2B5EF4-FFF2-40B4-BE49-F238E27FC236}">
                    <a16:creationId xmlns:a16="http://schemas.microsoft.com/office/drawing/2014/main" id="{08DABC2B-E142-67C5-24E9-3A63BC05DE2D}"/>
                  </a:ext>
                </a:extLst>
              </p:cNvPr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75" name="Google Shape;7659;p75">
                  <a:extLst>
                    <a:ext uri="{FF2B5EF4-FFF2-40B4-BE49-F238E27FC236}">
                      <a16:creationId xmlns:a16="http://schemas.microsoft.com/office/drawing/2014/main" id="{C6C2323F-CE3D-52C5-3830-96E276013431}"/>
                    </a:ext>
                  </a:extLst>
                </p:cNvPr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60;p75">
                  <a:extLst>
                    <a:ext uri="{FF2B5EF4-FFF2-40B4-BE49-F238E27FC236}">
                      <a16:creationId xmlns:a16="http://schemas.microsoft.com/office/drawing/2014/main" id="{4FB727BA-14E6-B33F-3644-9359AE3C0CCC}"/>
                    </a:ext>
                  </a:extLst>
                </p:cNvPr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" name="Google Shape;7661;p75">
                <a:extLst>
                  <a:ext uri="{FF2B5EF4-FFF2-40B4-BE49-F238E27FC236}">
                    <a16:creationId xmlns:a16="http://schemas.microsoft.com/office/drawing/2014/main" id="{AC2C1D30-4852-1921-C4FB-30CAD2939FBF}"/>
                  </a:ext>
                </a:extLst>
              </p:cNvPr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73" name="Google Shape;7662;p75">
                  <a:extLst>
                    <a:ext uri="{FF2B5EF4-FFF2-40B4-BE49-F238E27FC236}">
                      <a16:creationId xmlns:a16="http://schemas.microsoft.com/office/drawing/2014/main" id="{28223AD5-3E4D-AEFD-AA67-29978D2374D3}"/>
                    </a:ext>
                  </a:extLst>
                </p:cNvPr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7663;p75">
                  <a:extLst>
                    <a:ext uri="{FF2B5EF4-FFF2-40B4-BE49-F238E27FC236}">
                      <a16:creationId xmlns:a16="http://schemas.microsoft.com/office/drawing/2014/main" id="{0D52AAD5-3129-4450-9CEB-2C1E0FCAF712}"/>
                    </a:ext>
                  </a:extLst>
                </p:cNvPr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" name="Google Shape;7664;p75">
                <a:extLst>
                  <a:ext uri="{FF2B5EF4-FFF2-40B4-BE49-F238E27FC236}">
                    <a16:creationId xmlns:a16="http://schemas.microsoft.com/office/drawing/2014/main" id="{2DC372F5-9E34-835F-ADE6-82D0946FE3D4}"/>
                  </a:ext>
                </a:extLst>
              </p:cNvPr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71" name="Google Shape;7665;p75">
                  <a:extLst>
                    <a:ext uri="{FF2B5EF4-FFF2-40B4-BE49-F238E27FC236}">
                      <a16:creationId xmlns:a16="http://schemas.microsoft.com/office/drawing/2014/main" id="{97527987-9B50-733C-CAB5-950B705DA5E4}"/>
                    </a:ext>
                  </a:extLst>
                </p:cNvPr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666;p75">
                  <a:extLst>
                    <a:ext uri="{FF2B5EF4-FFF2-40B4-BE49-F238E27FC236}">
                      <a16:creationId xmlns:a16="http://schemas.microsoft.com/office/drawing/2014/main" id="{797D59BE-F741-EBEF-CA6C-3E690D7E4BC4}"/>
                    </a:ext>
                  </a:extLst>
                </p:cNvPr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9" name="Google Shape;7667;p75">
                <a:extLst>
                  <a:ext uri="{FF2B5EF4-FFF2-40B4-BE49-F238E27FC236}">
                    <a16:creationId xmlns:a16="http://schemas.microsoft.com/office/drawing/2014/main" id="{64782AB4-FDAF-A256-E0D6-EE2E90467E2E}"/>
                  </a:ext>
                </a:extLst>
              </p:cNvPr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69" name="Google Shape;7668;p75">
                  <a:extLst>
                    <a:ext uri="{FF2B5EF4-FFF2-40B4-BE49-F238E27FC236}">
                      <a16:creationId xmlns:a16="http://schemas.microsoft.com/office/drawing/2014/main" id="{6FEE349B-E354-9AC5-061D-E13D807DA17B}"/>
                    </a:ext>
                  </a:extLst>
                </p:cNvPr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7669;p75">
                  <a:extLst>
                    <a:ext uri="{FF2B5EF4-FFF2-40B4-BE49-F238E27FC236}">
                      <a16:creationId xmlns:a16="http://schemas.microsoft.com/office/drawing/2014/main" id="{F5B55658-344C-BD57-C114-BD5BED544D24}"/>
                    </a:ext>
                  </a:extLst>
                </p:cNvPr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" name="Google Shape;7670;p75">
                <a:extLst>
                  <a:ext uri="{FF2B5EF4-FFF2-40B4-BE49-F238E27FC236}">
                    <a16:creationId xmlns:a16="http://schemas.microsoft.com/office/drawing/2014/main" id="{02CD7151-5BCC-7A3C-F9F3-3935FD396FCF}"/>
                  </a:ext>
                </a:extLst>
              </p:cNvPr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67" name="Google Shape;7671;p75">
                  <a:extLst>
                    <a:ext uri="{FF2B5EF4-FFF2-40B4-BE49-F238E27FC236}">
                      <a16:creationId xmlns:a16="http://schemas.microsoft.com/office/drawing/2014/main" id="{7C1D3360-DC02-41AD-5C8D-2FB2CC4045E8}"/>
                    </a:ext>
                  </a:extLst>
                </p:cNvPr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7672;p75">
                  <a:extLst>
                    <a:ext uri="{FF2B5EF4-FFF2-40B4-BE49-F238E27FC236}">
                      <a16:creationId xmlns:a16="http://schemas.microsoft.com/office/drawing/2014/main" id="{56BAD27A-DEED-39E2-CE2F-BE4F6F27B217}"/>
                    </a:ext>
                  </a:extLst>
                </p:cNvPr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" name="Google Shape;7673;p75">
                <a:extLst>
                  <a:ext uri="{FF2B5EF4-FFF2-40B4-BE49-F238E27FC236}">
                    <a16:creationId xmlns:a16="http://schemas.microsoft.com/office/drawing/2014/main" id="{DE5C34A0-C308-3F71-1401-B51E88E107E6}"/>
                  </a:ext>
                </a:extLst>
              </p:cNvPr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65" name="Google Shape;7674;p75">
                  <a:extLst>
                    <a:ext uri="{FF2B5EF4-FFF2-40B4-BE49-F238E27FC236}">
                      <a16:creationId xmlns:a16="http://schemas.microsoft.com/office/drawing/2014/main" id="{D57D1D66-84F2-7DE4-402E-BB0D93FD8A43}"/>
                    </a:ext>
                  </a:extLst>
                </p:cNvPr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7675;p75">
                  <a:extLst>
                    <a:ext uri="{FF2B5EF4-FFF2-40B4-BE49-F238E27FC236}">
                      <a16:creationId xmlns:a16="http://schemas.microsoft.com/office/drawing/2014/main" id="{8F61DF1B-8E65-F401-4FF9-896A0EAC3E71}"/>
                    </a:ext>
                  </a:extLst>
                </p:cNvPr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" name="Google Shape;7676;p75">
                <a:extLst>
                  <a:ext uri="{FF2B5EF4-FFF2-40B4-BE49-F238E27FC236}">
                    <a16:creationId xmlns:a16="http://schemas.microsoft.com/office/drawing/2014/main" id="{D38E1577-C4EA-80BA-8154-2720C8E08610}"/>
                  </a:ext>
                </a:extLst>
              </p:cNvPr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63" name="Google Shape;7677;p75">
                  <a:extLst>
                    <a:ext uri="{FF2B5EF4-FFF2-40B4-BE49-F238E27FC236}">
                      <a16:creationId xmlns:a16="http://schemas.microsoft.com/office/drawing/2014/main" id="{DB4B47ED-C10F-DE96-9EFB-8191A6F1831A}"/>
                    </a:ext>
                  </a:extLst>
                </p:cNvPr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7678;p75">
                  <a:extLst>
                    <a:ext uri="{FF2B5EF4-FFF2-40B4-BE49-F238E27FC236}">
                      <a16:creationId xmlns:a16="http://schemas.microsoft.com/office/drawing/2014/main" id="{C48D4CEB-72EE-5632-73B2-CB4B0B47C2C0}"/>
                    </a:ext>
                  </a:extLst>
                </p:cNvPr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816" name="ZoneTexte 815">
            <a:extLst>
              <a:ext uri="{FF2B5EF4-FFF2-40B4-BE49-F238E27FC236}">
                <a16:creationId xmlns:a16="http://schemas.microsoft.com/office/drawing/2014/main" id="{DF312EC7-35E0-E617-FDC7-1107B3C86B04}"/>
              </a:ext>
            </a:extLst>
          </p:cNvPr>
          <p:cNvSpPr txBox="1"/>
          <p:nvPr/>
        </p:nvSpPr>
        <p:spPr>
          <a:xfrm>
            <a:off x="464750" y="935003"/>
            <a:ext cx="28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Générer des articles à partir de prompts ainsi que l’image associé</a:t>
            </a:r>
          </a:p>
        </p:txBody>
      </p:sp>
    </p:spTree>
    <p:extLst>
      <p:ext uri="{BB962C8B-B14F-4D97-AF65-F5344CB8AC3E}">
        <p14:creationId xmlns:p14="http://schemas.microsoft.com/office/powerpoint/2010/main" val="45465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6258A3E-606A-3652-567F-046633F0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100" y="1032008"/>
            <a:ext cx="3608100" cy="3325500"/>
          </a:xfrm>
        </p:spPr>
        <p:txBody>
          <a:bodyPr/>
          <a:lstStyle/>
          <a:p>
            <a:r>
              <a:rPr lang="fr-FR" dirty="0"/>
              <a:t>Application qui génère des articles avec </a:t>
            </a:r>
            <a:r>
              <a:rPr lang="fr-FR" b="1" dirty="0"/>
              <a:t>image d’illustration</a:t>
            </a:r>
          </a:p>
          <a:p>
            <a:r>
              <a:rPr lang="fr-FR" dirty="0"/>
              <a:t>Fonctionne en </a:t>
            </a:r>
            <a:r>
              <a:rPr lang="fr-FR" b="1" dirty="0"/>
              <a:t>local</a:t>
            </a:r>
          </a:p>
          <a:p>
            <a:r>
              <a:rPr lang="fr-FR" dirty="0"/>
              <a:t>Avec un </a:t>
            </a:r>
            <a:r>
              <a:rPr lang="fr-FR" b="1" dirty="0"/>
              <a:t>filtre éthique 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F595BBF-A1DF-156C-426D-BD611C83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grpSp>
        <p:nvGrpSpPr>
          <p:cNvPr id="4" name="Google Shape;2856;p75">
            <a:extLst>
              <a:ext uri="{FF2B5EF4-FFF2-40B4-BE49-F238E27FC236}">
                <a16:creationId xmlns:a16="http://schemas.microsoft.com/office/drawing/2014/main" id="{DD128AE9-174B-CF2D-5A93-2040BFB58F43}"/>
              </a:ext>
            </a:extLst>
          </p:cNvPr>
          <p:cNvGrpSpPr/>
          <p:nvPr/>
        </p:nvGrpSpPr>
        <p:grpSpPr>
          <a:xfrm>
            <a:off x="4683512" y="854927"/>
            <a:ext cx="2120487" cy="1851101"/>
            <a:chOff x="6015523" y="3714217"/>
            <a:chExt cx="557665" cy="516387"/>
          </a:xfrm>
        </p:grpSpPr>
        <p:grpSp>
          <p:nvGrpSpPr>
            <p:cNvPr id="5" name="Google Shape;2857;p75">
              <a:extLst>
                <a:ext uri="{FF2B5EF4-FFF2-40B4-BE49-F238E27FC236}">
                  <a16:creationId xmlns:a16="http://schemas.microsoft.com/office/drawing/2014/main" id="{F16D757F-7B5F-F187-CD63-643312E2B095}"/>
                </a:ext>
              </a:extLst>
            </p:cNvPr>
            <p:cNvGrpSpPr/>
            <p:nvPr/>
          </p:nvGrpSpPr>
          <p:grpSpPr>
            <a:xfrm>
              <a:off x="6036093" y="3716980"/>
              <a:ext cx="529822" cy="510480"/>
              <a:chOff x="3148311" y="-545634"/>
              <a:chExt cx="1006119" cy="969573"/>
            </a:xfrm>
          </p:grpSpPr>
          <p:sp>
            <p:nvSpPr>
              <p:cNvPr id="7" name="Google Shape;2858;p75">
                <a:extLst>
                  <a:ext uri="{FF2B5EF4-FFF2-40B4-BE49-F238E27FC236}">
                    <a16:creationId xmlns:a16="http://schemas.microsoft.com/office/drawing/2014/main" id="{886F703A-5E34-1396-5323-944D3E897A18}"/>
                  </a:ext>
                </a:extLst>
              </p:cNvPr>
              <p:cNvSpPr/>
              <p:nvPr/>
            </p:nvSpPr>
            <p:spPr>
              <a:xfrm>
                <a:off x="3497808" y="-545634"/>
                <a:ext cx="152012" cy="12208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2859;p75">
                <a:extLst>
                  <a:ext uri="{FF2B5EF4-FFF2-40B4-BE49-F238E27FC236}">
                    <a16:creationId xmlns:a16="http://schemas.microsoft.com/office/drawing/2014/main" id="{DF934325-35C8-5652-E2F9-741E22FD9F85}"/>
                  </a:ext>
                </a:extLst>
              </p:cNvPr>
              <p:cNvSpPr/>
              <p:nvPr/>
            </p:nvSpPr>
            <p:spPr>
              <a:xfrm>
                <a:off x="3779659" y="-441254"/>
                <a:ext cx="74264" cy="69794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2860;p75">
                <a:extLst>
                  <a:ext uri="{FF2B5EF4-FFF2-40B4-BE49-F238E27FC236}">
                    <a16:creationId xmlns:a16="http://schemas.microsoft.com/office/drawing/2014/main" id="{CD2C35BB-8CD4-E32C-9EF7-2AA62167F3D1}"/>
                  </a:ext>
                </a:extLst>
              </p:cNvPr>
              <p:cNvSpPr/>
              <p:nvPr/>
            </p:nvSpPr>
            <p:spPr>
              <a:xfrm>
                <a:off x="3658562" y="-488295"/>
                <a:ext cx="47632" cy="25284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2861;p75">
                <a:extLst>
                  <a:ext uri="{FF2B5EF4-FFF2-40B4-BE49-F238E27FC236}">
                    <a16:creationId xmlns:a16="http://schemas.microsoft.com/office/drawing/2014/main" id="{89FEF146-6A90-4CC0-25B6-1F02C8964196}"/>
                  </a:ext>
                </a:extLst>
              </p:cNvPr>
              <p:cNvSpPr/>
              <p:nvPr/>
            </p:nvSpPr>
            <p:spPr>
              <a:xfrm>
                <a:off x="3773239" y="-411709"/>
                <a:ext cx="34223" cy="31496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2862;p75">
                <a:extLst>
                  <a:ext uri="{FF2B5EF4-FFF2-40B4-BE49-F238E27FC236}">
                    <a16:creationId xmlns:a16="http://schemas.microsoft.com/office/drawing/2014/main" id="{962582A6-9243-DCF5-F5A2-CF0ABDBF2C63}"/>
                  </a:ext>
                </a:extLst>
              </p:cNvPr>
              <p:cNvSpPr/>
              <p:nvPr/>
            </p:nvSpPr>
            <p:spPr>
              <a:xfrm>
                <a:off x="3776942" y="-526397"/>
                <a:ext cx="377487" cy="831956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2863;p75">
                <a:extLst>
                  <a:ext uri="{FF2B5EF4-FFF2-40B4-BE49-F238E27FC236}">
                    <a16:creationId xmlns:a16="http://schemas.microsoft.com/office/drawing/2014/main" id="{5D058E7F-95E7-F82A-89E8-AA88AB250A87}"/>
                  </a:ext>
                </a:extLst>
              </p:cNvPr>
              <p:cNvSpPr/>
              <p:nvPr/>
            </p:nvSpPr>
            <p:spPr>
              <a:xfrm>
                <a:off x="3352414" y="12491"/>
                <a:ext cx="353584" cy="411448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2864;p75">
                <a:extLst>
                  <a:ext uri="{FF2B5EF4-FFF2-40B4-BE49-F238E27FC236}">
                    <a16:creationId xmlns:a16="http://schemas.microsoft.com/office/drawing/2014/main" id="{9F04F9C7-FA58-A6E4-660D-AE89C7FF2A93}"/>
                  </a:ext>
                </a:extLst>
              </p:cNvPr>
              <p:cNvSpPr/>
              <p:nvPr/>
            </p:nvSpPr>
            <p:spPr>
              <a:xfrm>
                <a:off x="3289631" y="-66747"/>
                <a:ext cx="64547" cy="26511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2865;p75">
                <a:extLst>
                  <a:ext uri="{FF2B5EF4-FFF2-40B4-BE49-F238E27FC236}">
                    <a16:creationId xmlns:a16="http://schemas.microsoft.com/office/drawing/2014/main" id="{975B87BF-D26E-7460-4F76-840E54006CC0}"/>
                  </a:ext>
                </a:extLst>
              </p:cNvPr>
              <p:cNvSpPr/>
              <p:nvPr/>
            </p:nvSpPr>
            <p:spPr>
              <a:xfrm>
                <a:off x="3368156" y="-47247"/>
                <a:ext cx="67855" cy="22556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2866;p75">
                <a:extLst>
                  <a:ext uri="{FF2B5EF4-FFF2-40B4-BE49-F238E27FC236}">
                    <a16:creationId xmlns:a16="http://schemas.microsoft.com/office/drawing/2014/main" id="{EA82B5F4-476F-0167-036A-3CE51654202F}"/>
                  </a:ext>
                </a:extLst>
              </p:cNvPr>
              <p:cNvSpPr/>
              <p:nvPr/>
            </p:nvSpPr>
            <p:spPr>
              <a:xfrm>
                <a:off x="3466707" y="-328516"/>
                <a:ext cx="37532" cy="23334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2867;p75">
                <a:extLst>
                  <a:ext uri="{FF2B5EF4-FFF2-40B4-BE49-F238E27FC236}">
                    <a16:creationId xmlns:a16="http://schemas.microsoft.com/office/drawing/2014/main" id="{7D937540-38BC-5FE5-1E31-44530D62A696}"/>
                  </a:ext>
                </a:extLst>
              </p:cNvPr>
              <p:cNvSpPr/>
              <p:nvPr/>
            </p:nvSpPr>
            <p:spPr>
              <a:xfrm>
                <a:off x="3148311" y="-512013"/>
                <a:ext cx="344841" cy="575576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81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" name="Google Shape;2868;p75">
              <a:extLst>
                <a:ext uri="{FF2B5EF4-FFF2-40B4-BE49-F238E27FC236}">
                  <a16:creationId xmlns:a16="http://schemas.microsoft.com/office/drawing/2014/main" id="{FE145692-3852-BA3B-EB9D-51F17902FF8F}"/>
                </a:ext>
              </a:extLst>
            </p:cNvPr>
            <p:cNvSpPr/>
            <p:nvPr/>
          </p:nvSpPr>
          <p:spPr>
            <a:xfrm>
              <a:off x="6015523" y="3714217"/>
              <a:ext cx="557665" cy="516387"/>
            </a:xfrm>
            <a:custGeom>
              <a:avLst/>
              <a:gdLst/>
              <a:ahLst/>
              <a:cxnLst/>
              <a:rect l="l" t="t" r="r" b="b"/>
              <a:pathLst>
                <a:path w="96649" h="89534" extrusionOk="0">
                  <a:moveTo>
                    <a:pt x="48671" y="444"/>
                  </a:moveTo>
                  <a:cubicBezTo>
                    <a:pt x="70814" y="444"/>
                    <a:pt x="90084" y="16342"/>
                    <a:pt x="93207" y="38415"/>
                  </a:cubicBezTo>
                  <a:cubicBezTo>
                    <a:pt x="96649" y="62635"/>
                    <a:pt x="79314" y="85116"/>
                    <a:pt x="54526" y="88629"/>
                  </a:cubicBezTo>
                  <a:cubicBezTo>
                    <a:pt x="52344" y="88930"/>
                    <a:pt x="50161" y="89090"/>
                    <a:pt x="47961" y="89090"/>
                  </a:cubicBezTo>
                  <a:cubicBezTo>
                    <a:pt x="25817" y="89090"/>
                    <a:pt x="6548" y="73192"/>
                    <a:pt x="3425" y="51119"/>
                  </a:cubicBezTo>
                  <a:cubicBezTo>
                    <a:pt x="1" y="26899"/>
                    <a:pt x="17318" y="4418"/>
                    <a:pt x="42123" y="905"/>
                  </a:cubicBezTo>
                  <a:cubicBezTo>
                    <a:pt x="44288" y="586"/>
                    <a:pt x="46470" y="444"/>
                    <a:pt x="48671" y="444"/>
                  </a:cubicBezTo>
                  <a:close/>
                  <a:moveTo>
                    <a:pt x="48746" y="0"/>
                  </a:moveTo>
                  <a:cubicBezTo>
                    <a:pt x="48721" y="0"/>
                    <a:pt x="48696" y="0"/>
                    <a:pt x="48671" y="0"/>
                  </a:cubicBezTo>
                  <a:cubicBezTo>
                    <a:pt x="46453" y="0"/>
                    <a:pt x="44253" y="160"/>
                    <a:pt x="42052" y="462"/>
                  </a:cubicBezTo>
                  <a:cubicBezTo>
                    <a:pt x="36002" y="1313"/>
                    <a:pt x="30164" y="3336"/>
                    <a:pt x="24895" y="6441"/>
                  </a:cubicBezTo>
                  <a:cubicBezTo>
                    <a:pt x="19838" y="9404"/>
                    <a:pt x="15402" y="13326"/>
                    <a:pt x="11835" y="17974"/>
                  </a:cubicBezTo>
                  <a:cubicBezTo>
                    <a:pt x="8269" y="22570"/>
                    <a:pt x="5643" y="27822"/>
                    <a:pt x="4099" y="33447"/>
                  </a:cubicBezTo>
                  <a:cubicBezTo>
                    <a:pt x="2520" y="39213"/>
                    <a:pt x="2130" y="45246"/>
                    <a:pt x="2981" y="51190"/>
                  </a:cubicBezTo>
                  <a:cubicBezTo>
                    <a:pt x="4507" y="61925"/>
                    <a:pt x="9955" y="71737"/>
                    <a:pt x="18276" y="78728"/>
                  </a:cubicBezTo>
                  <a:cubicBezTo>
                    <a:pt x="26561" y="85703"/>
                    <a:pt x="37054" y="89534"/>
                    <a:pt x="47886" y="89534"/>
                  </a:cubicBezTo>
                  <a:cubicBezTo>
                    <a:pt x="47911" y="89534"/>
                    <a:pt x="47936" y="89534"/>
                    <a:pt x="47961" y="89534"/>
                  </a:cubicBezTo>
                  <a:cubicBezTo>
                    <a:pt x="50179" y="89534"/>
                    <a:pt x="52397" y="89374"/>
                    <a:pt x="54579" y="89072"/>
                  </a:cubicBezTo>
                  <a:cubicBezTo>
                    <a:pt x="60647" y="88221"/>
                    <a:pt x="66467" y="86198"/>
                    <a:pt x="71737" y="83093"/>
                  </a:cubicBezTo>
                  <a:cubicBezTo>
                    <a:pt x="76794" y="80112"/>
                    <a:pt x="81230" y="76208"/>
                    <a:pt x="84796" y="71560"/>
                  </a:cubicBezTo>
                  <a:cubicBezTo>
                    <a:pt x="88363" y="66964"/>
                    <a:pt x="90989" y="61712"/>
                    <a:pt x="92532" y="56105"/>
                  </a:cubicBezTo>
                  <a:cubicBezTo>
                    <a:pt x="94112" y="50321"/>
                    <a:pt x="94502" y="44288"/>
                    <a:pt x="93650" y="38362"/>
                  </a:cubicBezTo>
                  <a:cubicBezTo>
                    <a:pt x="92124" y="27609"/>
                    <a:pt x="86677" y="17797"/>
                    <a:pt x="78355" y="10824"/>
                  </a:cubicBezTo>
                  <a:cubicBezTo>
                    <a:pt x="70071" y="3831"/>
                    <a:pt x="59578" y="0"/>
                    <a:pt x="487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96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314E3D9A-B7AA-2757-492F-B2895343F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>
            <a:extLst>
              <a:ext uri="{FF2B5EF4-FFF2-40B4-BE49-F238E27FC236}">
                <a16:creationId xmlns:a16="http://schemas.microsoft.com/office/drawing/2014/main" id="{25636A2F-4DA8-DA79-4691-51280C4E39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6400" y="2251350"/>
            <a:ext cx="6691200" cy="61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dirty="0"/>
              <a:t>Architecture</a:t>
            </a:r>
            <a:endParaRPr lang="fr-FR" dirty="0"/>
          </a:p>
        </p:txBody>
      </p:sp>
      <p:sp>
        <p:nvSpPr>
          <p:cNvPr id="317" name="Google Shape;317;p44">
            <a:extLst>
              <a:ext uri="{FF2B5EF4-FFF2-40B4-BE49-F238E27FC236}">
                <a16:creationId xmlns:a16="http://schemas.microsoft.com/office/drawing/2014/main" id="{75FE412B-8B96-96F2-4986-CE2C0AB26B2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458650" y="1352550"/>
            <a:ext cx="42267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02</a:t>
            </a:r>
            <a:endParaRPr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B80977-B581-34C4-5C4C-200638B17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20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4DF70722-A829-1659-11EA-FDE591A9C4FC}"/>
              </a:ext>
            </a:extLst>
          </p:cNvPr>
          <p:cNvSpPr/>
          <p:nvPr/>
        </p:nvSpPr>
        <p:spPr>
          <a:xfrm>
            <a:off x="237893" y="691839"/>
            <a:ext cx="1256370" cy="47578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Prompt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4F6D018-174A-0F57-AF99-FE5CDCEE3F57}"/>
              </a:ext>
            </a:extLst>
          </p:cNvPr>
          <p:cNvSpPr/>
          <p:nvPr/>
        </p:nvSpPr>
        <p:spPr>
          <a:xfrm>
            <a:off x="1672683" y="774078"/>
            <a:ext cx="810321" cy="3113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F867BD8-7385-823F-C722-2734063E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604"/>
          <a:stretch>
            <a:fillRect/>
          </a:stretch>
        </p:blipFill>
        <p:spPr>
          <a:xfrm>
            <a:off x="0" y="2833220"/>
            <a:ext cx="9144000" cy="2386361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DBE59526-3276-03DE-6A98-6631C744A034}"/>
              </a:ext>
            </a:extLst>
          </p:cNvPr>
          <p:cNvGrpSpPr/>
          <p:nvPr/>
        </p:nvGrpSpPr>
        <p:grpSpPr>
          <a:xfrm>
            <a:off x="2661424" y="732959"/>
            <a:ext cx="3075181" cy="904968"/>
            <a:chOff x="2661424" y="732959"/>
            <a:chExt cx="3075181" cy="904968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C6AB26F8-BD46-08DD-A1E3-BE50EB4DF7FF}"/>
                </a:ext>
              </a:extLst>
            </p:cNvPr>
            <p:cNvSpPr/>
            <p:nvPr/>
          </p:nvSpPr>
          <p:spPr>
            <a:xfrm>
              <a:off x="2661424" y="732959"/>
              <a:ext cx="1639229" cy="393544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err="1">
                  <a:solidFill>
                    <a:srgbClr val="002060"/>
                  </a:solidFill>
                </a:rPr>
                <a:t>ArticleGenerator</a:t>
              </a:r>
              <a:endParaRPr lang="fr-FR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3E8E2E14-3B91-5589-CD42-8EDACC31A601}"/>
                </a:ext>
              </a:extLst>
            </p:cNvPr>
            <p:cNvSpPr/>
            <p:nvPr/>
          </p:nvSpPr>
          <p:spPr>
            <a:xfrm>
              <a:off x="2878873" y="1051139"/>
              <a:ext cx="1468244" cy="23297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LaMini-Flan-T5-783M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6106DDB-E1E2-9F6D-BB42-5E0F06DD5D67}"/>
                </a:ext>
              </a:extLst>
            </p:cNvPr>
            <p:cNvSpPr txBox="1"/>
            <p:nvPr/>
          </p:nvSpPr>
          <p:spPr>
            <a:xfrm>
              <a:off x="2811268" y="1237817"/>
              <a:ext cx="2925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Optimisé pour les instructions (</a:t>
              </a:r>
              <a:r>
                <a:rPr lang="en-US" sz="1000" dirty="0"/>
                <a:t>Mohamed bin Zayed University of Artificial Intelligence)</a:t>
              </a:r>
              <a:endParaRPr lang="fr-FR" sz="1000" dirty="0"/>
            </a:p>
          </p:txBody>
        </p:sp>
      </p:grp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BE0D93F7-5FFA-91DB-F4B0-CA0CD3C8D17E}"/>
              </a:ext>
            </a:extLst>
          </p:cNvPr>
          <p:cNvSpPr/>
          <p:nvPr/>
        </p:nvSpPr>
        <p:spPr>
          <a:xfrm>
            <a:off x="4572000" y="778025"/>
            <a:ext cx="810321" cy="3113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4B771D1-BF1C-3E3E-8F5B-64CF13153EC3}"/>
              </a:ext>
            </a:extLst>
          </p:cNvPr>
          <p:cNvGrpSpPr/>
          <p:nvPr/>
        </p:nvGrpSpPr>
        <p:grpSpPr>
          <a:xfrm>
            <a:off x="5685263" y="733422"/>
            <a:ext cx="2200507" cy="786412"/>
            <a:chOff x="2661424" y="732959"/>
            <a:chExt cx="2200507" cy="786412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8ABA82A0-473D-5037-D066-A62F06F9FF2D}"/>
                </a:ext>
              </a:extLst>
            </p:cNvPr>
            <p:cNvSpPr/>
            <p:nvPr/>
          </p:nvSpPr>
          <p:spPr>
            <a:xfrm>
              <a:off x="2661424" y="732959"/>
              <a:ext cx="1639229" cy="393544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err="1">
                  <a:solidFill>
                    <a:srgbClr val="002060"/>
                  </a:solidFill>
                </a:rPr>
                <a:t>TextSummarizer</a:t>
              </a:r>
              <a:endParaRPr lang="fr-FR" b="1" dirty="0">
                <a:solidFill>
                  <a:srgbClr val="002060"/>
                </a:solidFill>
              </a:endParaRP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5082A55C-42E7-F64D-A677-50424CEBA33B}"/>
                </a:ext>
              </a:extLst>
            </p:cNvPr>
            <p:cNvSpPr/>
            <p:nvPr/>
          </p:nvSpPr>
          <p:spPr>
            <a:xfrm>
              <a:off x="2878872" y="1051139"/>
              <a:ext cx="1286109" cy="23297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distilbart-cnn-12-6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14ADD4E-15D8-532D-D6AC-1B13702D4D2A}"/>
                </a:ext>
              </a:extLst>
            </p:cNvPr>
            <p:cNvSpPr txBox="1"/>
            <p:nvPr/>
          </p:nvSpPr>
          <p:spPr>
            <a:xfrm>
              <a:off x="2802672" y="1273150"/>
              <a:ext cx="20592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Version légère de BERT 300M</a:t>
              </a:r>
            </a:p>
          </p:txBody>
        </p:sp>
      </p:grpSp>
      <p:sp>
        <p:nvSpPr>
          <p:cNvPr id="20" name="Flèche : angle droit 19">
            <a:extLst>
              <a:ext uri="{FF2B5EF4-FFF2-40B4-BE49-F238E27FC236}">
                <a16:creationId xmlns:a16="http://schemas.microsoft.com/office/drawing/2014/main" id="{FFEC316C-1B6F-A581-25EE-B49C0909BF6A}"/>
              </a:ext>
            </a:extLst>
          </p:cNvPr>
          <p:cNvSpPr/>
          <p:nvPr/>
        </p:nvSpPr>
        <p:spPr>
          <a:xfrm rot="10800000" flipH="1">
            <a:off x="7656704" y="874436"/>
            <a:ext cx="632368" cy="590090"/>
          </a:xfrm>
          <a:prstGeom prst="bentUpArrow">
            <a:avLst>
              <a:gd name="adj1" fmla="val 27853"/>
              <a:gd name="adj2" fmla="val 33241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6A2F0188-60A6-4D3E-6172-9208145142D5}"/>
              </a:ext>
            </a:extLst>
          </p:cNvPr>
          <p:cNvGrpSpPr/>
          <p:nvPr/>
        </p:nvGrpSpPr>
        <p:grpSpPr>
          <a:xfrm>
            <a:off x="7099610" y="1683749"/>
            <a:ext cx="2284141" cy="888001"/>
            <a:chOff x="2572214" y="732959"/>
            <a:chExt cx="2284141" cy="888001"/>
          </a:xfrm>
        </p:grpSpPr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C6FB7B2A-D6F3-D71C-BCEB-26EF1AA7ABA7}"/>
                </a:ext>
              </a:extLst>
            </p:cNvPr>
            <p:cNvSpPr/>
            <p:nvPr/>
          </p:nvSpPr>
          <p:spPr>
            <a:xfrm>
              <a:off x="2572214" y="732959"/>
              <a:ext cx="1728439" cy="393544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err="1">
                  <a:solidFill>
                    <a:srgbClr val="002060"/>
                  </a:solidFill>
                </a:rPr>
                <a:t>SimilarityChecker</a:t>
              </a:r>
              <a:endParaRPr lang="fr-FR" b="1" dirty="0">
                <a:solidFill>
                  <a:srgbClr val="002060"/>
                </a:solidFill>
              </a:endParaRP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AF3EEC80-B298-0048-3D79-D201C52B4DE1}"/>
                </a:ext>
              </a:extLst>
            </p:cNvPr>
            <p:cNvSpPr/>
            <p:nvPr/>
          </p:nvSpPr>
          <p:spPr>
            <a:xfrm>
              <a:off x="2661424" y="1126503"/>
              <a:ext cx="1813931" cy="286978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sentence-</a:t>
              </a:r>
              <a:r>
                <a:rPr lang="fr-FR" sz="1000" dirty="0" err="1"/>
                <a:t>transformers</a:t>
              </a:r>
              <a:r>
                <a:rPr lang="fr-FR" sz="1000" dirty="0"/>
                <a:t>/all-MiniLM-L6-v2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0F0923DE-705D-E358-6153-8FF96D6B1E09}"/>
                </a:ext>
              </a:extLst>
            </p:cNvPr>
            <p:cNvSpPr txBox="1"/>
            <p:nvPr/>
          </p:nvSpPr>
          <p:spPr>
            <a:xfrm>
              <a:off x="2797096" y="1374739"/>
              <a:ext cx="20592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Basé sur </a:t>
              </a:r>
              <a:r>
                <a:rPr lang="fr-FR" sz="1000" dirty="0" err="1"/>
                <a:t>MiniLM</a:t>
              </a:r>
              <a:r>
                <a:rPr lang="fr-FR" sz="1000" dirty="0"/>
                <a:t> 22M </a:t>
              </a:r>
            </a:p>
          </p:txBody>
        </p:sp>
      </p:grp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3A880E99-0101-EA71-589D-CB514D70C379}"/>
              </a:ext>
            </a:extLst>
          </p:cNvPr>
          <p:cNvSpPr/>
          <p:nvPr/>
        </p:nvSpPr>
        <p:spPr>
          <a:xfrm flipH="1">
            <a:off x="6045819" y="1921640"/>
            <a:ext cx="810321" cy="3113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FBEA414-6CA1-ED8E-ECC9-C3E9499153CF}"/>
              </a:ext>
            </a:extLst>
          </p:cNvPr>
          <p:cNvGrpSpPr/>
          <p:nvPr/>
        </p:nvGrpSpPr>
        <p:grpSpPr>
          <a:xfrm>
            <a:off x="4099930" y="1892897"/>
            <a:ext cx="2059259" cy="1033284"/>
            <a:chOff x="2631687" y="732959"/>
            <a:chExt cx="2059259" cy="1033284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CCAB748C-2342-459E-5C09-06859C952F4F}"/>
                </a:ext>
              </a:extLst>
            </p:cNvPr>
            <p:cNvSpPr/>
            <p:nvPr/>
          </p:nvSpPr>
          <p:spPr>
            <a:xfrm>
              <a:off x="2661424" y="732959"/>
              <a:ext cx="1639229" cy="393544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err="1">
                  <a:solidFill>
                    <a:srgbClr val="002060"/>
                  </a:solidFill>
                </a:rPr>
                <a:t>EthicalFilter</a:t>
              </a:r>
              <a:endParaRPr lang="fr-FR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FA02CA04-0476-7C05-F22F-F14233B341D0}"/>
                </a:ext>
              </a:extLst>
            </p:cNvPr>
            <p:cNvSpPr/>
            <p:nvPr/>
          </p:nvSpPr>
          <p:spPr>
            <a:xfrm>
              <a:off x="2878872" y="1051138"/>
              <a:ext cx="1455234" cy="360673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martin-ha/</a:t>
              </a:r>
              <a:r>
                <a:rPr lang="fr-FR" sz="1000" dirty="0" err="1"/>
                <a:t>toxic</a:t>
              </a:r>
              <a:r>
                <a:rPr lang="fr-FR" sz="1000" dirty="0"/>
                <a:t>-comment-model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9F4D5FBD-FD06-2718-0EDC-B69ED8903997}"/>
                </a:ext>
              </a:extLst>
            </p:cNvPr>
            <p:cNvSpPr txBox="1"/>
            <p:nvPr/>
          </p:nvSpPr>
          <p:spPr>
            <a:xfrm>
              <a:off x="2631687" y="1366133"/>
              <a:ext cx="20592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Transformers 66M : sortie sous forme de dictionnaire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DB409353-3F0B-3A79-95BE-43572F2D9491}"/>
              </a:ext>
            </a:extLst>
          </p:cNvPr>
          <p:cNvGrpSpPr/>
          <p:nvPr/>
        </p:nvGrpSpPr>
        <p:grpSpPr>
          <a:xfrm>
            <a:off x="1077950" y="1864896"/>
            <a:ext cx="2059259" cy="807211"/>
            <a:chOff x="2661424" y="732959"/>
            <a:chExt cx="2059259" cy="807211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83CF7E18-E1D7-2852-0B25-F3F63C1AFDFC}"/>
                </a:ext>
              </a:extLst>
            </p:cNvPr>
            <p:cNvSpPr/>
            <p:nvPr/>
          </p:nvSpPr>
          <p:spPr>
            <a:xfrm>
              <a:off x="2661424" y="732959"/>
              <a:ext cx="1639229" cy="393544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err="1">
                  <a:solidFill>
                    <a:srgbClr val="002060"/>
                  </a:solidFill>
                </a:rPr>
                <a:t>ImageGenerator</a:t>
              </a:r>
              <a:endParaRPr lang="fr-FR" b="1" dirty="0">
                <a:solidFill>
                  <a:srgbClr val="002060"/>
                </a:solidFill>
              </a:endParaRPr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B6AD37D6-3FED-35EE-40F0-E0F4C17D2FF3}"/>
                </a:ext>
              </a:extLst>
            </p:cNvPr>
            <p:cNvSpPr/>
            <p:nvPr/>
          </p:nvSpPr>
          <p:spPr>
            <a:xfrm>
              <a:off x="2925333" y="1061557"/>
              <a:ext cx="1510992" cy="273513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err="1"/>
                <a:t>runwayml</a:t>
              </a:r>
              <a:r>
                <a:rPr lang="fr-FR" sz="1000" dirty="0"/>
                <a:t>/stable-diffusion-v1-5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C27205D-AADC-1B55-0E85-53AB2651FD17}"/>
                </a:ext>
              </a:extLst>
            </p:cNvPr>
            <p:cNvSpPr txBox="1"/>
            <p:nvPr/>
          </p:nvSpPr>
          <p:spPr>
            <a:xfrm>
              <a:off x="2661424" y="1293949"/>
              <a:ext cx="20592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Basé sur </a:t>
              </a:r>
              <a:r>
                <a:rPr lang="fr-FR" sz="1000" dirty="0" err="1"/>
                <a:t>StableDiffusion</a:t>
              </a:r>
              <a:r>
                <a:rPr lang="fr-FR" sz="1000" dirty="0"/>
                <a:t> 1.5</a:t>
              </a:r>
            </a:p>
          </p:txBody>
        </p:sp>
      </p:grpSp>
      <p:sp>
        <p:nvSpPr>
          <p:cNvPr id="37" name="Flèche : angle droit 36">
            <a:extLst>
              <a:ext uri="{FF2B5EF4-FFF2-40B4-BE49-F238E27FC236}">
                <a16:creationId xmlns:a16="http://schemas.microsoft.com/office/drawing/2014/main" id="{C802C43B-3BEA-8047-335A-DCD32D14CAEF}"/>
              </a:ext>
            </a:extLst>
          </p:cNvPr>
          <p:cNvSpPr/>
          <p:nvPr/>
        </p:nvSpPr>
        <p:spPr>
          <a:xfrm rot="16200000" flipH="1">
            <a:off x="2880033" y="1585476"/>
            <a:ext cx="632368" cy="590090"/>
          </a:xfrm>
          <a:prstGeom prst="bentUpArrow">
            <a:avLst>
              <a:gd name="adj1" fmla="val 27853"/>
              <a:gd name="adj2" fmla="val 33241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83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64760-815B-7D2C-5D28-890AC790B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6;p44">
            <a:extLst>
              <a:ext uri="{FF2B5EF4-FFF2-40B4-BE49-F238E27FC236}">
                <a16:creationId xmlns:a16="http://schemas.microsoft.com/office/drawing/2014/main" id="{6165ECD0-8EDF-3298-4909-CE5E5751B8D7}"/>
              </a:ext>
            </a:extLst>
          </p:cNvPr>
          <p:cNvSpPr txBox="1">
            <a:spLocks/>
          </p:cNvSpPr>
          <p:nvPr/>
        </p:nvSpPr>
        <p:spPr>
          <a:xfrm>
            <a:off x="520156" y="199525"/>
            <a:ext cx="6691200" cy="61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800" dirty="0">
                <a:latin typeface="DM Serif Text" pitchFamily="2" charset="0"/>
              </a:rPr>
              <a:t>Evaluation des modèles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4304790-5709-9D07-9A35-46ECDA64C5D1}"/>
              </a:ext>
            </a:extLst>
          </p:cNvPr>
          <p:cNvSpPr txBox="1"/>
          <p:nvPr/>
        </p:nvSpPr>
        <p:spPr>
          <a:xfrm>
            <a:off x="520156" y="1003610"/>
            <a:ext cx="54643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Vérification des modèles par evaluation.py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fr-FR" dirty="0"/>
              <a:t>ROUGE-L : Mesure de la qualité du résumé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fr-FR" dirty="0"/>
              <a:t>Perplexité : La fluidité du modèle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fr-FR" dirty="0"/>
              <a:t>Similarité : Corrélation entre le texte généré et le résumé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023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66D12568-9099-698F-EB12-3697CD71B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>
            <a:extLst>
              <a:ext uri="{FF2B5EF4-FFF2-40B4-BE49-F238E27FC236}">
                <a16:creationId xmlns:a16="http://schemas.microsoft.com/office/drawing/2014/main" id="{94289364-0D9A-A5D6-7AD1-718BA4D68A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6400" y="2251350"/>
            <a:ext cx="6691200" cy="61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dirty="0"/>
              <a:t>Limitation &amp; défis rencontrés </a:t>
            </a:r>
          </a:p>
        </p:txBody>
      </p:sp>
      <p:sp>
        <p:nvSpPr>
          <p:cNvPr id="317" name="Google Shape;317;p44">
            <a:extLst>
              <a:ext uri="{FF2B5EF4-FFF2-40B4-BE49-F238E27FC236}">
                <a16:creationId xmlns:a16="http://schemas.microsoft.com/office/drawing/2014/main" id="{144EFAAF-0333-D5B0-9706-77025A545C7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458650" y="1352550"/>
            <a:ext cx="42267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03</a:t>
            </a:r>
            <a:endParaRPr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CF3A50-3492-A2CF-9DA6-6B93B23A5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164441"/>
      </p:ext>
    </p:extLst>
  </p:cSld>
  <p:clrMapOvr>
    <a:masterClrMapping/>
  </p:clrMapOvr>
</p:sld>
</file>

<file path=ppt/theme/theme1.xml><?xml version="1.0" encoding="utf-8"?>
<a:theme xmlns:a="http://schemas.openxmlformats.org/drawingml/2006/main" name="Private Health Center by Slidesgo">
  <a:themeElements>
    <a:clrScheme name="Simple Light">
      <a:dk1>
        <a:srgbClr val="162232"/>
      </a:dk1>
      <a:lt1>
        <a:srgbClr val="FFFFFF"/>
      </a:lt1>
      <a:dk2>
        <a:srgbClr val="859EBE"/>
      </a:dk2>
      <a:lt2>
        <a:srgbClr val="978350"/>
      </a:lt2>
      <a:accent1>
        <a:srgbClr val="C7C7C7"/>
      </a:accent1>
      <a:accent2>
        <a:srgbClr val="859EBE"/>
      </a:accent2>
      <a:accent3>
        <a:srgbClr val="162232"/>
      </a:accent3>
      <a:accent4>
        <a:srgbClr val="978350"/>
      </a:accent4>
      <a:accent5>
        <a:srgbClr val="C7C7C7"/>
      </a:accent5>
      <a:accent6>
        <a:srgbClr val="859EBE"/>
      </a:accent6>
      <a:hlink>
        <a:srgbClr val="1622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307</Words>
  <Application>Microsoft Office PowerPoint</Application>
  <PresentationFormat>Affichage à l'écran (16:9)</PresentationFormat>
  <Paragraphs>68</Paragraphs>
  <Slides>14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DM Serif Text</vt:lpstr>
      <vt:lpstr>PT Sans</vt:lpstr>
      <vt:lpstr>Nunito Light</vt:lpstr>
      <vt:lpstr>Private Health Center by Slidesgo</vt:lpstr>
      <vt:lpstr>Hackathon2</vt:lpstr>
      <vt:lpstr>Table des matières</vt:lpstr>
      <vt:lpstr>Problématique &amp; Présentation</vt:lpstr>
      <vt:lpstr>Problématique</vt:lpstr>
      <vt:lpstr>Présentation</vt:lpstr>
      <vt:lpstr>Architecture</vt:lpstr>
      <vt:lpstr>Présentation PowerPoint</vt:lpstr>
      <vt:lpstr>Présentation PowerPoint</vt:lpstr>
      <vt:lpstr>Limitation &amp; défis rencontrés </vt:lpstr>
      <vt:lpstr>Présentation PowerPoint</vt:lpstr>
      <vt:lpstr>Présentation PowerPoint</vt:lpstr>
      <vt:lpstr>Evolutions </vt:lpstr>
      <vt:lpstr>Présentation PowerPoint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alexandre perrault</dc:creator>
  <cp:lastModifiedBy>Alexandre PERRAULT</cp:lastModifiedBy>
  <cp:revision>11</cp:revision>
  <dcterms:modified xsi:type="dcterms:W3CDTF">2025-07-29T12:31:06Z</dcterms:modified>
</cp:coreProperties>
</file>