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144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Proiect</a:t>
            </a:r>
            <a:r>
              <a:rPr lang="en-US" sz="3600" b="1" dirty="0" smtClean="0"/>
              <a:t> III</a:t>
            </a:r>
          </a:p>
          <a:p>
            <a:pPr algn="ctr"/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b="1" dirty="0" err="1" smtClean="0"/>
              <a:t>Tehnologia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informatiei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7244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/>
              <a:t>Student:  Pistritu </a:t>
            </a:r>
            <a:r>
              <a:rPr lang="en-US" sz="3200" b="1" dirty="0" err="1" smtClean="0"/>
              <a:t>Ionut-Laurentiu</a:t>
            </a:r>
            <a:endParaRPr 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Dezvoltarea</a:t>
            </a:r>
            <a:r>
              <a:rPr lang="en-US" b="1" dirty="0" smtClean="0"/>
              <a:t> </a:t>
            </a:r>
            <a:r>
              <a:rPr lang="en-US" b="1" dirty="0" err="1" smtClean="0"/>
              <a:t>proiectului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Dupa</a:t>
            </a:r>
            <a:r>
              <a:rPr lang="en-US" b="1" dirty="0" smtClean="0"/>
              <a:t> </a:t>
            </a:r>
            <a:r>
              <a:rPr lang="en-US" b="1" dirty="0" err="1" smtClean="0"/>
              <a:t>ce</a:t>
            </a:r>
            <a:r>
              <a:rPr lang="en-US" b="1" dirty="0" smtClean="0"/>
              <a:t> am </a:t>
            </a:r>
            <a:r>
              <a:rPr lang="en-US" b="1" dirty="0" err="1" smtClean="0"/>
              <a:t>stabilit</a:t>
            </a:r>
            <a:r>
              <a:rPr lang="en-US" b="1" dirty="0" smtClean="0"/>
              <a:t> </a:t>
            </a:r>
            <a:r>
              <a:rPr lang="en-US" b="1" dirty="0" err="1" smtClean="0"/>
              <a:t>prioritatile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care </a:t>
            </a:r>
            <a:r>
              <a:rPr lang="en-US" b="1" dirty="0" err="1" smtClean="0"/>
              <a:t>sunt</a:t>
            </a:r>
            <a:r>
              <a:rPr lang="en-US" b="1" dirty="0" smtClean="0"/>
              <a:t> </a:t>
            </a:r>
            <a:r>
              <a:rPr lang="en-US" b="1" dirty="0" err="1" smtClean="0"/>
              <a:t>elementele</a:t>
            </a:r>
            <a:r>
              <a:rPr lang="en-US" b="1" dirty="0" smtClean="0"/>
              <a:t> </a:t>
            </a:r>
            <a:r>
              <a:rPr lang="en-US" b="1" dirty="0" err="1" smtClean="0"/>
              <a:t>necesare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a duce la bun </a:t>
            </a:r>
            <a:r>
              <a:rPr lang="en-US" b="1" dirty="0" err="1" smtClean="0"/>
              <a:t>sfarsit</a:t>
            </a:r>
            <a:r>
              <a:rPr lang="en-US" b="1" dirty="0" smtClean="0"/>
              <a:t> </a:t>
            </a:r>
            <a:r>
              <a:rPr lang="en-US" b="1" dirty="0" err="1" smtClean="0"/>
              <a:t>acest</a:t>
            </a:r>
            <a:r>
              <a:rPr lang="en-US" b="1" dirty="0" smtClean="0"/>
              <a:t> </a:t>
            </a:r>
            <a:r>
              <a:rPr lang="en-US" b="1" dirty="0" err="1" smtClean="0"/>
              <a:t>proiect</a:t>
            </a:r>
            <a:r>
              <a:rPr lang="en-US" b="1" dirty="0" smtClean="0"/>
              <a:t> a </a:t>
            </a:r>
            <a:r>
              <a:rPr lang="en-US" b="1" dirty="0" err="1" smtClean="0"/>
              <a:t>urmat</a:t>
            </a:r>
            <a:r>
              <a:rPr lang="en-US" b="1" dirty="0" smtClean="0"/>
              <a:t> </a:t>
            </a:r>
            <a:r>
              <a:rPr lang="en-US" b="1" dirty="0" err="1" smtClean="0"/>
              <a:t>implementarea</a:t>
            </a:r>
            <a:r>
              <a:rPr lang="en-US" b="1" dirty="0" smtClean="0"/>
              <a:t> </a:t>
            </a:r>
            <a:r>
              <a:rPr lang="en-US" b="1" dirty="0" err="1" smtClean="0"/>
              <a:t>lui</a:t>
            </a:r>
            <a:r>
              <a:rPr lang="en-US" b="1" dirty="0" smtClean="0"/>
              <a:t>. </a:t>
            </a:r>
          </a:p>
          <a:p>
            <a:r>
              <a:rPr lang="en-US" b="1" dirty="0" err="1" smtClean="0"/>
              <a:t>Toate</a:t>
            </a:r>
            <a:r>
              <a:rPr lang="en-US" b="1" dirty="0" smtClean="0"/>
              <a:t> </a:t>
            </a:r>
            <a:r>
              <a:rPr lang="en-US" b="1" dirty="0" err="1" smtClean="0"/>
              <a:t>elementele</a:t>
            </a:r>
            <a:r>
              <a:rPr lang="en-US" b="1" dirty="0" smtClean="0"/>
              <a:t> de </a:t>
            </a:r>
            <a:r>
              <a:rPr lang="en-US" b="1" dirty="0" err="1" smtClean="0"/>
              <a:t>mecanica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interactiunea</a:t>
            </a:r>
            <a:r>
              <a:rPr lang="en-US" b="1" dirty="0" smtClean="0"/>
              <a:t> cu </a:t>
            </a:r>
            <a:r>
              <a:rPr lang="en-US" b="1" dirty="0" err="1" smtClean="0"/>
              <a:t>utilizatorul</a:t>
            </a:r>
            <a:r>
              <a:rPr lang="en-US" b="1" dirty="0" smtClean="0"/>
              <a:t> au </a:t>
            </a:r>
            <a:r>
              <a:rPr lang="en-US" b="1" dirty="0" err="1" smtClean="0"/>
              <a:t>fost</a:t>
            </a:r>
            <a:r>
              <a:rPr lang="en-US" b="1" dirty="0" smtClean="0"/>
              <a:t> </a:t>
            </a:r>
            <a:r>
              <a:rPr lang="en-US" b="1" dirty="0" err="1" smtClean="0"/>
              <a:t>realizate</a:t>
            </a:r>
            <a:r>
              <a:rPr lang="en-US" b="1" dirty="0" smtClean="0"/>
              <a:t> </a:t>
            </a:r>
            <a:r>
              <a:rPr lang="en-US" b="1" dirty="0" err="1" smtClean="0"/>
              <a:t>prin</a:t>
            </a:r>
            <a:r>
              <a:rPr lang="en-US" b="1" dirty="0" smtClean="0"/>
              <a:t> </a:t>
            </a:r>
            <a:r>
              <a:rPr lang="en-US" b="1" dirty="0" err="1" smtClean="0"/>
              <a:t>srierea</a:t>
            </a:r>
            <a:r>
              <a:rPr lang="en-US" b="1" dirty="0" smtClean="0"/>
              <a:t> de cod in </a:t>
            </a:r>
            <a:r>
              <a:rPr lang="en-US" b="1" dirty="0" err="1" smtClean="0"/>
              <a:t>limbajul</a:t>
            </a:r>
            <a:r>
              <a:rPr lang="en-US" b="1" dirty="0" smtClean="0"/>
              <a:t> C#. </a:t>
            </a:r>
            <a:r>
              <a:rPr lang="en-US" b="1" dirty="0" err="1" smtClean="0"/>
              <a:t>Acest</a:t>
            </a:r>
            <a:r>
              <a:rPr lang="en-US" b="1" dirty="0" smtClean="0"/>
              <a:t> cod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dezvoltat</a:t>
            </a:r>
            <a:r>
              <a:rPr lang="en-US" b="1" dirty="0" smtClean="0"/>
              <a:t> in IDE-</a:t>
            </a:r>
            <a:r>
              <a:rPr lang="en-US" b="1" dirty="0" err="1" smtClean="0"/>
              <a:t>ul</a:t>
            </a:r>
            <a:r>
              <a:rPr lang="en-US" b="1" dirty="0" smtClean="0"/>
              <a:t> </a:t>
            </a:r>
            <a:r>
              <a:rPr lang="en-US" b="1" dirty="0" err="1" smtClean="0"/>
              <a:t>MonoDevelop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atasat</a:t>
            </a:r>
            <a:r>
              <a:rPr lang="en-US" b="1" dirty="0" smtClean="0"/>
              <a:t> </a:t>
            </a:r>
            <a:r>
              <a:rPr lang="en-US" b="1" dirty="0" err="1" smtClean="0"/>
              <a:t>elementelor</a:t>
            </a:r>
            <a:r>
              <a:rPr lang="en-US" b="1" dirty="0" smtClean="0"/>
              <a:t> </a:t>
            </a:r>
            <a:r>
              <a:rPr lang="en-US" b="1" dirty="0" err="1" smtClean="0"/>
              <a:t>corespunzatoare</a:t>
            </a:r>
            <a:r>
              <a:rPr lang="en-US" b="1" dirty="0" smtClean="0"/>
              <a:t> din Unity.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20482" name="Picture 2" descr="C:\Users\Pistritu\Desktop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895600"/>
            <a:ext cx="4191000" cy="2971800"/>
          </a:xfrm>
          <a:prstGeom prst="rect">
            <a:avLst/>
          </a:prstGeom>
          <a:noFill/>
        </p:spPr>
      </p:pic>
      <p:pic>
        <p:nvPicPr>
          <p:cNvPr id="20483" name="Picture 3" descr="C:\Users\Pistritu\Desktop\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124200"/>
            <a:ext cx="24384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8153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Cuprins</a:t>
            </a:r>
            <a:endParaRPr lang="en-US" sz="4400" b="1" dirty="0" smtClean="0"/>
          </a:p>
          <a:p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err="1" smtClean="0"/>
              <a:t>Introducere</a:t>
            </a: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Unity3d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Android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Blender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err="1" smtClean="0"/>
              <a:t>Dezvoltarea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proiectului</a:t>
            </a:r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Introducere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Acest</a:t>
            </a:r>
            <a:r>
              <a:rPr lang="en-US" b="1" dirty="0" smtClean="0"/>
              <a:t> </a:t>
            </a:r>
            <a:r>
              <a:rPr lang="en-US" b="1" dirty="0" err="1" smtClean="0"/>
              <a:t>proiect</a:t>
            </a:r>
            <a:r>
              <a:rPr lang="en-US" b="1" dirty="0" smtClean="0"/>
              <a:t> </a:t>
            </a:r>
            <a:r>
              <a:rPr lang="en-US" b="1" dirty="0" err="1" smtClean="0"/>
              <a:t>urmareste</a:t>
            </a:r>
            <a:r>
              <a:rPr lang="en-US" b="1" dirty="0" smtClean="0"/>
              <a:t> </a:t>
            </a:r>
            <a:r>
              <a:rPr lang="en-US" b="1" dirty="0" err="1" smtClean="0"/>
              <a:t>dezvoltarea</a:t>
            </a:r>
            <a:r>
              <a:rPr lang="en-US" b="1" dirty="0" smtClean="0"/>
              <a:t> </a:t>
            </a:r>
            <a:r>
              <a:rPr lang="en-US" b="1" dirty="0" err="1" smtClean="0"/>
              <a:t>unui</a:t>
            </a:r>
            <a:r>
              <a:rPr lang="en-US" b="1" dirty="0" smtClean="0"/>
              <a:t> </a:t>
            </a:r>
            <a:r>
              <a:rPr lang="en-US" b="1" dirty="0" err="1" smtClean="0"/>
              <a:t>joc</a:t>
            </a:r>
            <a:r>
              <a:rPr lang="en-US" b="1" dirty="0" smtClean="0"/>
              <a:t> </a:t>
            </a:r>
            <a:r>
              <a:rPr lang="en-US" b="1" dirty="0" err="1" smtClean="0"/>
              <a:t>grafic</a:t>
            </a:r>
            <a:r>
              <a:rPr lang="en-US" b="1" dirty="0" smtClean="0"/>
              <a:t> </a:t>
            </a:r>
            <a:r>
              <a:rPr lang="en-US" b="1" dirty="0" err="1" smtClean="0"/>
              <a:t>ce</a:t>
            </a:r>
            <a:r>
              <a:rPr lang="en-US" b="1" dirty="0" smtClean="0"/>
              <a:t> </a:t>
            </a:r>
            <a:r>
              <a:rPr lang="en-US" b="1" dirty="0" err="1" smtClean="0"/>
              <a:t>imbina</a:t>
            </a:r>
            <a:r>
              <a:rPr lang="en-US" b="1" dirty="0" smtClean="0"/>
              <a:t> </a:t>
            </a:r>
            <a:r>
              <a:rPr lang="en-US" b="1" dirty="0" err="1" smtClean="0"/>
              <a:t>mai</a:t>
            </a:r>
            <a:r>
              <a:rPr lang="en-US" b="1" dirty="0" smtClean="0"/>
              <a:t> </a:t>
            </a:r>
            <a:r>
              <a:rPr lang="en-US" b="1" dirty="0" err="1" smtClean="0"/>
              <a:t>multe</a:t>
            </a:r>
            <a:r>
              <a:rPr lang="en-US" b="1" dirty="0" smtClean="0"/>
              <a:t> </a:t>
            </a:r>
            <a:r>
              <a:rPr lang="en-US" b="1" dirty="0" err="1" smtClean="0"/>
              <a:t>tehnologii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a </a:t>
            </a:r>
            <a:r>
              <a:rPr lang="en-US" b="1" dirty="0" err="1" smtClean="0"/>
              <a:t>fi</a:t>
            </a:r>
            <a:r>
              <a:rPr lang="en-US" b="1" dirty="0" smtClean="0"/>
              <a:t> </a:t>
            </a:r>
            <a:r>
              <a:rPr lang="en-US" b="1" dirty="0" err="1" smtClean="0"/>
              <a:t>rulat</a:t>
            </a:r>
            <a:r>
              <a:rPr lang="en-US" b="1" dirty="0" smtClean="0"/>
              <a:t> de </a:t>
            </a:r>
            <a:r>
              <a:rPr lang="en-US" b="1" dirty="0" err="1" smtClean="0"/>
              <a:t>pe</a:t>
            </a:r>
            <a:r>
              <a:rPr lang="en-US" b="1" dirty="0" smtClean="0"/>
              <a:t> </a:t>
            </a:r>
            <a:r>
              <a:rPr lang="en-US" b="1" dirty="0" err="1" smtClean="0"/>
              <a:t>mai</a:t>
            </a:r>
            <a:r>
              <a:rPr lang="en-US" b="1" dirty="0" smtClean="0"/>
              <a:t> </a:t>
            </a:r>
            <a:r>
              <a:rPr lang="en-US" b="1" dirty="0" err="1" smtClean="0"/>
              <a:t>multe</a:t>
            </a:r>
            <a:r>
              <a:rPr lang="en-US" b="1" dirty="0" smtClean="0"/>
              <a:t> </a:t>
            </a:r>
            <a:r>
              <a:rPr lang="en-US" b="1" dirty="0" err="1" smtClean="0"/>
              <a:t>platforme</a:t>
            </a:r>
            <a:r>
              <a:rPr lang="en-US" b="1" dirty="0" smtClean="0"/>
              <a:t> (Android </a:t>
            </a:r>
            <a:r>
              <a:rPr lang="en-US" b="1" dirty="0" err="1" smtClean="0"/>
              <a:t>si</a:t>
            </a:r>
            <a:r>
              <a:rPr lang="en-US" b="1" dirty="0" smtClean="0"/>
              <a:t> Windows). 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Jocul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constituit</a:t>
            </a:r>
            <a:r>
              <a:rPr lang="en-US" b="1" dirty="0" smtClean="0"/>
              <a:t> din </a:t>
            </a:r>
            <a:r>
              <a:rPr lang="en-US" b="1" dirty="0" err="1" smtClean="0"/>
              <a:t>doua</a:t>
            </a:r>
            <a:r>
              <a:rPr lang="en-US" b="1" dirty="0" smtClean="0"/>
              <a:t> scene in care </a:t>
            </a:r>
            <a:r>
              <a:rPr lang="en-US" b="1" dirty="0" smtClean="0"/>
              <a:t>player-</a:t>
            </a:r>
            <a:r>
              <a:rPr lang="en-US" b="1" dirty="0" err="1" smtClean="0"/>
              <a:t>ul</a:t>
            </a:r>
            <a:r>
              <a:rPr lang="en-US" b="1" dirty="0" smtClean="0"/>
              <a:t> </a:t>
            </a:r>
            <a:r>
              <a:rPr lang="en-US" b="1" dirty="0" err="1" smtClean="0"/>
              <a:t>trebuie</a:t>
            </a:r>
            <a:r>
              <a:rPr lang="en-US" b="1" dirty="0" smtClean="0"/>
              <a:t> </a:t>
            </a:r>
            <a:r>
              <a:rPr lang="en-US" b="1" dirty="0" err="1" smtClean="0"/>
              <a:t>sa</a:t>
            </a:r>
            <a:r>
              <a:rPr lang="en-US" b="1" dirty="0" smtClean="0"/>
              <a:t> </a:t>
            </a:r>
            <a:r>
              <a:rPr lang="en-US" b="1" dirty="0" err="1" smtClean="0"/>
              <a:t>strabata</a:t>
            </a:r>
            <a:r>
              <a:rPr lang="en-US" b="1" dirty="0" smtClean="0"/>
              <a:t> </a:t>
            </a:r>
            <a:r>
              <a:rPr lang="en-US" b="1" dirty="0" err="1" smtClean="0"/>
              <a:t>labirintul</a:t>
            </a:r>
            <a:r>
              <a:rPr lang="en-US" b="1" dirty="0" smtClean="0"/>
              <a:t> </a:t>
            </a:r>
            <a:r>
              <a:rPr lang="en-US" b="1" dirty="0" err="1" smtClean="0"/>
              <a:t>pentu</a:t>
            </a:r>
            <a:r>
              <a:rPr lang="en-US" b="1" dirty="0" smtClean="0"/>
              <a:t> a duce la bun </a:t>
            </a:r>
            <a:r>
              <a:rPr lang="en-US" b="1" dirty="0" err="1" smtClean="0"/>
              <a:t>sfarsit</a:t>
            </a:r>
            <a:r>
              <a:rPr lang="en-US" b="1" dirty="0" smtClean="0"/>
              <a:t> </a:t>
            </a:r>
            <a:r>
              <a:rPr lang="en-US" b="1" dirty="0" err="1" smtClean="0"/>
              <a:t>misiunea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meniul</a:t>
            </a:r>
            <a:r>
              <a:rPr lang="en-US" b="1" dirty="0" smtClean="0"/>
              <a:t> principal de </a:t>
            </a:r>
            <a:r>
              <a:rPr lang="en-US" b="1" dirty="0" err="1" smtClean="0"/>
              <a:t>unde</a:t>
            </a:r>
            <a:r>
              <a:rPr lang="en-US" b="1" dirty="0" smtClean="0"/>
              <a:t> </a:t>
            </a:r>
            <a:r>
              <a:rPr lang="en-US" b="1" dirty="0" err="1" smtClean="0"/>
              <a:t>sunt</a:t>
            </a:r>
            <a:r>
              <a:rPr lang="en-US" b="1" dirty="0" smtClean="0"/>
              <a:t> </a:t>
            </a:r>
            <a:r>
              <a:rPr lang="en-US" b="1" dirty="0" err="1" smtClean="0"/>
              <a:t>accesate</a:t>
            </a:r>
            <a:r>
              <a:rPr lang="en-US" b="1" dirty="0" smtClean="0"/>
              <a:t> </a:t>
            </a:r>
            <a:r>
              <a:rPr lang="en-US" b="1" dirty="0" err="1" smtClean="0"/>
              <a:t>functiile</a:t>
            </a:r>
            <a:r>
              <a:rPr lang="en-US" b="1" dirty="0" smtClean="0"/>
              <a:t> </a:t>
            </a:r>
            <a:r>
              <a:rPr lang="en-US" b="1" dirty="0" err="1" smtClean="0"/>
              <a:t>principale</a:t>
            </a:r>
            <a:r>
              <a:rPr lang="en-US" b="1" dirty="0" smtClean="0"/>
              <a:t> ale </a:t>
            </a:r>
            <a:r>
              <a:rPr lang="en-US" b="1" dirty="0" err="1" smtClean="0"/>
              <a:t>aplicatiei</a:t>
            </a:r>
            <a:r>
              <a:rPr lang="en-US" b="1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910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Grafica</a:t>
            </a:r>
            <a:r>
              <a:rPr lang="en-US" b="1" dirty="0" smtClean="0"/>
              <a:t> </a:t>
            </a:r>
            <a:r>
              <a:rPr lang="en-US" b="1" dirty="0" err="1" smtClean="0"/>
              <a:t>personajelor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dezvoltata</a:t>
            </a:r>
            <a:r>
              <a:rPr lang="en-US" b="1" dirty="0" smtClean="0"/>
              <a:t> in Blender. </a:t>
            </a:r>
            <a:r>
              <a:rPr lang="en-US" b="1" dirty="0" err="1" smtClean="0"/>
              <a:t>Acesta</a:t>
            </a:r>
            <a:r>
              <a:rPr lang="en-US" b="1" dirty="0" smtClean="0"/>
              <a:t> </a:t>
            </a:r>
            <a:r>
              <a:rPr lang="en-US" b="1" dirty="0" err="1" smtClean="0"/>
              <a:t>ofera</a:t>
            </a:r>
            <a:r>
              <a:rPr lang="en-US" b="1" dirty="0" smtClean="0"/>
              <a:t> o </a:t>
            </a:r>
            <a:r>
              <a:rPr lang="en-US" b="1" dirty="0" err="1" smtClean="0"/>
              <a:t>gama</a:t>
            </a:r>
            <a:r>
              <a:rPr lang="en-US" b="1" dirty="0" smtClean="0"/>
              <a:t> </a:t>
            </a:r>
            <a:r>
              <a:rPr lang="en-US" b="1" dirty="0" err="1" smtClean="0"/>
              <a:t>larga</a:t>
            </a:r>
            <a:r>
              <a:rPr lang="en-US" b="1" dirty="0" smtClean="0"/>
              <a:t> din </a:t>
            </a:r>
            <a:r>
              <a:rPr lang="en-US" b="1" dirty="0" err="1" smtClean="0"/>
              <a:t>punct</a:t>
            </a:r>
            <a:r>
              <a:rPr lang="en-US" b="1" dirty="0" smtClean="0"/>
              <a:t> de </a:t>
            </a:r>
            <a:r>
              <a:rPr lang="en-US" b="1" dirty="0" err="1" smtClean="0"/>
              <a:t>vedere</a:t>
            </a:r>
            <a:r>
              <a:rPr lang="en-US" b="1" dirty="0" smtClean="0"/>
              <a:t> al </a:t>
            </a:r>
            <a:r>
              <a:rPr lang="en-US" b="1" dirty="0" err="1" smtClean="0"/>
              <a:t>editarii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dezvoltarii</a:t>
            </a:r>
            <a:r>
              <a:rPr lang="en-US" b="1" dirty="0" smtClean="0"/>
              <a:t> </a:t>
            </a:r>
            <a:r>
              <a:rPr lang="en-US" b="1" dirty="0" err="1" smtClean="0"/>
              <a:t>obiectelor</a:t>
            </a:r>
            <a:r>
              <a:rPr lang="en-US" b="1" dirty="0" smtClean="0"/>
              <a:t> 3d.</a:t>
            </a:r>
          </a:p>
          <a:p>
            <a:r>
              <a:rPr lang="en-US" b="1" dirty="0" err="1" smtClean="0"/>
              <a:t>Miscarea</a:t>
            </a:r>
            <a:r>
              <a:rPr lang="en-US" b="1" dirty="0" smtClean="0"/>
              <a:t>, </a:t>
            </a:r>
            <a:r>
              <a:rPr lang="en-US" b="1" dirty="0" err="1" smtClean="0"/>
              <a:t>toate</a:t>
            </a:r>
            <a:r>
              <a:rPr lang="en-US" b="1" dirty="0" smtClean="0"/>
              <a:t> </a:t>
            </a:r>
            <a:r>
              <a:rPr lang="en-US" b="1" dirty="0" err="1" smtClean="0"/>
              <a:t>elementele</a:t>
            </a:r>
            <a:r>
              <a:rPr lang="en-US" b="1" dirty="0" smtClean="0"/>
              <a:t> </a:t>
            </a:r>
            <a:r>
              <a:rPr lang="en-US" b="1" dirty="0" err="1" smtClean="0"/>
              <a:t>ce</a:t>
            </a:r>
            <a:r>
              <a:rPr lang="en-US" b="1" dirty="0" smtClean="0"/>
              <a:t> tin de </a:t>
            </a:r>
            <a:r>
              <a:rPr lang="en-US" b="1" dirty="0" err="1" smtClean="0"/>
              <a:t>mecanica</a:t>
            </a:r>
            <a:r>
              <a:rPr lang="en-US" b="1" dirty="0" smtClean="0"/>
              <a:t> </a:t>
            </a:r>
            <a:r>
              <a:rPr lang="en-US" b="1" dirty="0" err="1" smtClean="0"/>
              <a:t>obiectelor</a:t>
            </a:r>
            <a:r>
              <a:rPr lang="en-US" b="1" dirty="0" smtClean="0"/>
              <a:t>, </a:t>
            </a:r>
            <a:r>
              <a:rPr lang="en-US" b="1" dirty="0" err="1" smtClean="0"/>
              <a:t>dar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imbinarea</a:t>
            </a:r>
            <a:r>
              <a:rPr lang="en-US" b="1" dirty="0" smtClean="0"/>
              <a:t> </a:t>
            </a:r>
            <a:r>
              <a:rPr lang="en-US" b="1" dirty="0" err="1" smtClean="0"/>
              <a:t>tuturor</a:t>
            </a:r>
            <a:r>
              <a:rPr lang="en-US" b="1" dirty="0" smtClean="0"/>
              <a:t> </a:t>
            </a:r>
            <a:r>
              <a:rPr lang="en-US" b="1" dirty="0" err="1" smtClean="0"/>
              <a:t>componentelor</a:t>
            </a:r>
            <a:r>
              <a:rPr lang="en-US" b="1" dirty="0" smtClean="0"/>
              <a:t> </a:t>
            </a:r>
            <a:r>
              <a:rPr lang="en-US" b="1" dirty="0" err="1" smtClean="0"/>
              <a:t>proiectelor</a:t>
            </a:r>
            <a:r>
              <a:rPr lang="en-US" b="1" dirty="0" smtClean="0"/>
              <a:t> </a:t>
            </a:r>
            <a:r>
              <a:rPr lang="en-US" b="1" dirty="0" err="1" smtClean="0"/>
              <a:t>sunt</a:t>
            </a:r>
            <a:r>
              <a:rPr lang="en-US" b="1" dirty="0" smtClean="0"/>
              <a:t> </a:t>
            </a:r>
            <a:r>
              <a:rPr lang="en-US" b="1" dirty="0" err="1" smtClean="0"/>
              <a:t>dezvoltate</a:t>
            </a:r>
            <a:r>
              <a:rPr lang="en-US" b="1" dirty="0" smtClean="0"/>
              <a:t> in Unity3d.</a:t>
            </a:r>
            <a:endParaRPr lang="en-US" b="1" dirty="0"/>
          </a:p>
        </p:txBody>
      </p:sp>
      <p:pic>
        <p:nvPicPr>
          <p:cNvPr id="1026" name="Picture 2" descr="C:\Users\Pistritu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752600"/>
            <a:ext cx="2895600" cy="2428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Unity3d</a:t>
            </a:r>
          </a:p>
          <a:p>
            <a:endParaRPr lang="en-US" sz="2400" b="1" dirty="0" smtClean="0"/>
          </a:p>
          <a:p>
            <a:r>
              <a:rPr lang="en-US" b="1" dirty="0" err="1" smtClean="0"/>
              <a:t>Mediul</a:t>
            </a:r>
            <a:r>
              <a:rPr lang="en-US" b="1" dirty="0" smtClean="0"/>
              <a:t> </a:t>
            </a:r>
            <a:r>
              <a:rPr lang="en-US" b="1" dirty="0" err="1" smtClean="0"/>
              <a:t>integrat</a:t>
            </a:r>
            <a:r>
              <a:rPr lang="en-US" b="1" dirty="0" smtClean="0"/>
              <a:t> de </a:t>
            </a:r>
            <a:r>
              <a:rPr lang="en-US" b="1" dirty="0" err="1" smtClean="0"/>
              <a:t>dezvoltare</a:t>
            </a:r>
            <a:r>
              <a:rPr lang="en-US" b="1" dirty="0" smtClean="0"/>
              <a:t> </a:t>
            </a:r>
            <a:r>
              <a:rPr lang="en-US" b="1" dirty="0" err="1" smtClean="0"/>
              <a:t>folosit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Unty3d.</a:t>
            </a:r>
            <a:endParaRPr lang="en-US" b="1" dirty="0"/>
          </a:p>
        </p:txBody>
      </p:sp>
      <p:pic>
        <p:nvPicPr>
          <p:cNvPr id="15362" name="Picture 2" descr="C:\Users\Pistritu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1"/>
            <a:ext cx="3810000" cy="1981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24400" y="2133601"/>
            <a:ext cx="388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Aici</a:t>
            </a:r>
            <a:r>
              <a:rPr lang="en-US" b="1" dirty="0" smtClean="0"/>
              <a:t> au </a:t>
            </a:r>
            <a:r>
              <a:rPr lang="en-US" b="1" dirty="0" err="1" smtClean="0"/>
              <a:t>fost</a:t>
            </a:r>
            <a:r>
              <a:rPr lang="en-US" b="1" dirty="0" smtClean="0"/>
              <a:t> </a:t>
            </a:r>
            <a:r>
              <a:rPr lang="en-US" b="1" dirty="0" err="1" smtClean="0"/>
              <a:t>dezvoltate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montate</a:t>
            </a:r>
            <a:r>
              <a:rPr lang="en-US" b="1" dirty="0" smtClean="0"/>
              <a:t> </a:t>
            </a:r>
            <a:r>
              <a:rPr lang="en-US" b="1" dirty="0" err="1" smtClean="0"/>
              <a:t>toate</a:t>
            </a:r>
            <a:r>
              <a:rPr lang="en-US" b="1" dirty="0" smtClean="0"/>
              <a:t> </a:t>
            </a:r>
            <a:r>
              <a:rPr lang="en-US" b="1" dirty="0" err="1" smtClean="0"/>
              <a:t>componentele</a:t>
            </a:r>
            <a:r>
              <a:rPr lang="en-US" b="1" dirty="0" smtClean="0"/>
              <a:t> </a:t>
            </a:r>
            <a:r>
              <a:rPr lang="en-US" b="1" dirty="0" err="1" smtClean="0"/>
              <a:t>aplicatiei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a </a:t>
            </a:r>
            <a:r>
              <a:rPr lang="en-US" b="1" dirty="0" err="1" smtClean="0"/>
              <a:t>fi</a:t>
            </a:r>
            <a:r>
              <a:rPr lang="en-US" b="1" dirty="0" smtClean="0"/>
              <a:t> </a:t>
            </a:r>
            <a:r>
              <a:rPr lang="en-US" b="1" dirty="0" err="1" smtClean="0"/>
              <a:t>compatibila</a:t>
            </a:r>
            <a:r>
              <a:rPr lang="en-US" b="1" dirty="0" smtClean="0"/>
              <a:t> cu </a:t>
            </a:r>
            <a:r>
              <a:rPr lang="en-US" b="1" dirty="0" err="1" smtClean="0"/>
              <a:t>platformele</a:t>
            </a:r>
            <a:r>
              <a:rPr lang="en-US" b="1" dirty="0" smtClean="0"/>
              <a:t> </a:t>
            </a:r>
            <a:r>
              <a:rPr lang="en-US" b="1" dirty="0" err="1" smtClean="0"/>
              <a:t>dorite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err="1" smtClean="0"/>
              <a:t>Multe</a:t>
            </a:r>
            <a:r>
              <a:rPr lang="en-US" b="1" dirty="0" smtClean="0"/>
              <a:t> </a:t>
            </a:r>
            <a:r>
              <a:rPr lang="en-US" b="1" dirty="0" err="1" smtClean="0"/>
              <a:t>obiecte</a:t>
            </a:r>
            <a:r>
              <a:rPr lang="en-US" b="1" dirty="0" smtClean="0"/>
              <a:t> din </a:t>
            </a:r>
            <a:r>
              <a:rPr lang="en-US" b="1" dirty="0" err="1" smtClean="0"/>
              <a:t>aplicatie</a:t>
            </a:r>
            <a:r>
              <a:rPr lang="en-US" b="1" dirty="0" smtClean="0"/>
              <a:t> au </a:t>
            </a:r>
            <a:r>
              <a:rPr lang="en-US" b="1" dirty="0" err="1" smtClean="0"/>
              <a:t>fost</a:t>
            </a:r>
            <a:r>
              <a:rPr lang="en-US" b="1" dirty="0" smtClean="0"/>
              <a:t> </a:t>
            </a:r>
            <a:r>
              <a:rPr lang="en-US" b="1" dirty="0" err="1" smtClean="0"/>
              <a:t>configurate</a:t>
            </a:r>
            <a:r>
              <a:rPr lang="en-US" b="1" dirty="0" smtClean="0"/>
              <a:t> in </a:t>
            </a:r>
            <a:r>
              <a:rPr lang="en-US" b="1" dirty="0" err="1" smtClean="0"/>
              <a:t>Blendre</a:t>
            </a:r>
            <a:r>
              <a:rPr lang="en-US" b="1" dirty="0" smtClean="0"/>
              <a:t>, </a:t>
            </a:r>
            <a:r>
              <a:rPr lang="en-US" b="1" dirty="0" err="1" smtClean="0"/>
              <a:t>unde</a:t>
            </a:r>
            <a:r>
              <a:rPr lang="en-US" b="1" dirty="0" smtClean="0"/>
              <a:t> au </a:t>
            </a:r>
            <a:r>
              <a:rPr lang="en-US" b="1" dirty="0" err="1" smtClean="0"/>
              <a:t>fost</a:t>
            </a:r>
            <a:r>
              <a:rPr lang="en-US" b="1" dirty="0" smtClean="0"/>
              <a:t> </a:t>
            </a:r>
            <a:r>
              <a:rPr lang="en-US" b="1" dirty="0" err="1" smtClean="0"/>
              <a:t>salvate</a:t>
            </a:r>
            <a:r>
              <a:rPr lang="en-US" b="1" dirty="0" smtClean="0"/>
              <a:t> cu </a:t>
            </a:r>
            <a:r>
              <a:rPr lang="en-US" b="1" dirty="0" err="1" smtClean="0"/>
              <a:t>extensia</a:t>
            </a:r>
            <a:r>
              <a:rPr lang="en-US" b="1" dirty="0" smtClean="0"/>
              <a:t> .3ds, </a:t>
            </a:r>
            <a:r>
              <a:rPr lang="en-US" b="1" dirty="0" err="1" smtClean="0"/>
              <a:t>preluate</a:t>
            </a:r>
            <a:r>
              <a:rPr lang="en-US" b="1" dirty="0" smtClean="0"/>
              <a:t> </a:t>
            </a:r>
            <a:r>
              <a:rPr lang="en-US" b="1" dirty="0" err="1" smtClean="0"/>
              <a:t>apoi</a:t>
            </a:r>
            <a:r>
              <a:rPr lang="en-US" b="1" dirty="0" smtClean="0"/>
              <a:t> de Unit3d.</a:t>
            </a:r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15363" name="Picture 3" descr="C:\Users\Pistritu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038600"/>
            <a:ext cx="3810000" cy="1827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Nivelul</a:t>
            </a:r>
            <a:r>
              <a:rPr lang="en-US" b="1" dirty="0" smtClean="0"/>
              <a:t> 1</a:t>
            </a:r>
          </a:p>
          <a:p>
            <a:endParaRPr lang="en-US" b="1" dirty="0" smtClean="0"/>
          </a:p>
          <a:p>
            <a:r>
              <a:rPr lang="en-US" b="1" dirty="0" smtClean="0"/>
              <a:t>Player-</a:t>
            </a:r>
            <a:r>
              <a:rPr lang="en-US" b="1" dirty="0" err="1" smtClean="0"/>
              <a:t>ul</a:t>
            </a:r>
            <a:r>
              <a:rPr lang="en-US" b="1" dirty="0" smtClean="0"/>
              <a:t> are ca </a:t>
            </a:r>
            <a:r>
              <a:rPr lang="en-US" b="1" dirty="0" err="1" smtClean="0"/>
              <a:t>scop</a:t>
            </a:r>
            <a:r>
              <a:rPr lang="en-US" b="1" dirty="0" smtClean="0"/>
              <a:t> </a:t>
            </a:r>
            <a:r>
              <a:rPr lang="en-US" b="1" dirty="0" err="1" smtClean="0"/>
              <a:t>acumularea</a:t>
            </a:r>
            <a:r>
              <a:rPr lang="en-US" b="1" dirty="0" smtClean="0"/>
              <a:t> </a:t>
            </a:r>
            <a:r>
              <a:rPr lang="en-US" b="1" dirty="0" err="1" smtClean="0"/>
              <a:t>tuturor</a:t>
            </a:r>
            <a:r>
              <a:rPr lang="en-US" b="1" dirty="0" smtClean="0"/>
              <a:t> </a:t>
            </a:r>
            <a:r>
              <a:rPr lang="en-US" b="1" dirty="0" err="1" smtClean="0"/>
              <a:t>obiectelor</a:t>
            </a:r>
            <a:r>
              <a:rPr lang="en-US" b="1" dirty="0" smtClean="0"/>
              <a:t> </a:t>
            </a:r>
            <a:r>
              <a:rPr lang="en-US" b="1" dirty="0" err="1" smtClean="0"/>
              <a:t>ce</a:t>
            </a:r>
            <a:r>
              <a:rPr lang="en-US" b="1" dirty="0" smtClean="0"/>
              <a:t> ii permit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trecerea</a:t>
            </a:r>
            <a:r>
              <a:rPr lang="en-US" b="1" dirty="0" smtClean="0"/>
              <a:t> </a:t>
            </a:r>
            <a:r>
              <a:rPr lang="en-US" b="1" dirty="0" err="1" smtClean="0"/>
              <a:t>prin</a:t>
            </a:r>
            <a:r>
              <a:rPr lang="en-US" b="1" dirty="0" smtClean="0"/>
              <a:t> portal </a:t>
            </a:r>
            <a:r>
              <a:rPr lang="en-US" b="1" dirty="0" err="1" smtClean="0"/>
              <a:t>pentru</a:t>
            </a:r>
            <a:r>
              <a:rPr lang="en-US" b="1" dirty="0" smtClean="0"/>
              <a:t> a </a:t>
            </a:r>
            <a:r>
              <a:rPr lang="en-US" b="1" dirty="0" err="1" smtClean="0"/>
              <a:t>ajunge</a:t>
            </a:r>
            <a:r>
              <a:rPr lang="en-US" b="1" dirty="0" smtClean="0"/>
              <a:t> la </a:t>
            </a:r>
            <a:r>
              <a:rPr lang="en-US" b="1" dirty="0" err="1" smtClean="0"/>
              <a:t>nivelul</a:t>
            </a:r>
            <a:r>
              <a:rPr lang="en-US" b="1" dirty="0" smtClean="0"/>
              <a:t> </a:t>
            </a:r>
            <a:r>
              <a:rPr lang="en-US" b="1" dirty="0" err="1" smtClean="0"/>
              <a:t>urmator</a:t>
            </a:r>
            <a:r>
              <a:rPr lang="en-US" b="1" dirty="0" smtClean="0"/>
              <a:t>, </a:t>
            </a:r>
            <a:r>
              <a:rPr lang="en-US" b="1" dirty="0" err="1" smtClean="0"/>
              <a:t>ferindu</a:t>
            </a:r>
            <a:r>
              <a:rPr lang="en-US" b="1" dirty="0" smtClean="0"/>
              <a:t>-se in tot </a:t>
            </a:r>
            <a:r>
              <a:rPr lang="en-US" b="1" dirty="0" err="1" smtClean="0"/>
              <a:t>acest</a:t>
            </a:r>
            <a:r>
              <a:rPr lang="en-US" b="1" dirty="0" smtClean="0"/>
              <a:t> </a:t>
            </a:r>
            <a:r>
              <a:rPr lang="en-US" b="1" dirty="0" err="1" smtClean="0"/>
              <a:t>timp</a:t>
            </a:r>
            <a:r>
              <a:rPr lang="en-US" b="1" dirty="0" smtClean="0"/>
              <a:t> de </a:t>
            </a:r>
            <a:r>
              <a:rPr lang="en-US" b="1" dirty="0" err="1" smtClean="0"/>
              <a:t>flacari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a </a:t>
            </a:r>
            <a:r>
              <a:rPr lang="en-US" b="1" dirty="0" err="1" smtClean="0"/>
              <a:t>ramane</a:t>
            </a:r>
            <a:r>
              <a:rPr lang="en-US" b="1" dirty="0" smtClean="0"/>
              <a:t> in </a:t>
            </a:r>
            <a:r>
              <a:rPr lang="en-US" b="1" dirty="0" err="1" smtClean="0"/>
              <a:t>viata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16386" name="Picture 2" descr="C:\Users\Pistritu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67818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Nivelul</a:t>
            </a:r>
            <a:r>
              <a:rPr lang="en-US" b="1" dirty="0" smtClean="0"/>
              <a:t> 2</a:t>
            </a:r>
          </a:p>
          <a:p>
            <a:endParaRPr lang="en-US" b="1" dirty="0" smtClean="0"/>
          </a:p>
          <a:p>
            <a:r>
              <a:rPr lang="en-US" b="1" dirty="0" err="1" smtClean="0"/>
              <a:t>Dificultatea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complexitatea</a:t>
            </a:r>
            <a:r>
              <a:rPr lang="en-US" b="1" dirty="0" smtClean="0"/>
              <a:t> </a:t>
            </a:r>
            <a:r>
              <a:rPr lang="en-US" b="1" dirty="0" err="1" smtClean="0"/>
              <a:t>acestui</a:t>
            </a:r>
            <a:r>
              <a:rPr lang="en-US" b="1" dirty="0" smtClean="0"/>
              <a:t> </a:t>
            </a:r>
            <a:r>
              <a:rPr lang="en-US" b="1" dirty="0" err="1" smtClean="0"/>
              <a:t>nivel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mult</a:t>
            </a:r>
            <a:r>
              <a:rPr lang="en-US" b="1" dirty="0" smtClean="0"/>
              <a:t> </a:t>
            </a:r>
            <a:r>
              <a:rPr lang="en-US" b="1" dirty="0" err="1" smtClean="0"/>
              <a:t>mai</a:t>
            </a:r>
            <a:r>
              <a:rPr lang="en-US" b="1" dirty="0" smtClean="0"/>
              <a:t> mare. </a:t>
            </a:r>
            <a:r>
              <a:rPr lang="en-US" b="1" dirty="0" err="1" smtClean="0"/>
              <a:t>Aici</a:t>
            </a:r>
            <a:r>
              <a:rPr lang="en-US" b="1" dirty="0" smtClean="0"/>
              <a:t> </a:t>
            </a:r>
            <a:r>
              <a:rPr lang="en-US" b="1" dirty="0" err="1" smtClean="0"/>
              <a:t>exista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inamici</a:t>
            </a:r>
            <a:r>
              <a:rPr lang="en-US" b="1" dirty="0" smtClean="0"/>
              <a:t> care </a:t>
            </a:r>
            <a:r>
              <a:rPr lang="en-US" b="1" dirty="0" err="1" smtClean="0"/>
              <a:t>urmaresc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ataca</a:t>
            </a:r>
            <a:r>
              <a:rPr lang="en-US" b="1" dirty="0" smtClean="0"/>
              <a:t> player-</a:t>
            </a:r>
            <a:r>
              <a:rPr lang="en-US" b="1" dirty="0" err="1" smtClean="0"/>
              <a:t>ul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al </a:t>
            </a:r>
            <a:r>
              <a:rPr lang="en-US" b="1" dirty="0" err="1" smtClean="0"/>
              <a:t>impiedica</a:t>
            </a:r>
            <a:r>
              <a:rPr lang="en-US" b="1" dirty="0" smtClean="0"/>
              <a:t> </a:t>
            </a:r>
            <a:r>
              <a:rPr lang="en-US" b="1" dirty="0" err="1" smtClean="0"/>
              <a:t>sa</a:t>
            </a:r>
            <a:r>
              <a:rPr lang="en-US" b="1" dirty="0" smtClean="0"/>
              <a:t> </a:t>
            </a:r>
            <a:r>
              <a:rPr lang="en-US" b="1" dirty="0" err="1" smtClean="0"/>
              <a:t>ajunga</a:t>
            </a:r>
            <a:r>
              <a:rPr lang="en-US" b="1" dirty="0" smtClean="0"/>
              <a:t> la </a:t>
            </a:r>
            <a:r>
              <a:rPr lang="en-US" b="1" dirty="0" err="1" smtClean="0"/>
              <a:t>iesirea</a:t>
            </a:r>
            <a:r>
              <a:rPr lang="en-US" b="1" dirty="0" smtClean="0"/>
              <a:t> din </a:t>
            </a:r>
            <a:r>
              <a:rPr lang="en-US" b="1" dirty="0" err="1" smtClean="0"/>
              <a:t>labirint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17410" name="Picture 2" descr="C:\Users\Pistritu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62200"/>
            <a:ext cx="6657660" cy="3486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Meniul</a:t>
            </a:r>
            <a:r>
              <a:rPr lang="en-US" b="1" dirty="0" smtClean="0"/>
              <a:t> principal</a:t>
            </a:r>
          </a:p>
          <a:p>
            <a:endParaRPr lang="en-US" b="1" dirty="0" smtClean="0"/>
          </a:p>
          <a:p>
            <a:r>
              <a:rPr lang="en-US" b="1" dirty="0" err="1" smtClean="0"/>
              <a:t>Contine</a:t>
            </a:r>
            <a:r>
              <a:rPr lang="en-US" b="1" dirty="0" smtClean="0"/>
              <a:t> un </a:t>
            </a:r>
            <a:r>
              <a:rPr lang="en-US" b="1" dirty="0" err="1" smtClean="0"/>
              <a:t>buton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</a:t>
            </a:r>
            <a:r>
              <a:rPr lang="en-US" b="1" dirty="0" err="1" smtClean="0"/>
              <a:t>intrarea</a:t>
            </a:r>
            <a:r>
              <a:rPr lang="en-US" b="1" dirty="0" smtClean="0"/>
              <a:t> in </a:t>
            </a:r>
            <a:r>
              <a:rPr lang="en-US" b="1" dirty="0" err="1" smtClean="0"/>
              <a:t>joc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un </a:t>
            </a:r>
            <a:r>
              <a:rPr lang="en-US" b="1" dirty="0" err="1" smtClean="0"/>
              <a:t>buton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</a:t>
            </a:r>
            <a:r>
              <a:rPr lang="en-US" b="1" dirty="0" err="1" smtClean="0"/>
              <a:t>iesirea</a:t>
            </a:r>
            <a:r>
              <a:rPr lang="en-US" b="1" dirty="0" smtClean="0"/>
              <a:t> din </a:t>
            </a:r>
            <a:r>
              <a:rPr lang="en-US" b="1" dirty="0" err="1" smtClean="0"/>
              <a:t>joc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18434" name="Picture 2" descr="C:\Users\Pistritu\Deskto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533400"/>
            <a:ext cx="3317952" cy="2362200"/>
          </a:xfrm>
          <a:prstGeom prst="rect">
            <a:avLst/>
          </a:prstGeom>
          <a:noFill/>
        </p:spPr>
      </p:pic>
      <p:pic>
        <p:nvPicPr>
          <p:cNvPr id="18435" name="Picture 3" descr="C:\Users\Pistritu\Desktop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124200"/>
            <a:ext cx="3378200" cy="25812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327660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Portalul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Lanseaza</a:t>
            </a:r>
            <a:r>
              <a:rPr lang="en-US" b="1" dirty="0" smtClean="0"/>
              <a:t> </a:t>
            </a:r>
            <a:r>
              <a:rPr lang="en-US" b="1" dirty="0" err="1" smtClean="0"/>
              <a:t>nivelul</a:t>
            </a:r>
            <a:r>
              <a:rPr lang="en-US" b="1" dirty="0" smtClean="0"/>
              <a:t> </a:t>
            </a:r>
            <a:r>
              <a:rPr lang="en-US" b="1" dirty="0" err="1" smtClean="0"/>
              <a:t>urmator</a:t>
            </a:r>
            <a:r>
              <a:rPr lang="en-US" b="1" dirty="0" smtClean="0"/>
              <a:t> in </a:t>
            </a:r>
            <a:r>
              <a:rPr lang="en-US" b="1" dirty="0" err="1" smtClean="0"/>
              <a:t>momentul</a:t>
            </a:r>
            <a:r>
              <a:rPr lang="en-US" b="1" dirty="0" smtClean="0"/>
              <a:t> in care player-</a:t>
            </a:r>
            <a:r>
              <a:rPr lang="en-US" b="1" dirty="0" err="1" smtClean="0"/>
              <a:t>ul</a:t>
            </a:r>
            <a:r>
              <a:rPr lang="en-US" b="1" dirty="0" smtClean="0"/>
              <a:t> se </a:t>
            </a:r>
            <a:r>
              <a:rPr lang="en-US" b="1" dirty="0" err="1" smtClean="0"/>
              <a:t>afla</a:t>
            </a:r>
            <a:r>
              <a:rPr lang="en-US" b="1" dirty="0" smtClean="0"/>
              <a:t> in interior. </a:t>
            </a:r>
            <a:r>
              <a:rPr lang="en-US" b="1" dirty="0" err="1" smtClean="0"/>
              <a:t>Jocul</a:t>
            </a:r>
            <a:r>
              <a:rPr lang="en-US" b="1" dirty="0" smtClean="0"/>
              <a:t> de </a:t>
            </a:r>
            <a:r>
              <a:rPr lang="en-US" b="1" dirty="0" err="1" smtClean="0"/>
              <a:t>lumini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culori</a:t>
            </a:r>
            <a:r>
              <a:rPr lang="en-US" b="1" dirty="0" smtClean="0"/>
              <a:t> ale </a:t>
            </a:r>
            <a:r>
              <a:rPr lang="en-US" b="1" dirty="0" err="1" smtClean="0"/>
              <a:t>acestuia</a:t>
            </a:r>
            <a:r>
              <a:rPr lang="en-US" b="1" dirty="0" smtClean="0"/>
              <a:t> </a:t>
            </a:r>
            <a:r>
              <a:rPr lang="en-US" b="1" dirty="0" err="1" smtClean="0"/>
              <a:t>sunt</a:t>
            </a:r>
            <a:r>
              <a:rPr lang="en-US" b="1" dirty="0" smtClean="0"/>
              <a:t> </a:t>
            </a:r>
            <a:r>
              <a:rPr lang="en-US" b="1" dirty="0" err="1" smtClean="0"/>
              <a:t>dezvoltate</a:t>
            </a:r>
            <a:r>
              <a:rPr lang="en-US" b="1" dirty="0" smtClean="0"/>
              <a:t> cu </a:t>
            </a:r>
            <a:r>
              <a:rPr lang="en-US" b="1" dirty="0" err="1" smtClean="0"/>
              <a:t>ajoutorul</a:t>
            </a:r>
            <a:r>
              <a:rPr lang="en-US" b="1" dirty="0" smtClean="0"/>
              <a:t> </a:t>
            </a:r>
            <a:r>
              <a:rPr lang="en-US" b="1" dirty="0" err="1" smtClean="0"/>
              <a:t>tehnologiei</a:t>
            </a:r>
            <a:r>
              <a:rPr lang="en-US" b="1" dirty="0" smtClean="0"/>
              <a:t> </a:t>
            </a:r>
            <a:r>
              <a:rPr lang="en-US" b="1" dirty="0" err="1" smtClean="0"/>
              <a:t>oferite</a:t>
            </a:r>
            <a:r>
              <a:rPr lang="en-US" b="1" dirty="0" smtClean="0"/>
              <a:t> de Unity.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Inamicii</a:t>
            </a:r>
            <a:endParaRPr lang="en-US" sz="2400" b="1" dirty="0" smtClean="0"/>
          </a:p>
          <a:p>
            <a:endParaRPr lang="en-US" b="1" dirty="0" smtClean="0"/>
          </a:p>
          <a:p>
            <a:r>
              <a:rPr lang="en-US" b="1" dirty="0" smtClean="0"/>
              <a:t>Forma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elementele</a:t>
            </a:r>
            <a:r>
              <a:rPr lang="en-US" b="1" dirty="0" smtClean="0"/>
              <a:t> de </a:t>
            </a:r>
          </a:p>
          <a:p>
            <a:r>
              <a:rPr lang="en-US" b="1" dirty="0" err="1" smtClean="0"/>
              <a:t>grafica</a:t>
            </a:r>
            <a:r>
              <a:rPr lang="en-US" b="1" dirty="0" smtClean="0"/>
              <a:t> </a:t>
            </a:r>
            <a:r>
              <a:rPr lang="en-US" b="1" dirty="0" err="1" smtClean="0"/>
              <a:t>sunt</a:t>
            </a:r>
            <a:r>
              <a:rPr lang="en-US" b="1" dirty="0" smtClean="0"/>
              <a:t> </a:t>
            </a:r>
            <a:r>
              <a:rPr lang="en-US" b="1" dirty="0" err="1" smtClean="0"/>
              <a:t>dezvoltate</a:t>
            </a:r>
            <a:r>
              <a:rPr lang="en-US" b="1" dirty="0" smtClean="0"/>
              <a:t> in Blender. </a:t>
            </a:r>
            <a:r>
              <a:rPr lang="en-US" b="1" dirty="0" err="1" smtClean="0"/>
              <a:t>Aici</a:t>
            </a:r>
            <a:r>
              <a:rPr lang="en-US" b="1" dirty="0" smtClean="0"/>
              <a:t> </a:t>
            </a:r>
            <a:r>
              <a:rPr lang="en-US" b="1" dirty="0" err="1" smtClean="0"/>
              <a:t>putem</a:t>
            </a:r>
            <a:r>
              <a:rPr lang="en-US" b="1" dirty="0" smtClean="0"/>
              <a:t> </a:t>
            </a:r>
            <a:r>
              <a:rPr lang="en-US" b="1" dirty="0" err="1" smtClean="0"/>
              <a:t>modifica</a:t>
            </a:r>
            <a:r>
              <a:rPr lang="en-US" b="1" dirty="0" smtClean="0"/>
              <a:t> </a:t>
            </a:r>
            <a:r>
              <a:rPr lang="en-US" b="1" dirty="0" err="1" smtClean="0"/>
              <a:t>fiecare</a:t>
            </a:r>
            <a:r>
              <a:rPr lang="en-US" b="1" dirty="0" smtClean="0"/>
              <a:t> </a:t>
            </a:r>
            <a:r>
              <a:rPr lang="en-US" b="1" dirty="0" err="1" smtClean="0"/>
              <a:t>obiect</a:t>
            </a:r>
            <a:r>
              <a:rPr lang="en-US" b="1" dirty="0" smtClean="0"/>
              <a:t> </a:t>
            </a:r>
            <a:r>
              <a:rPr lang="en-US" b="1" dirty="0" err="1" smtClean="0"/>
              <a:t>modelandu</a:t>
            </a:r>
            <a:r>
              <a:rPr lang="en-US" b="1" dirty="0" smtClean="0"/>
              <a:t>-l </a:t>
            </a:r>
            <a:r>
              <a:rPr lang="en-US" b="1" dirty="0" err="1" smtClean="0"/>
              <a:t>asa</a:t>
            </a:r>
            <a:r>
              <a:rPr lang="en-US" b="1" dirty="0" smtClean="0"/>
              <a:t> cum ne </a:t>
            </a:r>
            <a:r>
              <a:rPr lang="en-US" b="1" dirty="0" err="1" smtClean="0"/>
              <a:t>dorim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adaugandu-i</a:t>
            </a:r>
            <a:r>
              <a:rPr lang="en-US" b="1" dirty="0" smtClean="0"/>
              <a:t> o </a:t>
            </a:r>
            <a:r>
              <a:rPr lang="en-US" b="1" dirty="0" err="1" smtClean="0"/>
              <a:t>animatie</a:t>
            </a:r>
            <a:r>
              <a:rPr lang="en-US" b="1" dirty="0" smtClean="0"/>
              <a:t> </a:t>
            </a:r>
            <a:r>
              <a:rPr lang="en-US" b="1" dirty="0" err="1" smtClean="0"/>
              <a:t>corespunzatoare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19458" name="Picture 2" descr="C:\Users\Pistritu\Desktop\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0"/>
            <a:ext cx="3810000" cy="2438400"/>
          </a:xfrm>
          <a:prstGeom prst="rect">
            <a:avLst/>
          </a:prstGeom>
          <a:noFill/>
        </p:spPr>
      </p:pic>
      <p:pic>
        <p:nvPicPr>
          <p:cNvPr id="2050" name="Picture 2" descr="C:\Users\Pistritu\Desktop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048000"/>
            <a:ext cx="3886200" cy="2514600"/>
          </a:xfrm>
          <a:prstGeom prst="rect">
            <a:avLst/>
          </a:prstGeom>
          <a:noFill/>
        </p:spPr>
      </p:pic>
      <p:pic>
        <p:nvPicPr>
          <p:cNvPr id="2051" name="Picture 3" descr="C:\Users\Pistritu\Desktop\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57200"/>
            <a:ext cx="3877878" cy="2362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8229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Android</a:t>
            </a:r>
          </a:p>
          <a:p>
            <a:endParaRPr lang="en-US" b="1" dirty="0" smtClean="0"/>
          </a:p>
          <a:p>
            <a:r>
              <a:rPr lang="en-US" b="1" dirty="0" smtClean="0"/>
              <a:t>Este o </a:t>
            </a:r>
            <a:r>
              <a:rPr lang="en-US" b="1" dirty="0" err="1" smtClean="0"/>
              <a:t>platforma</a:t>
            </a:r>
            <a:r>
              <a:rPr lang="en-US" b="1" dirty="0" smtClean="0"/>
              <a:t> software </a:t>
            </a:r>
            <a:r>
              <a:rPr lang="en-US" b="1" dirty="0" err="1" smtClean="0"/>
              <a:t>si</a:t>
            </a:r>
            <a:r>
              <a:rPr lang="en-US" b="1" dirty="0" smtClean="0"/>
              <a:t> un </a:t>
            </a:r>
            <a:r>
              <a:rPr lang="en-US" b="1" dirty="0" err="1" smtClean="0"/>
              <a:t>sistem</a:t>
            </a:r>
            <a:r>
              <a:rPr lang="en-US" b="1" dirty="0" smtClean="0"/>
              <a:t> de </a:t>
            </a:r>
            <a:r>
              <a:rPr lang="en-US" b="1" dirty="0" err="1" smtClean="0"/>
              <a:t>operare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</a:t>
            </a:r>
            <a:r>
              <a:rPr lang="en-US" b="1" dirty="0" err="1" smtClean="0"/>
              <a:t>dispozitive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telefoane</a:t>
            </a:r>
            <a:r>
              <a:rPr lang="en-US" b="1" dirty="0" smtClean="0"/>
              <a:t> </a:t>
            </a:r>
            <a:r>
              <a:rPr lang="en-US" b="1" dirty="0" err="1" smtClean="0"/>
              <a:t>moile</a:t>
            </a:r>
            <a:r>
              <a:rPr lang="en-US" b="1" dirty="0" smtClean="0"/>
              <a:t> </a:t>
            </a:r>
            <a:r>
              <a:rPr lang="en-US" b="1" dirty="0" err="1" smtClean="0"/>
              <a:t>bazata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</a:t>
            </a:r>
            <a:r>
              <a:rPr lang="en-US" b="1" dirty="0" err="1" smtClean="0"/>
              <a:t>nucleul</a:t>
            </a:r>
            <a:r>
              <a:rPr lang="en-US" b="1" dirty="0" smtClean="0"/>
              <a:t> Linux.</a:t>
            </a:r>
          </a:p>
          <a:p>
            <a:endParaRPr lang="en-US" b="1" dirty="0" smtClean="0"/>
          </a:p>
          <a:p>
            <a:r>
              <a:rPr lang="en-US" b="1" dirty="0" smtClean="0"/>
              <a:t>Cum Windows-</a:t>
            </a:r>
            <a:r>
              <a:rPr lang="en-US" b="1" dirty="0" err="1" smtClean="0"/>
              <a:t>ul</a:t>
            </a:r>
            <a:r>
              <a:rPr lang="en-US" b="1" dirty="0" smtClean="0"/>
              <a:t> </a:t>
            </a:r>
            <a:r>
              <a:rPr lang="en-US" b="1" dirty="0" err="1" smtClean="0"/>
              <a:t>foloseste</a:t>
            </a:r>
            <a:r>
              <a:rPr lang="en-US" b="1" dirty="0" smtClean="0"/>
              <a:t> </a:t>
            </a:r>
            <a:r>
              <a:rPr lang="en-US" b="1" dirty="0" err="1" smtClean="0"/>
              <a:t>fisierele</a:t>
            </a:r>
            <a:r>
              <a:rPr lang="en-US" b="1" dirty="0" smtClean="0"/>
              <a:t>  .exe  </a:t>
            </a:r>
            <a:r>
              <a:rPr lang="en-US" b="1" dirty="0" err="1" smtClean="0"/>
              <a:t>pentru</a:t>
            </a:r>
            <a:r>
              <a:rPr lang="en-US" b="1" dirty="0" smtClean="0"/>
              <a:t> a </a:t>
            </a:r>
            <a:r>
              <a:rPr lang="en-US" b="1" dirty="0" err="1" smtClean="0"/>
              <a:t>instala</a:t>
            </a:r>
            <a:r>
              <a:rPr lang="en-US" b="1" dirty="0" smtClean="0"/>
              <a:t> un program, Android </a:t>
            </a:r>
            <a:r>
              <a:rPr lang="en-US" b="1" dirty="0" err="1" smtClean="0"/>
              <a:t>foloseste</a:t>
            </a:r>
            <a:r>
              <a:rPr lang="en-US" b="1" dirty="0" smtClean="0"/>
              <a:t> APK-</a:t>
            </a:r>
            <a:r>
              <a:rPr lang="en-US" b="1" dirty="0" err="1" smtClean="0"/>
              <a:t>uri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APK </a:t>
            </a:r>
            <a:r>
              <a:rPr lang="en-US" b="1" dirty="0" err="1" smtClean="0"/>
              <a:t>este</a:t>
            </a:r>
            <a:r>
              <a:rPr lang="en-US" b="1" dirty="0" smtClean="0"/>
              <a:t> un format de </a:t>
            </a:r>
            <a:r>
              <a:rPr lang="en-US" b="1" dirty="0" err="1" smtClean="0"/>
              <a:t>fisiere</a:t>
            </a:r>
            <a:r>
              <a:rPr lang="en-US" b="1" dirty="0" smtClean="0"/>
              <a:t> </a:t>
            </a:r>
            <a:r>
              <a:rPr lang="en-US" b="1" dirty="0" err="1" smtClean="0"/>
              <a:t>folosit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a </a:t>
            </a:r>
            <a:r>
              <a:rPr lang="en-US" b="1" dirty="0" err="1" smtClean="0"/>
              <a:t>instala</a:t>
            </a:r>
            <a:r>
              <a:rPr lang="en-US" b="1" dirty="0" smtClean="0"/>
              <a:t> </a:t>
            </a:r>
            <a:r>
              <a:rPr lang="en-US" b="1" dirty="0" err="1" smtClean="0"/>
              <a:t>aplicatii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</a:t>
            </a:r>
            <a:r>
              <a:rPr lang="en-US" b="1" dirty="0" err="1" smtClean="0"/>
              <a:t>sistemele</a:t>
            </a:r>
            <a:r>
              <a:rPr lang="en-US" b="1" dirty="0" smtClean="0"/>
              <a:t> Android.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1026" name="Picture 2" descr="C:\Users\Pistritu\Desktop\26754289_891225464372944_465058002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352800"/>
            <a:ext cx="3733800" cy="2419350"/>
          </a:xfrm>
          <a:prstGeom prst="rect">
            <a:avLst/>
          </a:prstGeom>
          <a:noFill/>
        </p:spPr>
      </p:pic>
      <p:pic>
        <p:nvPicPr>
          <p:cNvPr id="1027" name="Picture 3" descr="C:\Users\Pistritu\Desktop\26694384_891225471039610_422011222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124200"/>
            <a:ext cx="2209800" cy="26980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306</TotalTime>
  <Words>419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Pistritu</dc:creator>
  <cp:lastModifiedBy>Pistritu</cp:lastModifiedBy>
  <cp:revision>32</cp:revision>
  <dcterms:created xsi:type="dcterms:W3CDTF">2006-08-16T00:00:00Z</dcterms:created>
  <dcterms:modified xsi:type="dcterms:W3CDTF">2018-01-08T23:42:26Z</dcterms:modified>
</cp:coreProperties>
</file>