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8"/>
  </p:notesMasterIdLst>
  <p:sldIdLst>
    <p:sldId id="25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7FB9A-2706-4831-BE8A-A47B6AF6D269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6BA9-3152-46DD-873C-07EFB3D4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32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1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2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19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4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1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93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61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blank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868" y="1764243"/>
            <a:ext cx="11616267" cy="13684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305" y="6595534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200" y="6595535"/>
            <a:ext cx="11328400" cy="279400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499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orient="horz" pos="4178">
          <p15:clr>
            <a:srgbClr val="FBAE40"/>
          </p15:clr>
        </p15:guide>
        <p15:guide id="7" orient="horz" pos="52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Content_splitted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1951173"/>
            <a:ext cx="12192000" cy="466976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000" b="1" dirty="0">
              <a:solidFill>
                <a:srgbClr val="CC0C0F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0" y="836616"/>
            <a:ext cx="12192000" cy="10037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000" b="1" dirty="0">
              <a:solidFill>
                <a:srgbClr val="CC0C0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8" y="836616"/>
            <a:ext cx="11616267" cy="1003741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8" y="2041457"/>
            <a:ext cx="11616267" cy="441649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hteck 7"/>
          <p:cNvSpPr/>
          <p:nvPr userDrawn="1"/>
        </p:nvSpPr>
        <p:spPr>
          <a:xfrm>
            <a:off x="0" y="225425"/>
            <a:ext cx="6096000" cy="5003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CC0C0F"/>
              </a:solidFill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194732" y="225425"/>
            <a:ext cx="5901267" cy="50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305" y="6595534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200" y="6595535"/>
            <a:ext cx="11328400" cy="279400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8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99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4178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85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1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3" y="1467910"/>
            <a:ext cx="12191999" cy="196109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868" y="1764243"/>
            <a:ext cx="11616267" cy="13684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305" y="6595534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200" y="6595535"/>
            <a:ext cx="11328400" cy="279400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499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orient="horz" pos="4178" userDrawn="1">
          <p15:clr>
            <a:srgbClr val="FBAE40"/>
          </p15:clr>
        </p15:guide>
        <p15:guide id="7" orient="horz" pos="52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ide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3" y="836613"/>
            <a:ext cx="6095999" cy="57959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868" y="836613"/>
            <a:ext cx="5554133" cy="57959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305" y="6595534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200" y="6595535"/>
            <a:ext cx="11328400" cy="279400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499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orient="horz" pos="4178" userDrawn="1">
          <p15:clr>
            <a:srgbClr val="FBAE40"/>
          </p15:clr>
        </p15:guide>
        <p15:guide id="7" orient="horz" pos="52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combined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836613"/>
            <a:ext cx="12192000" cy="57959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000" b="1" dirty="0">
              <a:solidFill>
                <a:srgbClr val="CC0C0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8" y="836616"/>
            <a:ext cx="11616267" cy="1003741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8" y="2041457"/>
            <a:ext cx="11616267" cy="441649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225425"/>
            <a:ext cx="6096000" cy="5003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CC0C0F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194732" y="225425"/>
            <a:ext cx="5901267" cy="5003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305" y="6595534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200" y="6595535"/>
            <a:ext cx="11328400" cy="279400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99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4178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9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8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4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5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671" r:id="rId20"/>
    <p:sldLayoutId id="2147483688" r:id="rId21"/>
    <p:sldLayoutId id="2147483691" r:id="rId2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" y="2311401"/>
            <a:ext cx="12191994" cy="235690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7339" y="2805643"/>
            <a:ext cx="11617324" cy="1368425"/>
          </a:xfrm>
        </p:spPr>
        <p:txBody>
          <a:bodyPr/>
          <a:lstStyle/>
          <a:p>
            <a:r>
              <a:rPr lang="de-DE" dirty="0" smtClean="0"/>
              <a:t>OCR Optimierung für Microsoft </a:t>
            </a:r>
            <a:r>
              <a:rPr lang="de-DE" dirty="0" err="1" smtClean="0"/>
              <a:t>Azure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8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Thema und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Konzept für die 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Aktueller Stand der Implementierung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ToDos</a:t>
            </a:r>
            <a:r>
              <a:rPr lang="de-DE" dirty="0" smtClean="0"/>
              <a:t> bei der Implementierung</a:t>
            </a:r>
            <a:endParaRPr lang="de-DE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Pit Braunsdorf – OCR </a:t>
            </a:r>
            <a:r>
              <a:rPr lang="de-DE" dirty="0" smtClean="0"/>
              <a:t>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 und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Semiautomatische Digitalisierung einer Bibliothek/eines Archivs</a:t>
            </a:r>
          </a:p>
          <a:p>
            <a:r>
              <a:rPr lang="de-DE" dirty="0" smtClean="0"/>
              <a:t>Auf Basis von Microsoft 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Services (MACS), Microsoft 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Learning (MAML)</a:t>
            </a:r>
          </a:p>
          <a:p>
            <a:r>
              <a:rPr lang="de-DE" dirty="0" smtClean="0"/>
              <a:t>MACS für Erkennung von maschineller Schrift und Handschrift</a:t>
            </a:r>
          </a:p>
          <a:p>
            <a:r>
              <a:rPr lang="de-DE" dirty="0" smtClean="0"/>
              <a:t>MAML für:</a:t>
            </a:r>
          </a:p>
          <a:p>
            <a:pPr lvl="1"/>
            <a:r>
              <a:rPr lang="de-DE" dirty="0" smtClean="0"/>
              <a:t>Erkennung, ob das gelesene Wort ein (deutsches) Wort sein könnte</a:t>
            </a:r>
          </a:p>
          <a:p>
            <a:pPr lvl="1"/>
            <a:r>
              <a:rPr lang="de-DE" dirty="0" smtClean="0"/>
              <a:t>Korrektur der Wörter mittels Fixwörter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Pit Braunsdorf – OCR 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der Architektur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Pit Braunsdorf – OCR </a:t>
            </a:r>
            <a:r>
              <a:rPr lang="de-DE" dirty="0" smtClean="0"/>
              <a:t>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 der Implementierung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Pit Braunsdorf – OCR </a:t>
            </a:r>
            <a:r>
              <a:rPr lang="de-DE" dirty="0" smtClean="0"/>
              <a:t>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ToDos</a:t>
            </a:r>
            <a:r>
              <a:rPr lang="de-DE" dirty="0" smtClean="0"/>
              <a:t> bei </a:t>
            </a:r>
            <a:r>
              <a:rPr lang="de-DE" smtClean="0"/>
              <a:t>der Implementierung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Pit Braunsdorf – OCR </a:t>
            </a:r>
            <a:r>
              <a:rPr lang="de-DE" dirty="0" smtClean="0"/>
              <a:t>Optimierung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6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111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OCR Optimierung für Microsoft Azure</vt:lpstr>
      <vt:lpstr>Agenda</vt:lpstr>
      <vt:lpstr>Thema und Motivation</vt:lpstr>
      <vt:lpstr>Konzept der Architektur</vt:lpstr>
      <vt:lpstr>Aktueller Stand der Implementierung</vt:lpstr>
      <vt:lpstr>ToDos bei der Implementierung</vt:lpstr>
    </vt:vector>
  </TitlesOfParts>
  <Company>COMPAREX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Optimierung für Microsoft Azure</dc:title>
  <dc:creator>Braunsdorf, Pit</dc:creator>
  <cp:keywords>PowerPoint; template; PPT; general; widescreen; 16 to 9</cp:keywords>
  <cp:lastModifiedBy>Braunsdorf, Pit</cp:lastModifiedBy>
  <cp:revision>2</cp:revision>
  <dcterms:created xsi:type="dcterms:W3CDTF">2017-10-16T06:27:16Z</dcterms:created>
  <dcterms:modified xsi:type="dcterms:W3CDTF">2017-10-16T06:41:52Z</dcterms:modified>
</cp:coreProperties>
</file>