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0761B8-56E7-4D91-9C09-6F6E3B7C48C1}">
  <a:tblStyle styleId="{470761B8-56E7-4D91-9C09-6F6E3B7C4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{470761B8-56E7-4D91-9C09-6F6E3B7C48C1}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