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4" r:id="rId3"/>
    <p:sldMasterId id="2147483685" r:id="rId4"/>
    <p:sldMasterId id="214748368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OpenSans-bold.fntdata"/><Relationship Id="rId14" Type="http://schemas.openxmlformats.org/officeDocument/2006/relationships/slide" Target="slides/slide8.xml"/><Relationship Id="rId36" Type="http://schemas.openxmlformats.org/officeDocument/2006/relationships/font" Target="fonts/OpenSans-regular.fntdata"/><Relationship Id="rId17" Type="http://schemas.openxmlformats.org/officeDocument/2006/relationships/slide" Target="slides/slide11.xml"/><Relationship Id="rId39" Type="http://schemas.openxmlformats.org/officeDocument/2006/relationships/font" Target="fonts/OpenSans-boldItalic.fntdata"/><Relationship Id="rId16" Type="http://schemas.openxmlformats.org/officeDocument/2006/relationships/slide" Target="slides/slide10.xml"/><Relationship Id="rId38" Type="http://schemas.openxmlformats.org/officeDocument/2006/relationships/font" Target="fonts/OpenSans-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View.OnClickListener.html" TargetMode="External"/><Relationship Id="rId3" Type="http://schemas.openxmlformats.org/officeDocument/2006/relationships/hyperlink" Target="https://developer.android.com/reference/android/view/View.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View.OnClickListener.html" TargetMode="External"/><Relationship Id="rId3" Type="http://schemas.openxmlformats.org/officeDocument/2006/relationships/hyperlink" Target="https://developer.android.com/reference/android/view/View.html"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MotionEvent.html" TargetMode="External"/><Relationship Id="rId3" Type="http://schemas.openxmlformats.org/officeDocument/2006/relationships/hyperlink" Target="https://developer.android.com/reference/android/support/v4/view/GestureDetectorCompat.html#onTouchEvent(android.view.MotionEvent)"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116d7d9d49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16d7d9d49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195b5a65c4_1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95b5a65c4_1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a:solidFill>
                  <a:schemeClr val="dk1"/>
                </a:solidFill>
              </a:rPr>
              <a:t>A </a:t>
            </a:r>
            <a:r>
              <a:rPr i="1" lang="en">
                <a:solidFill>
                  <a:schemeClr val="dk1"/>
                </a:solidFill>
              </a:rPr>
              <a:t>click event</a:t>
            </a:r>
            <a:r>
              <a:rPr lang="en">
                <a:solidFill>
                  <a:schemeClr val="dk1"/>
                </a:solidFill>
              </a:rPr>
              <a:t> occurs when the user taps or clicks a button, or an image used as a button. The object notifies an </a:t>
            </a:r>
            <a:r>
              <a:rPr i="1" lang="en">
                <a:solidFill>
                  <a:schemeClr val="dk1"/>
                </a:solidFill>
              </a:rPr>
              <a:t>event listener</a:t>
            </a:r>
            <a:r>
              <a:rPr lang="en">
                <a:solidFill>
                  <a:schemeClr val="dk1"/>
                </a:solidFill>
              </a:rPr>
              <a:t> called </a:t>
            </a:r>
            <a:r>
              <a:rPr lang="en" u="sng">
                <a:solidFill>
                  <a:srgbClr val="1155CC"/>
                </a:solidFill>
                <a:hlinkClick r:id="rId2"/>
              </a:rPr>
              <a:t>OnClickListener</a:t>
            </a:r>
            <a:r>
              <a:rPr lang="en">
                <a:solidFill>
                  <a:schemeClr val="dk1"/>
                </a:solidFill>
              </a:rPr>
              <a:t>, which is an interface in the </a:t>
            </a:r>
            <a:r>
              <a:rPr lang="en" u="sng">
                <a:solidFill>
                  <a:srgbClr val="1155CC"/>
                </a:solidFill>
                <a:hlinkClick r:id="rId3"/>
              </a:rPr>
              <a:t>View</a:t>
            </a:r>
            <a:r>
              <a:rPr lang="en">
                <a:solidFill>
                  <a:schemeClr val="dk1"/>
                </a:solidFill>
              </a:rPr>
              <a:t> class. You can use the listener to respond to a click event. </a:t>
            </a:r>
            <a:endParaRPr>
              <a:solidFill>
                <a:schemeClr val="dk1"/>
              </a:solidFill>
            </a:endParaRPr>
          </a:p>
          <a:p>
            <a:pPr indent="0" lvl="0" marL="0" rtl="0" algn="l">
              <a:lnSpc>
                <a:spcPct val="115000"/>
              </a:lnSpc>
              <a:spcBef>
                <a:spcPts val="500"/>
              </a:spcBef>
              <a:spcAft>
                <a:spcPts val="0"/>
              </a:spcAft>
              <a:buNone/>
            </a:pPr>
            <a:r>
              <a:rPr lang="en">
                <a:solidFill>
                  <a:schemeClr val="dk1"/>
                </a:solidFill>
              </a:rPr>
              <a:t>Android Studio provides a </a:t>
            </a:r>
            <a:r>
              <a:rPr i="1" lang="en">
                <a:solidFill>
                  <a:schemeClr val="dk1"/>
                </a:solidFill>
              </a:rPr>
              <a:t>shortcut</a:t>
            </a:r>
            <a:r>
              <a:rPr lang="en">
                <a:solidFill>
                  <a:schemeClr val="dk1"/>
                </a:solidFill>
              </a:rPr>
              <a:t> for setting up an OnClickListener for the clickable object in your Activity code, and for assigning a callback method: use the </a:t>
            </a:r>
            <a:r>
              <a:rPr lang="en">
                <a:solidFill>
                  <a:schemeClr val="dk1"/>
                </a:solidFill>
                <a:latin typeface="Consolas"/>
                <a:ea typeface="Consolas"/>
                <a:cs typeface="Consolas"/>
                <a:sym typeface="Consolas"/>
              </a:rPr>
              <a:t>android:onClick</a:t>
            </a:r>
            <a:r>
              <a:rPr lang="en">
                <a:solidFill>
                  <a:schemeClr val="dk1"/>
                </a:solidFill>
              </a:rPr>
              <a:t> attribute with the clickable object’s element in the XML layout. For example:</a:t>
            </a:r>
            <a:endParaRPr>
              <a:solidFill>
                <a:schemeClr val="dk1"/>
              </a:solidFill>
            </a:endParaRPr>
          </a:p>
          <a:p>
            <a:pPr indent="0" lvl="0" marL="0" rtl="0" algn="l">
              <a:lnSpc>
                <a:spcPct val="115000"/>
              </a:lnSpc>
              <a:spcBef>
                <a:spcPts val="20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&lt;Button</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android:id="@+id/button_send"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android:layout_width="wrap_content"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android:layout_height="wrap_content"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android:text="@string/button_send"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android:onClick="sendMessage" /&gt;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chemeClr val="dk1"/>
              </a:solidFill>
              <a:latin typeface="Consolas"/>
              <a:ea typeface="Consolas"/>
              <a:cs typeface="Consolas"/>
              <a:sym typeface="Consolas"/>
            </a:endParaRPr>
          </a:p>
          <a:p>
            <a:pPr indent="0" lvl="0" marL="0" rtl="0" algn="l">
              <a:lnSpc>
                <a:spcPct val="115000"/>
              </a:lnSpc>
              <a:spcBef>
                <a:spcPts val="500"/>
              </a:spcBef>
              <a:spcAft>
                <a:spcPts val="0"/>
              </a:spcAft>
              <a:buNone/>
            </a:pPr>
            <a:r>
              <a:rPr lang="en">
                <a:solidFill>
                  <a:schemeClr val="dk1"/>
                </a:solidFill>
              </a:rPr>
              <a:t>In this case, when a user clicks the button, the Android system calls the Activity’s </a:t>
            </a:r>
            <a:r>
              <a:rPr lang="en">
                <a:solidFill>
                  <a:schemeClr val="dk1"/>
                </a:solidFill>
                <a:latin typeface="Consolas"/>
                <a:ea typeface="Consolas"/>
                <a:cs typeface="Consolas"/>
                <a:sym typeface="Consolas"/>
              </a:rPr>
              <a:t>sendMessage()</a:t>
            </a:r>
            <a:r>
              <a:rPr lang="en">
                <a:solidFill>
                  <a:schemeClr val="dk1"/>
                </a:solidFill>
              </a:rPr>
              <a:t> method.</a:t>
            </a:r>
            <a:endParaRPr>
              <a:solidFill>
                <a:schemeClr val="dk1"/>
              </a:solidFill>
            </a:endParaRPr>
          </a:p>
          <a:p>
            <a:pPr indent="0" lvl="0" marL="0" rtl="0" algn="l">
              <a:lnSpc>
                <a:spcPct val="115000"/>
              </a:lnSpc>
              <a:spcBef>
                <a:spcPts val="100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16743fd38d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6743fd38d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2e168af2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e168af2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2e168af26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e168af26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2e168af26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e168af26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a:solidFill>
                  <a:schemeClr val="dk1"/>
                </a:solidFill>
              </a:rPr>
              <a:t>A </a:t>
            </a:r>
            <a:r>
              <a:rPr i="1" lang="en">
                <a:solidFill>
                  <a:schemeClr val="dk1"/>
                </a:solidFill>
              </a:rPr>
              <a:t>click event</a:t>
            </a:r>
            <a:r>
              <a:rPr lang="en">
                <a:solidFill>
                  <a:schemeClr val="dk1"/>
                </a:solidFill>
              </a:rPr>
              <a:t> occurs when the user taps or clicks a button, or an image used as a button. The object notifies an </a:t>
            </a:r>
            <a:r>
              <a:rPr i="1" lang="en">
                <a:solidFill>
                  <a:schemeClr val="dk1"/>
                </a:solidFill>
              </a:rPr>
              <a:t>event listener</a:t>
            </a:r>
            <a:r>
              <a:rPr lang="en">
                <a:solidFill>
                  <a:schemeClr val="dk1"/>
                </a:solidFill>
              </a:rPr>
              <a:t> called </a:t>
            </a:r>
            <a:r>
              <a:rPr lang="en" u="sng">
                <a:solidFill>
                  <a:srgbClr val="1155CC"/>
                </a:solidFill>
                <a:hlinkClick r:id="rId2"/>
              </a:rPr>
              <a:t>OnClickListener</a:t>
            </a:r>
            <a:r>
              <a:rPr lang="en">
                <a:solidFill>
                  <a:schemeClr val="dk1"/>
                </a:solidFill>
              </a:rPr>
              <a:t>, which is an interface in the </a:t>
            </a:r>
            <a:r>
              <a:rPr lang="en" u="sng">
                <a:solidFill>
                  <a:srgbClr val="1155CC"/>
                </a:solidFill>
                <a:hlinkClick r:id="rId3"/>
              </a:rPr>
              <a:t>View</a:t>
            </a:r>
            <a:r>
              <a:rPr lang="en">
                <a:solidFill>
                  <a:schemeClr val="dk1"/>
                </a:solidFill>
              </a:rPr>
              <a:t> class. You can use the listener to respond to a click event. </a:t>
            </a:r>
            <a:endParaRPr>
              <a:solidFill>
                <a:schemeClr val="dk1"/>
              </a:solidFill>
            </a:endParaRPr>
          </a:p>
          <a:p>
            <a:pPr indent="0" lvl="0" marL="0" rtl="0" algn="l">
              <a:lnSpc>
                <a:spcPct val="115000"/>
              </a:lnSpc>
              <a:spcBef>
                <a:spcPts val="500"/>
              </a:spcBef>
              <a:spcAft>
                <a:spcPts val="0"/>
              </a:spcAft>
              <a:buNone/>
            </a:pPr>
            <a:r>
              <a:rPr lang="en">
                <a:solidFill>
                  <a:schemeClr val="dk1"/>
                </a:solidFill>
              </a:rPr>
              <a:t>Android Studio provides a </a:t>
            </a:r>
            <a:r>
              <a:rPr i="1" lang="en">
                <a:solidFill>
                  <a:schemeClr val="dk1"/>
                </a:solidFill>
              </a:rPr>
              <a:t>shortcut</a:t>
            </a:r>
            <a:r>
              <a:rPr lang="en">
                <a:solidFill>
                  <a:schemeClr val="dk1"/>
                </a:solidFill>
              </a:rPr>
              <a:t> for setting up an OnClickListener for the clickable object in your Activity code, and for assigning a callback method: use the </a:t>
            </a:r>
            <a:r>
              <a:rPr lang="en">
                <a:solidFill>
                  <a:schemeClr val="dk1"/>
                </a:solidFill>
                <a:latin typeface="Consolas"/>
                <a:ea typeface="Consolas"/>
                <a:cs typeface="Consolas"/>
                <a:sym typeface="Consolas"/>
              </a:rPr>
              <a:t>android:onClick</a:t>
            </a:r>
            <a:r>
              <a:rPr lang="en">
                <a:solidFill>
                  <a:schemeClr val="dk1"/>
                </a:solidFill>
              </a:rPr>
              <a:t> attribute with the clickable object’s element in the XML layout. For example:</a:t>
            </a:r>
            <a:endParaRPr>
              <a:solidFill>
                <a:schemeClr val="dk1"/>
              </a:solidFill>
            </a:endParaRPr>
          </a:p>
          <a:p>
            <a:pPr indent="0" lvl="0" marL="0" rtl="0" algn="l">
              <a:lnSpc>
                <a:spcPct val="115000"/>
              </a:lnSpc>
              <a:spcBef>
                <a:spcPts val="20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&lt;Button</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android:id="@+id/button_send"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android:layout_width="wrap_content"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android:layout_height="wrap_content"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android:text="@string/button_send"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android:onClick="sendMessage" /&gt;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chemeClr val="dk1"/>
              </a:solidFill>
              <a:latin typeface="Consolas"/>
              <a:ea typeface="Consolas"/>
              <a:cs typeface="Consolas"/>
              <a:sym typeface="Consolas"/>
            </a:endParaRPr>
          </a:p>
          <a:p>
            <a:pPr indent="0" lvl="0" marL="0" rtl="0" algn="l">
              <a:lnSpc>
                <a:spcPct val="115000"/>
              </a:lnSpc>
              <a:spcBef>
                <a:spcPts val="500"/>
              </a:spcBef>
              <a:spcAft>
                <a:spcPts val="0"/>
              </a:spcAft>
              <a:buNone/>
            </a:pPr>
            <a:r>
              <a:rPr lang="en">
                <a:solidFill>
                  <a:schemeClr val="dk1"/>
                </a:solidFill>
              </a:rPr>
              <a:t>In this case, when a user clicks the button, the Android system calls the Activity’s </a:t>
            </a:r>
            <a:r>
              <a:rPr lang="en">
                <a:solidFill>
                  <a:schemeClr val="dk1"/>
                </a:solidFill>
                <a:latin typeface="Consolas"/>
                <a:ea typeface="Consolas"/>
                <a:cs typeface="Consolas"/>
                <a:sym typeface="Consolas"/>
              </a:rPr>
              <a:t>sendMessage()</a:t>
            </a:r>
            <a:r>
              <a:rPr lang="en">
                <a:solidFill>
                  <a:schemeClr val="dk1"/>
                </a:solidFill>
              </a:rPr>
              <a:t> method.</a:t>
            </a:r>
            <a:endParaRPr>
              <a:solidFill>
                <a:schemeClr val="dk1"/>
              </a:solidFill>
            </a:endParaRPr>
          </a:p>
          <a:p>
            <a:pPr indent="0" lvl="0" marL="0" rtl="0" algn="l">
              <a:lnSpc>
                <a:spcPct val="115000"/>
              </a:lnSpc>
              <a:spcBef>
                <a:spcPts val="100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2e168af26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e168af26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1623df383d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623df383d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15000"/>
              </a:lnSpc>
              <a:spcBef>
                <a:spcPts val="1000"/>
              </a:spcBef>
              <a:spcAft>
                <a:spcPts val="10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1623df383d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623df383d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2e168af26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e168af26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19058cd99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9058cd99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116e4119f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16e4119f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195b5a65c4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95b5a65c4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195b5a65c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95b5a65c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To detect all types of gestures, you need to perform two essential steps:</a:t>
            </a:r>
            <a:endParaRPr>
              <a:solidFill>
                <a:schemeClr val="dk1"/>
              </a:solidFill>
            </a:endParaRPr>
          </a:p>
          <a:p>
            <a:pPr indent="-298450" lvl="0" marL="457200" rtl="0" algn="l">
              <a:lnSpc>
                <a:spcPct val="115000"/>
              </a:lnSpc>
              <a:spcBef>
                <a:spcPts val="1000"/>
              </a:spcBef>
              <a:spcAft>
                <a:spcPts val="0"/>
              </a:spcAft>
              <a:buClr>
                <a:schemeClr val="dk1"/>
              </a:buClr>
              <a:buSzPts val="1100"/>
              <a:buAutoNum type="arabicPeriod"/>
            </a:pPr>
            <a:r>
              <a:rPr lang="en">
                <a:solidFill>
                  <a:schemeClr val="dk1"/>
                </a:solidFill>
              </a:rPr>
              <a:t>Gather data about touch events.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Interpret the data to see if it meets the criteria for any of the gestures your app supports.</a:t>
            </a:r>
            <a:endParaRPr>
              <a:solidFill>
                <a:schemeClr val="dk1"/>
              </a:solidFill>
            </a:endParaRPr>
          </a:p>
          <a:p>
            <a:pPr indent="0" lvl="0" marL="0" rtl="0" algn="l">
              <a:lnSpc>
                <a:spcPct val="115000"/>
              </a:lnSpc>
              <a:spcBef>
                <a:spcPts val="1000"/>
              </a:spcBef>
              <a:spcAft>
                <a:spcPts val="0"/>
              </a:spcAft>
              <a:buNone/>
            </a:pPr>
            <a:r>
              <a:rPr lang="en">
                <a:solidFill>
                  <a:schemeClr val="dk1"/>
                </a:solidFill>
              </a:rPr>
              <a:t>The gesture starts when the user first touches the screen, continues as the system tracks the position of the user's finger(s), and ends by capturing the final event of the user's fingers leaving the screen. Throughout this interaction, an object of the </a:t>
            </a:r>
            <a:r>
              <a:rPr lang="en" u="sng">
                <a:solidFill>
                  <a:srgbClr val="1155CC"/>
                </a:solidFill>
                <a:hlinkClick r:id="rId2"/>
              </a:rPr>
              <a:t>MotionEvent</a:t>
            </a:r>
            <a:r>
              <a:rPr lang="en">
                <a:solidFill>
                  <a:schemeClr val="dk1"/>
                </a:solidFill>
              </a:rPr>
              <a:t> class is delivered to </a:t>
            </a:r>
            <a:r>
              <a:rPr lang="en" u="sng">
                <a:solidFill>
                  <a:srgbClr val="1155CC"/>
                </a:solidFill>
                <a:hlinkClick r:id="rId3"/>
              </a:rPr>
              <a:t>onTouchEvent()</a:t>
            </a:r>
            <a:r>
              <a:rPr lang="en">
                <a:solidFill>
                  <a:schemeClr val="dk1"/>
                </a:solidFill>
              </a:rPr>
              <a:t>, providing the details of every interaction. Your app can use the data provided by the MotionEvent to determine if a gesture it cares about happened.</a:t>
            </a:r>
            <a:endParaRPr>
              <a:solidFill>
                <a:schemeClr val="dk1"/>
              </a:solidFill>
            </a:endParaRPr>
          </a:p>
          <a:p>
            <a:pPr indent="0" lvl="0" marL="0" rtl="0" algn="l">
              <a:lnSpc>
                <a:spcPct val="115000"/>
              </a:lnSpc>
              <a:spcBef>
                <a:spcPts val="1000"/>
              </a:spcBef>
              <a:spcAft>
                <a:spcPts val="1000"/>
              </a:spcAft>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328059886d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28059886d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328059886d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28059886d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183a708af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83a708af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183a708a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83a708a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183a708af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83a708af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328059886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28059886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328059886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28059886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19058cd991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9058cd991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168e6cd3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68e6cd3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183a708aff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83a708aff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20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 Id="rId4" Type="http://schemas.openxmlformats.org/officeDocument/2006/relationships/hyperlink" Target="https://creativecommons.org/licenses/by/4.0/" TargetMode="External"/><Relationship Id="rId5"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hyperlink" Target="http://creativecommons.org/licenses/by-nc/4.0/"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jpg"/><Relationship Id="rId3" Type="http://schemas.openxmlformats.org/officeDocument/2006/relationships/image" Target="../media/image8.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hyperlink" Target="https://creativecommons.org/licenses/by/4.0/"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4CAF50"/>
        </a:solid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311708" y="1006793"/>
            <a:ext cx="8520600" cy="2052600"/>
          </a:xfrm>
          <a:prstGeom prst="rect">
            <a:avLst/>
          </a:prstGeom>
        </p:spPr>
        <p:txBody>
          <a:bodyPr anchorCtr="0" anchor="b" bIns="91425" lIns="91425" spcFirstLastPara="1" rIns="91425" wrap="square" tIns="91425"/>
          <a:lstStyle>
            <a:lvl1pPr lvl="0" algn="ctr">
              <a:spcBef>
                <a:spcPts val="0"/>
              </a:spcBef>
              <a:spcAft>
                <a:spcPts val="0"/>
              </a:spcAft>
              <a:buClr>
                <a:srgbClr val="FAFAFA"/>
              </a:buClr>
              <a:buSzPts val="5200"/>
              <a:buNone/>
              <a:defRPr b="1" sz="5200">
                <a:solidFill>
                  <a:srgbClr val="FAFAFA"/>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7" name="Google Shape;17;p2"/>
          <p:cNvSpPr txBox="1"/>
          <p:nvPr>
            <p:ph idx="1" type="subTitle"/>
          </p:nvPr>
        </p:nvSpPr>
        <p:spPr>
          <a:xfrm>
            <a:off x="311700" y="3096343"/>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rgbClr val="FAFAFA"/>
              </a:buClr>
              <a:buSzPts val="2800"/>
              <a:buNone/>
              <a:defRPr sz="2800">
                <a:solidFill>
                  <a:srgbClr val="FAFAFA"/>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 name="Google Shape;18;p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9" name="Google Shape;59;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81000" lvl="0" marL="457200" algn="ctr">
              <a:spcBef>
                <a:spcPts val="0"/>
              </a:spcBef>
              <a:spcAft>
                <a:spcPts val="0"/>
              </a:spcAft>
              <a:buSzPts val="2400"/>
              <a:buChar char="●"/>
              <a:defRPr/>
            </a:lvl1pPr>
            <a:lvl2pPr indent="-342900" lvl="1" marL="914400" algn="ctr">
              <a:spcBef>
                <a:spcPts val="0"/>
              </a:spcBef>
              <a:spcAft>
                <a:spcPts val="0"/>
              </a:spcAft>
              <a:buSzPts val="18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1" name="Shape 61"/>
        <p:cNvGrpSpPr/>
        <p:nvPr/>
      </p:nvGrpSpPr>
      <p:grpSpPr>
        <a:xfrm>
          <a:off x="0" y="0"/>
          <a:ext cx="0" cy="0"/>
          <a:chOff x="0" y="0"/>
          <a:chExt cx="0" cy="0"/>
        </a:xfrm>
      </p:grpSpPr>
      <p:pic>
        <p:nvPicPr>
          <p:cNvPr descr="Android-Developer-Cover.jpg" id="62" name="Google Shape;62;p12"/>
          <p:cNvPicPr preferRelativeResize="0"/>
          <p:nvPr/>
        </p:nvPicPr>
        <p:blipFill>
          <a:blip r:embed="rId2">
            <a:alphaModFix/>
          </a:blip>
          <a:stretch>
            <a:fillRect/>
          </a:stretch>
        </p:blipFill>
        <p:spPr>
          <a:xfrm>
            <a:off x="0" y="0"/>
            <a:ext cx="9144000" cy="5143500"/>
          </a:xfrm>
          <a:prstGeom prst="rect">
            <a:avLst/>
          </a:prstGeom>
          <a:noFill/>
          <a:ln>
            <a:noFill/>
          </a:ln>
        </p:spPr>
      </p:pic>
      <p:sp>
        <p:nvSpPr>
          <p:cNvPr id="63" name="Google Shape;63;p1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2"/>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5" name="Google Shape;65;p12"/>
          <p:cNvSpPr txBox="1"/>
          <p:nvPr>
            <p:ph type="title"/>
          </p:nvPr>
        </p:nvSpPr>
        <p:spPr>
          <a:xfrm>
            <a:off x="265500" y="1928011"/>
            <a:ext cx="4045200" cy="1482300"/>
          </a:xfrm>
          <a:prstGeom prst="rect">
            <a:avLst/>
          </a:prstGeom>
        </p:spPr>
        <p:txBody>
          <a:bodyPr anchorCtr="0" anchor="b" bIns="91425" lIns="91425" spcFirstLastPara="1" rIns="91425" wrap="square" tIns="91425"/>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6" name="Google Shape;66;p12"/>
          <p:cNvSpPr txBox="1"/>
          <p:nvPr>
            <p:ph idx="1" type="subTitle"/>
          </p:nvPr>
        </p:nvSpPr>
        <p:spPr>
          <a:xfrm>
            <a:off x="265500" y="3497911"/>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7" name="Google Shape;67;p12"/>
          <p:cNvSpPr txBox="1"/>
          <p:nvPr>
            <p:ph idx="3" type="subTitle"/>
          </p:nvPr>
        </p:nvSpPr>
        <p:spPr>
          <a:xfrm>
            <a:off x="265500" y="564125"/>
            <a:ext cx="4045200" cy="52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None/>
              <a:defRPr sz="1600">
                <a:solidFill>
                  <a:srgbClr val="FAFAFA"/>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pic>
        <p:nvPicPr>
          <p:cNvPr descr="footer.png" id="68" name="Google Shape;68;p1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69" name="Google Shape;69;p12"/>
          <p:cNvSpPr txBox="1"/>
          <p:nvPr>
            <p:ph idx="4"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2"/>
          <p:cNvSpPr txBox="1"/>
          <p:nvPr/>
        </p:nvSpPr>
        <p:spPr>
          <a:xfrm>
            <a:off x="2305475" y="4761375"/>
            <a:ext cx="23406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a:t>
            </a:r>
            <a:endParaRPr sz="1000">
              <a:solidFill>
                <a:srgbClr val="757575"/>
              </a:solidFill>
              <a:latin typeface="Roboto"/>
              <a:ea typeface="Roboto"/>
              <a:cs typeface="Roboto"/>
              <a:sym typeface="Roboto"/>
            </a:endParaRPr>
          </a:p>
        </p:txBody>
      </p:sp>
      <p:sp>
        <p:nvSpPr>
          <p:cNvPr id="71" name="Google Shape;71;p12"/>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4"/>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pic>
        <p:nvPicPr>
          <p:cNvPr id="72" name="Google Shape;72;p12"/>
          <p:cNvPicPr preferRelativeResize="0"/>
          <p:nvPr/>
        </p:nvPicPr>
        <p:blipFill>
          <a:blip r:embed="rId5">
            <a:alphaModFix/>
          </a:blip>
          <a:stretch>
            <a:fillRect/>
          </a:stretch>
        </p:blipFill>
        <p:spPr>
          <a:xfrm>
            <a:off x="7853225" y="4788588"/>
            <a:ext cx="838200" cy="295275"/>
          </a:xfrm>
          <a:prstGeom prst="rect">
            <a:avLst/>
          </a:prstGeom>
          <a:noFill/>
          <a:ln>
            <a:noFill/>
          </a:ln>
        </p:spPr>
      </p:pic>
      <p:sp>
        <p:nvSpPr>
          <p:cNvPr id="73" name="Google Shape;73;p12"/>
          <p:cNvSpPr txBox="1"/>
          <p:nvPr/>
        </p:nvSpPr>
        <p:spPr>
          <a:xfrm>
            <a:off x="44834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BLANK_1">
    <p:spTree>
      <p:nvGrpSpPr>
        <p:cNvPr id="74" name="Shape 74"/>
        <p:cNvGrpSpPr/>
        <p:nvPr/>
      </p:nvGrpSpPr>
      <p:grpSpPr>
        <a:xfrm>
          <a:off x="0" y="0"/>
          <a:ext cx="0" cy="0"/>
          <a:chOff x="0" y="0"/>
          <a:chExt cx="0" cy="0"/>
        </a:xfrm>
      </p:grpSpPr>
      <p:sp>
        <p:nvSpPr>
          <p:cNvPr id="75" name="Google Shape;75;p1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4CAF50"/>
        </a:solidFill>
      </p:bgPr>
    </p:bg>
    <p:spTree>
      <p:nvGrpSpPr>
        <p:cNvPr id="86" name="Shape 86"/>
        <p:cNvGrpSpPr/>
        <p:nvPr/>
      </p:nvGrpSpPr>
      <p:grpSpPr>
        <a:xfrm>
          <a:off x="0" y="0"/>
          <a:ext cx="0" cy="0"/>
          <a:chOff x="0" y="0"/>
          <a:chExt cx="0" cy="0"/>
        </a:xfrm>
      </p:grpSpPr>
      <p:sp>
        <p:nvSpPr>
          <p:cNvPr id="87" name="Google Shape;87;p15"/>
          <p:cNvSpPr txBox="1"/>
          <p:nvPr>
            <p:ph type="ctrTitle"/>
          </p:nvPr>
        </p:nvSpPr>
        <p:spPr>
          <a:xfrm>
            <a:off x="311708" y="1006793"/>
            <a:ext cx="8520600" cy="2052600"/>
          </a:xfrm>
          <a:prstGeom prst="rect">
            <a:avLst/>
          </a:prstGeom>
        </p:spPr>
        <p:txBody>
          <a:bodyPr anchorCtr="0" anchor="b" bIns="91425" lIns="91425" spcFirstLastPara="1" rIns="91425" wrap="square" tIns="91425"/>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8" name="Google Shape;88;p15"/>
          <p:cNvSpPr txBox="1"/>
          <p:nvPr>
            <p:ph idx="1" type="subTitle"/>
          </p:nvPr>
        </p:nvSpPr>
        <p:spPr>
          <a:xfrm>
            <a:off x="311700" y="3096343"/>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rgbClr val="FAFAFA"/>
              </a:buClr>
              <a:buSzPts val="2800"/>
              <a:buNone/>
              <a:defRPr sz="2800">
                <a:solidFill>
                  <a:srgbClr val="FAFAFA"/>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9" name="Google Shape;89;p15"/>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4CAF50"/>
        </a:solidFill>
      </p:bgPr>
    </p:bg>
    <p:spTree>
      <p:nvGrpSpPr>
        <p:cNvPr id="90" name="Shape 90"/>
        <p:cNvGrpSpPr/>
        <p:nvPr/>
      </p:nvGrpSpPr>
      <p:grpSpPr>
        <a:xfrm>
          <a:off x="0" y="0"/>
          <a:ext cx="0" cy="0"/>
          <a:chOff x="0" y="0"/>
          <a:chExt cx="0" cy="0"/>
        </a:xfrm>
      </p:grpSpPr>
      <p:sp>
        <p:nvSpPr>
          <p:cNvPr id="91" name="Google Shape;91;p16"/>
          <p:cNvSpPr txBox="1"/>
          <p:nvPr>
            <p:ph type="title"/>
          </p:nvPr>
        </p:nvSpPr>
        <p:spPr>
          <a:xfrm>
            <a:off x="311700" y="2074650"/>
            <a:ext cx="8520600" cy="841800"/>
          </a:xfrm>
          <a:prstGeom prst="rect">
            <a:avLst/>
          </a:prstGeom>
        </p:spPr>
        <p:txBody>
          <a:bodyPr anchorCtr="0" anchor="ctr" bIns="91425" lIns="91425" spcFirstLastPara="1" rIns="91425" wrap="square" tIns="91425"/>
          <a:lstStyle>
            <a:lvl1pPr lvl="0" rtl="0" algn="ctr">
              <a:spcBef>
                <a:spcPts val="0"/>
              </a:spcBef>
              <a:spcAft>
                <a:spcPts val="0"/>
              </a:spcAft>
              <a:buClr>
                <a:srgbClr val="FAFAFA"/>
              </a:buClr>
              <a:buSzPts val="3600"/>
              <a:buNone/>
              <a:defRPr sz="3600">
                <a:solidFill>
                  <a:srgbClr val="FAFAFA"/>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2" name="Google Shape;92;p16"/>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rgbClr val="FFFFFF"/>
        </a:solidFill>
      </p:bgPr>
    </p:bg>
    <p:spTree>
      <p:nvGrpSpPr>
        <p:cNvPr id="93" name="Shape 93"/>
        <p:cNvGrpSpPr/>
        <p:nvPr/>
      </p:nvGrpSpPr>
      <p:grpSpPr>
        <a:xfrm>
          <a:off x="0" y="0"/>
          <a:ext cx="0" cy="0"/>
          <a:chOff x="0" y="0"/>
          <a:chExt cx="0" cy="0"/>
        </a:xfrm>
      </p:grpSpPr>
      <p:sp>
        <p:nvSpPr>
          <p:cNvPr id="94" name="Google Shape;94;p17"/>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ph type="title"/>
          </p:nvPr>
        </p:nvSpPr>
        <p:spPr>
          <a:xfrm>
            <a:off x="311700" y="170820"/>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17"/>
          <p:cNvSpPr txBox="1"/>
          <p:nvPr>
            <p:ph idx="1" type="body"/>
          </p:nvPr>
        </p:nvSpPr>
        <p:spPr>
          <a:xfrm>
            <a:off x="311700" y="1076275"/>
            <a:ext cx="8520600" cy="3416400"/>
          </a:xfrm>
          <a:prstGeom prst="rect">
            <a:avLst/>
          </a:prstGeom>
        </p:spPr>
        <p:txBody>
          <a:bodyPr anchorCtr="0" anchor="t" bIns="91425" lIns="91425" spcFirstLastPara="1" rIns="91425" wrap="square" tIns="91425"/>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97" name="Google Shape;97;p17"/>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8" name="Shape 98"/>
        <p:cNvGrpSpPr/>
        <p:nvPr/>
      </p:nvGrpSpPr>
      <p:grpSpPr>
        <a:xfrm>
          <a:off x="0" y="0"/>
          <a:ext cx="0" cy="0"/>
          <a:chOff x="0" y="0"/>
          <a:chExt cx="0" cy="0"/>
        </a:xfrm>
      </p:grpSpPr>
      <p:sp>
        <p:nvSpPr>
          <p:cNvPr id="99" name="Google Shape;99;p18"/>
          <p:cNvSpPr txBox="1"/>
          <p:nvPr>
            <p:ph idx="1" type="body"/>
          </p:nvPr>
        </p:nvSpPr>
        <p:spPr>
          <a:xfrm>
            <a:off x="311700" y="1190295"/>
            <a:ext cx="3999900" cy="3416400"/>
          </a:xfrm>
          <a:prstGeom prst="rect">
            <a:avLst/>
          </a:prstGeom>
        </p:spPr>
        <p:txBody>
          <a:bodyPr anchorCtr="0" anchor="t" bIns="91425" lIns="91425" spcFirstLastPara="1" rIns="91425" wrap="square" tIns="91425"/>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0" name="Google Shape;100;p18"/>
          <p:cNvSpPr txBox="1"/>
          <p:nvPr>
            <p:ph idx="2" type="body"/>
          </p:nvPr>
        </p:nvSpPr>
        <p:spPr>
          <a:xfrm>
            <a:off x="4832400" y="1190295"/>
            <a:ext cx="3999900" cy="3416400"/>
          </a:xfrm>
          <a:prstGeom prst="rect">
            <a:avLst/>
          </a:prstGeom>
        </p:spPr>
        <p:txBody>
          <a:bodyPr anchorCtr="0" anchor="t" bIns="91425" lIns="91425" spcFirstLastPara="1" rIns="91425" wrap="square" tIns="91425"/>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1" name="Google Shape;101;p18"/>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2" name="Google Shape;102;p18"/>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txBox="1"/>
          <p:nvPr>
            <p:ph type="title"/>
          </p:nvPr>
        </p:nvSpPr>
        <p:spPr>
          <a:xfrm>
            <a:off x="311700" y="170820"/>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4" name="Shape 104"/>
        <p:cNvGrpSpPr/>
        <p:nvPr/>
      </p:nvGrpSpPr>
      <p:grpSpPr>
        <a:xfrm>
          <a:off x="0" y="0"/>
          <a:ext cx="0" cy="0"/>
          <a:chOff x="0" y="0"/>
          <a:chExt cx="0" cy="0"/>
        </a:xfrm>
      </p:grpSpPr>
      <p:sp>
        <p:nvSpPr>
          <p:cNvPr id="105" name="Google Shape;105;p19"/>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6" name="Google Shape;106;p19"/>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txBox="1"/>
          <p:nvPr>
            <p:ph type="title"/>
          </p:nvPr>
        </p:nvSpPr>
        <p:spPr>
          <a:xfrm>
            <a:off x="311700" y="170820"/>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0" name="Google Shape;110;p2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1" name="Google Shape;111;p20"/>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12" name="Shape 112"/>
        <p:cNvGrpSpPr/>
        <p:nvPr/>
      </p:nvGrpSpPr>
      <p:grpSpPr>
        <a:xfrm>
          <a:off x="0" y="0"/>
          <a:ext cx="0" cy="0"/>
          <a:chOff x="0" y="0"/>
          <a:chExt cx="0" cy="0"/>
        </a:xfrm>
      </p:grpSpPr>
      <p:sp>
        <p:nvSpPr>
          <p:cNvPr id="113" name="Google Shape;113;p21"/>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4" name="Google Shape;114;p21"/>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4CAF50"/>
        </a:solidFill>
      </p:bgPr>
    </p:bg>
    <p:spTree>
      <p:nvGrpSpPr>
        <p:cNvPr id="19" name="Shape 19"/>
        <p:cNvGrpSpPr/>
        <p:nvPr/>
      </p:nvGrpSpPr>
      <p:grpSpPr>
        <a:xfrm>
          <a:off x="0" y="0"/>
          <a:ext cx="0" cy="0"/>
          <a:chOff x="0" y="0"/>
          <a:chExt cx="0" cy="0"/>
        </a:xfrm>
      </p:grpSpPr>
      <p:sp>
        <p:nvSpPr>
          <p:cNvPr id="20" name="Google Shape;20;p3"/>
          <p:cNvSpPr txBox="1"/>
          <p:nvPr>
            <p:ph type="title"/>
          </p:nvPr>
        </p:nvSpPr>
        <p:spPr>
          <a:xfrm>
            <a:off x="311700" y="2074650"/>
            <a:ext cx="8520600" cy="841800"/>
          </a:xfrm>
          <a:prstGeom prst="rect">
            <a:avLst/>
          </a:prstGeom>
        </p:spPr>
        <p:txBody>
          <a:bodyPr anchorCtr="0" anchor="ctr" bIns="91425" lIns="91425" spcFirstLastPara="1" rIns="91425" wrap="square" tIns="91425"/>
          <a:lstStyle>
            <a:lvl1pPr lvl="0" algn="ctr">
              <a:spcBef>
                <a:spcPts val="0"/>
              </a:spcBef>
              <a:spcAft>
                <a:spcPts val="0"/>
              </a:spcAft>
              <a:buClr>
                <a:srgbClr val="FAFAFA"/>
              </a:buClr>
              <a:buSzPts val="3600"/>
              <a:buNone/>
              <a:defRPr sz="3600">
                <a:solidFill>
                  <a:srgbClr val="FAFAFA"/>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15" name="Shape 115"/>
        <p:cNvGrpSpPr/>
        <p:nvPr/>
      </p:nvGrpSpPr>
      <p:grpSpPr>
        <a:xfrm>
          <a:off x="0" y="0"/>
          <a:ext cx="0" cy="0"/>
          <a:chOff x="0" y="0"/>
          <a:chExt cx="0" cy="0"/>
        </a:xfrm>
      </p:grpSpPr>
      <p:sp>
        <p:nvSpPr>
          <p:cNvPr id="116" name="Google Shape;116;p22"/>
          <p:cNvSpPr/>
          <p:nvPr/>
        </p:nvSpPr>
        <p:spPr>
          <a:xfrm>
            <a:off x="4572000" y="-125"/>
            <a:ext cx="4572000" cy="4660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2"/>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8" name="Google Shape;118;p22"/>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9" name="Google Shape;119;p22"/>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20" name="Google Shape;120;p22"/>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21" name="Shape 121"/>
        <p:cNvGrpSpPr/>
        <p:nvPr/>
      </p:nvGrpSpPr>
      <p:grpSpPr>
        <a:xfrm>
          <a:off x="0" y="0"/>
          <a:ext cx="0" cy="0"/>
          <a:chOff x="0" y="0"/>
          <a:chExt cx="0" cy="0"/>
        </a:xfrm>
      </p:grpSpPr>
      <p:sp>
        <p:nvSpPr>
          <p:cNvPr id="122" name="Google Shape;122;p23"/>
          <p:cNvSpPr txBox="1"/>
          <p:nvPr>
            <p:ph idx="1" type="body"/>
          </p:nvPr>
        </p:nvSpPr>
        <p:spPr>
          <a:xfrm>
            <a:off x="311700" y="3918598"/>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400"/>
              <a:buNone/>
              <a:defRPr/>
            </a:lvl1pPr>
          </a:lstStyle>
          <a:p/>
        </p:txBody>
      </p:sp>
      <p:sp>
        <p:nvSpPr>
          <p:cNvPr id="123" name="Google Shape;123;p23"/>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24" name="Shape 124"/>
        <p:cNvGrpSpPr/>
        <p:nvPr/>
      </p:nvGrpSpPr>
      <p:grpSpPr>
        <a:xfrm>
          <a:off x="0" y="0"/>
          <a:ext cx="0" cy="0"/>
          <a:chOff x="0" y="0"/>
          <a:chExt cx="0" cy="0"/>
        </a:xfrm>
      </p:grpSpPr>
      <p:sp>
        <p:nvSpPr>
          <p:cNvPr id="125" name="Google Shape;125;p2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6" name="Google Shape;126;p24"/>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81000" lvl="0" marL="457200" rtl="0" algn="ctr">
              <a:spcBef>
                <a:spcPts val="0"/>
              </a:spcBef>
              <a:spcAft>
                <a:spcPts val="0"/>
              </a:spcAft>
              <a:buSzPts val="2400"/>
              <a:buChar char="●"/>
              <a:defRPr/>
            </a:lvl1pPr>
            <a:lvl2pPr indent="-342900" lvl="1" marL="914400" rtl="0" algn="ctr">
              <a:spcBef>
                <a:spcPts val="0"/>
              </a:spcBef>
              <a:spcAft>
                <a:spcPts val="0"/>
              </a:spcAft>
              <a:buSzPts val="18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7" name="Google Shape;127;p24"/>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pic>
        <p:nvPicPr>
          <p:cNvPr descr="Android-Developer-Cover.jpg" id="129" name="Google Shape;129;p25"/>
          <p:cNvPicPr preferRelativeResize="0"/>
          <p:nvPr/>
        </p:nvPicPr>
        <p:blipFill>
          <a:blip r:embed="rId2">
            <a:alphaModFix/>
          </a:blip>
          <a:stretch>
            <a:fillRect/>
          </a:stretch>
        </p:blipFill>
        <p:spPr>
          <a:xfrm>
            <a:off x="0" y="0"/>
            <a:ext cx="9144000" cy="5143500"/>
          </a:xfrm>
          <a:prstGeom prst="rect">
            <a:avLst/>
          </a:prstGeom>
          <a:noFill/>
          <a:ln>
            <a:noFill/>
          </a:ln>
        </p:spPr>
      </p:pic>
      <p:pic>
        <p:nvPicPr>
          <p:cNvPr descr="footer.png" id="130" name="Google Shape;130;p2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31" name="Google Shape;131;p25"/>
          <p:cNvSpPr txBox="1"/>
          <p:nvPr/>
        </p:nvSpPr>
        <p:spPr>
          <a:xfrm>
            <a:off x="2381682" y="4761375"/>
            <a:ext cx="22191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a:t>
            </a:r>
            <a:endParaRPr sz="1000">
              <a:solidFill>
                <a:srgbClr val="757575"/>
              </a:solidFill>
              <a:latin typeface="Roboto"/>
              <a:ea typeface="Roboto"/>
              <a:cs typeface="Roboto"/>
              <a:sym typeface="Roboto"/>
            </a:endParaRPr>
          </a:p>
        </p:txBody>
      </p:sp>
      <p:sp>
        <p:nvSpPr>
          <p:cNvPr id="132" name="Google Shape;132;p25"/>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3" name="Google Shape;133;p25"/>
          <p:cNvSpPr txBox="1"/>
          <p:nvPr>
            <p:ph idx="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34" name="Google Shape;134;p25"/>
          <p:cNvSpPr txBox="1"/>
          <p:nvPr>
            <p:ph type="title"/>
          </p:nvPr>
        </p:nvSpPr>
        <p:spPr>
          <a:xfrm>
            <a:off x="265500" y="1928011"/>
            <a:ext cx="4045200" cy="1482300"/>
          </a:xfrm>
          <a:prstGeom prst="rect">
            <a:avLst/>
          </a:prstGeom>
        </p:spPr>
        <p:txBody>
          <a:bodyPr anchorCtr="0" anchor="b" bIns="91425" lIns="91425" spcFirstLastPara="1" rIns="91425" wrap="square" tIns="91425"/>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5" name="Google Shape;135;p25"/>
          <p:cNvSpPr txBox="1"/>
          <p:nvPr>
            <p:ph idx="1" type="subTitle"/>
          </p:nvPr>
        </p:nvSpPr>
        <p:spPr>
          <a:xfrm>
            <a:off x="265500" y="3497911"/>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6" name="Google Shape;136;p25"/>
          <p:cNvSpPr txBox="1"/>
          <p:nvPr>
            <p:ph idx="3"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25"/>
          <p:cNvSpPr txBox="1"/>
          <p:nvPr>
            <p:ph idx="4" type="subTitle"/>
          </p:nvPr>
        </p:nvSpPr>
        <p:spPr>
          <a:xfrm>
            <a:off x="265500" y="564125"/>
            <a:ext cx="4045200" cy="524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138" name="Google Shape;138;p25"/>
          <p:cNvPicPr preferRelativeResize="0"/>
          <p:nvPr/>
        </p:nvPicPr>
        <p:blipFill>
          <a:blip r:embed="rId4">
            <a:alphaModFix/>
          </a:blip>
          <a:stretch>
            <a:fillRect/>
          </a:stretch>
        </p:blipFill>
        <p:spPr>
          <a:xfrm>
            <a:off x="7833525" y="4777350"/>
            <a:ext cx="908100" cy="317725"/>
          </a:xfrm>
          <a:prstGeom prst="rect">
            <a:avLst/>
          </a:prstGeom>
          <a:noFill/>
          <a:ln>
            <a:noFill/>
          </a:ln>
        </p:spPr>
      </p:pic>
      <p:sp>
        <p:nvSpPr>
          <p:cNvPr id="139" name="Google Shape;139;p25"/>
          <p:cNvSpPr txBox="1"/>
          <p:nvPr/>
        </p:nvSpPr>
        <p:spPr>
          <a:xfrm>
            <a:off x="5610875" y="461872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5"/>
              </a:rPr>
              <a:t>Creative Commons Attribution-NonCommercial 4.0 International License</a:t>
            </a:r>
            <a:endParaRPr i="1" sz="900">
              <a:solidFill>
                <a:srgbClr val="666666"/>
              </a:solidFill>
              <a:latin typeface="Roboto"/>
              <a:ea typeface="Roboto"/>
              <a:cs typeface="Roboto"/>
              <a:sym typeface="Robo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BLANK_1">
    <p:spTree>
      <p:nvGrpSpPr>
        <p:cNvPr id="140" name="Shape 140"/>
        <p:cNvGrpSpPr/>
        <p:nvPr/>
      </p:nvGrpSpPr>
      <p:grpSpPr>
        <a:xfrm>
          <a:off x="0" y="0"/>
          <a:ext cx="0" cy="0"/>
          <a:chOff x="0" y="0"/>
          <a:chExt cx="0" cy="0"/>
        </a:xfrm>
      </p:grpSpPr>
      <p:sp>
        <p:nvSpPr>
          <p:cNvPr id="141" name="Google Shape;141;p26"/>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4CAF50"/>
        </a:solidFill>
      </p:bgPr>
    </p:bg>
    <p:spTree>
      <p:nvGrpSpPr>
        <p:cNvPr id="149" name="Shape 149"/>
        <p:cNvGrpSpPr/>
        <p:nvPr/>
      </p:nvGrpSpPr>
      <p:grpSpPr>
        <a:xfrm>
          <a:off x="0" y="0"/>
          <a:ext cx="0" cy="0"/>
          <a:chOff x="0" y="0"/>
          <a:chExt cx="0" cy="0"/>
        </a:xfrm>
      </p:grpSpPr>
      <p:sp>
        <p:nvSpPr>
          <p:cNvPr id="150" name="Google Shape;150;p28"/>
          <p:cNvSpPr txBox="1"/>
          <p:nvPr>
            <p:ph type="ctrTitle"/>
          </p:nvPr>
        </p:nvSpPr>
        <p:spPr>
          <a:xfrm>
            <a:off x="311708" y="1006793"/>
            <a:ext cx="8520600" cy="2052600"/>
          </a:xfrm>
          <a:prstGeom prst="rect">
            <a:avLst/>
          </a:prstGeom>
        </p:spPr>
        <p:txBody>
          <a:bodyPr anchorCtr="0" anchor="b" bIns="91425" lIns="91425" spcFirstLastPara="1" rIns="91425" wrap="square" tIns="91425"/>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1" name="Google Shape;151;p28"/>
          <p:cNvSpPr txBox="1"/>
          <p:nvPr>
            <p:ph idx="1" type="subTitle"/>
          </p:nvPr>
        </p:nvSpPr>
        <p:spPr>
          <a:xfrm>
            <a:off x="311700" y="3096343"/>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rgbClr val="FAFAFA"/>
              </a:buClr>
              <a:buSzPts val="2800"/>
              <a:buNone/>
              <a:defRPr sz="2800">
                <a:solidFill>
                  <a:srgbClr val="FAFAFA"/>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2" name="Google Shape;152;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4CAF50"/>
        </a:solidFill>
      </p:bgPr>
    </p:bg>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2074650"/>
            <a:ext cx="8520600" cy="841800"/>
          </a:xfrm>
          <a:prstGeom prst="rect">
            <a:avLst/>
          </a:prstGeom>
        </p:spPr>
        <p:txBody>
          <a:bodyPr anchorCtr="0" anchor="ctr" bIns="91425" lIns="91425" spcFirstLastPara="1" rIns="91425" wrap="square" tIns="91425"/>
          <a:lstStyle>
            <a:lvl1pPr lvl="0" rtl="0" algn="ctr">
              <a:spcBef>
                <a:spcPts val="0"/>
              </a:spcBef>
              <a:spcAft>
                <a:spcPts val="0"/>
              </a:spcAft>
              <a:buClr>
                <a:srgbClr val="FAFAFA"/>
              </a:buClr>
              <a:buSzPts val="3600"/>
              <a:buNone/>
              <a:defRPr sz="3600">
                <a:solidFill>
                  <a:srgbClr val="FAFAFA"/>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5" name="Google Shape;155;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rgbClr val="FFFFFF"/>
        </a:solidFill>
      </p:bgPr>
    </p:bg>
    <p:spTree>
      <p:nvGrpSpPr>
        <p:cNvPr id="156" name="Shape 156"/>
        <p:cNvGrpSpPr/>
        <p:nvPr/>
      </p:nvGrpSpPr>
      <p:grpSpPr>
        <a:xfrm>
          <a:off x="0" y="0"/>
          <a:ext cx="0" cy="0"/>
          <a:chOff x="0" y="0"/>
          <a:chExt cx="0" cy="0"/>
        </a:xfrm>
      </p:grpSpPr>
      <p:sp>
        <p:nvSpPr>
          <p:cNvPr id="157" name="Google Shape;157;p30"/>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0"/>
          <p:cNvSpPr txBox="1"/>
          <p:nvPr>
            <p:ph type="title"/>
          </p:nvPr>
        </p:nvSpPr>
        <p:spPr>
          <a:xfrm>
            <a:off x="311700" y="170820"/>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9" name="Google Shape;159;p30"/>
          <p:cNvSpPr txBox="1"/>
          <p:nvPr>
            <p:ph idx="1" type="body"/>
          </p:nvPr>
        </p:nvSpPr>
        <p:spPr>
          <a:xfrm>
            <a:off x="311700" y="1076275"/>
            <a:ext cx="8520600" cy="3416400"/>
          </a:xfrm>
          <a:prstGeom prst="rect">
            <a:avLst/>
          </a:prstGeom>
        </p:spPr>
        <p:txBody>
          <a:bodyPr anchorCtr="0" anchor="t" bIns="91425" lIns="91425" spcFirstLastPara="1" rIns="91425" wrap="square" tIns="91425"/>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160" name="Google Shape;160;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61" name="Shape 161"/>
        <p:cNvGrpSpPr/>
        <p:nvPr/>
      </p:nvGrpSpPr>
      <p:grpSpPr>
        <a:xfrm>
          <a:off x="0" y="0"/>
          <a:ext cx="0" cy="0"/>
          <a:chOff x="0" y="0"/>
          <a:chExt cx="0" cy="0"/>
        </a:xfrm>
      </p:grpSpPr>
      <p:sp>
        <p:nvSpPr>
          <p:cNvPr id="162" name="Google Shape;162;p31"/>
          <p:cNvSpPr txBox="1"/>
          <p:nvPr>
            <p:ph idx="1" type="body"/>
          </p:nvPr>
        </p:nvSpPr>
        <p:spPr>
          <a:xfrm>
            <a:off x="311700" y="1190295"/>
            <a:ext cx="3999900" cy="3416400"/>
          </a:xfrm>
          <a:prstGeom prst="rect">
            <a:avLst/>
          </a:prstGeom>
        </p:spPr>
        <p:txBody>
          <a:bodyPr anchorCtr="0" anchor="t" bIns="91425" lIns="91425" spcFirstLastPara="1" rIns="91425" wrap="square" tIns="91425"/>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3" name="Google Shape;163;p31"/>
          <p:cNvSpPr txBox="1"/>
          <p:nvPr>
            <p:ph idx="2" type="body"/>
          </p:nvPr>
        </p:nvSpPr>
        <p:spPr>
          <a:xfrm>
            <a:off x="4832400" y="1190295"/>
            <a:ext cx="3999900" cy="3416400"/>
          </a:xfrm>
          <a:prstGeom prst="rect">
            <a:avLst/>
          </a:prstGeom>
        </p:spPr>
        <p:txBody>
          <a:bodyPr anchorCtr="0" anchor="t" bIns="91425" lIns="91425" spcFirstLastPara="1" rIns="91425" wrap="square" tIns="91425"/>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4" name="Google Shape;164;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5" name="Google Shape;165;p31"/>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1"/>
          <p:cNvSpPr txBox="1"/>
          <p:nvPr>
            <p:ph type="title"/>
          </p:nvPr>
        </p:nvSpPr>
        <p:spPr>
          <a:xfrm>
            <a:off x="311700" y="170820"/>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67" name="Shape 167"/>
        <p:cNvGrpSpPr/>
        <p:nvPr/>
      </p:nvGrpSpPr>
      <p:grpSpPr>
        <a:xfrm>
          <a:off x="0" y="0"/>
          <a:ext cx="0" cy="0"/>
          <a:chOff x="0" y="0"/>
          <a:chExt cx="0" cy="0"/>
        </a:xfrm>
      </p:grpSpPr>
      <p:sp>
        <p:nvSpPr>
          <p:cNvPr id="168" name="Google Shape;168;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9" name="Google Shape;169;p32"/>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2"/>
          <p:cNvSpPr txBox="1"/>
          <p:nvPr>
            <p:ph type="title"/>
          </p:nvPr>
        </p:nvSpPr>
        <p:spPr>
          <a:xfrm>
            <a:off x="311700" y="170820"/>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rgbClr val="FFFFFF"/>
        </a:solidFill>
      </p:bgPr>
    </p:bg>
    <p:spTree>
      <p:nvGrpSpPr>
        <p:cNvPr id="22" name="Shape 22"/>
        <p:cNvGrpSpPr/>
        <p:nvPr/>
      </p:nvGrpSpPr>
      <p:grpSpPr>
        <a:xfrm>
          <a:off x="0" y="0"/>
          <a:ext cx="0" cy="0"/>
          <a:chOff x="0" y="0"/>
          <a:chExt cx="0" cy="0"/>
        </a:xfrm>
      </p:grpSpPr>
      <p:sp>
        <p:nvSpPr>
          <p:cNvPr id="23" name="Google Shape;23;p4"/>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type="title"/>
          </p:nvPr>
        </p:nvSpPr>
        <p:spPr>
          <a:xfrm>
            <a:off x="311700" y="170820"/>
            <a:ext cx="8520600" cy="572700"/>
          </a:xfrm>
          <a:prstGeom prst="rect">
            <a:avLst/>
          </a:prstGeom>
        </p:spPr>
        <p:txBody>
          <a:bodyPr anchorCtr="0" anchor="t" bIns="91425" lIns="91425" spcFirstLastPara="1" rIns="91425" wrap="square" tIns="91425"/>
          <a:lstStyle>
            <a:lvl1pPr lvl="0">
              <a:spcBef>
                <a:spcPts val="0"/>
              </a:spcBef>
              <a:spcAft>
                <a:spcPts val="0"/>
              </a:spcAft>
              <a:buClr>
                <a:srgbClr val="FAFAFA"/>
              </a:buClr>
              <a:buSzPts val="3600"/>
              <a:buNone/>
              <a:defRPr>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4"/>
          <p:cNvSpPr txBox="1"/>
          <p:nvPr>
            <p:ph idx="1" type="body"/>
          </p:nvPr>
        </p:nvSpPr>
        <p:spPr>
          <a:xfrm>
            <a:off x="311700" y="1076275"/>
            <a:ext cx="8520600" cy="3416400"/>
          </a:xfrm>
          <a:prstGeom prst="rect">
            <a:avLst/>
          </a:prstGeom>
        </p:spPr>
        <p:txBody>
          <a:bodyPr anchorCtr="0" anchor="t" bIns="91425" lIns="91425" spcFirstLastPara="1" rIns="91425" wrap="square" tIns="91425"/>
          <a:lstStyle>
            <a:lvl1pPr indent="-381000" lvl="0" marL="457200">
              <a:lnSpc>
                <a:spcPct val="115000"/>
              </a:lnSpc>
              <a:spcBef>
                <a:spcPts val="1000"/>
              </a:spcBef>
              <a:spcAft>
                <a:spcPts val="0"/>
              </a:spcAft>
              <a:buSzPts val="2400"/>
              <a:buAutoNum type="arabicPeriod"/>
              <a:defRPr/>
            </a:lvl1pPr>
            <a:lvl2pPr indent="-355600" lvl="1" marL="914400">
              <a:lnSpc>
                <a:spcPct val="115000"/>
              </a:lnSpc>
              <a:spcBef>
                <a:spcPts val="1000"/>
              </a:spcBef>
              <a:spcAft>
                <a:spcPts val="0"/>
              </a:spcAft>
              <a:buSzPts val="2000"/>
              <a:buAutoNum type="alphaLcPeriod"/>
              <a:defRPr sz="2000"/>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1600"/>
              </a:spcBef>
              <a:spcAft>
                <a:spcPts val="0"/>
              </a:spcAft>
              <a:buSzPts val="1400"/>
              <a:buAutoNum type="alphaLcPeriod"/>
              <a:defRPr/>
            </a:lvl5pPr>
            <a:lvl6pPr indent="-317500" lvl="5" marL="2743200">
              <a:spcBef>
                <a:spcPts val="1600"/>
              </a:spcBef>
              <a:spcAft>
                <a:spcPts val="0"/>
              </a:spcAft>
              <a:buSzPts val="1400"/>
              <a:buAutoNum type="romanLcPeriod"/>
              <a:defRPr/>
            </a:lvl6pPr>
            <a:lvl7pPr indent="-317500" lvl="6" marL="3200400">
              <a:spcBef>
                <a:spcPts val="1600"/>
              </a:spcBef>
              <a:spcAft>
                <a:spcPts val="0"/>
              </a:spcAft>
              <a:buSzPts val="1400"/>
              <a:buAutoNum type="arabicPeriod"/>
              <a:defRPr/>
            </a:lvl7pPr>
            <a:lvl8pPr indent="-317500" lvl="7" marL="3657600">
              <a:spcBef>
                <a:spcPts val="1600"/>
              </a:spcBef>
              <a:spcAft>
                <a:spcPts val="0"/>
              </a:spcAft>
              <a:buSzPts val="1400"/>
              <a:buAutoNum type="alphaLcPeriod"/>
              <a:defRPr/>
            </a:lvl8pPr>
            <a:lvl9pPr indent="-317500" lvl="8" marL="4114800">
              <a:spcBef>
                <a:spcPts val="1600"/>
              </a:spcBef>
              <a:spcAft>
                <a:spcPts val="1600"/>
              </a:spcAft>
              <a:buSzPts val="1400"/>
              <a:buAutoNum type="romanLcPeriod"/>
              <a:defRPr/>
            </a:lvl9pPr>
          </a:lstStyle>
          <a:p/>
        </p:txBody>
      </p:sp>
      <p:sp>
        <p:nvSpPr>
          <p:cNvPr id="26" name="Google Shape;26;p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71" name="Shape 171"/>
        <p:cNvGrpSpPr/>
        <p:nvPr/>
      </p:nvGrpSpPr>
      <p:grpSpPr>
        <a:xfrm>
          <a:off x="0" y="0"/>
          <a:ext cx="0" cy="0"/>
          <a:chOff x="0" y="0"/>
          <a:chExt cx="0" cy="0"/>
        </a:xfrm>
      </p:grpSpPr>
      <p:sp>
        <p:nvSpPr>
          <p:cNvPr id="172" name="Google Shape;172;p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3" name="Google Shape;173;p33"/>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74" name="Google Shape;174;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75" name="Shape 175"/>
        <p:cNvGrpSpPr/>
        <p:nvPr/>
      </p:nvGrpSpPr>
      <p:grpSpPr>
        <a:xfrm>
          <a:off x="0" y="0"/>
          <a:ext cx="0" cy="0"/>
          <a:chOff x="0" y="0"/>
          <a:chExt cx="0" cy="0"/>
        </a:xfrm>
      </p:grpSpPr>
      <p:sp>
        <p:nvSpPr>
          <p:cNvPr id="176" name="Google Shape;176;p34"/>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77" name="Google Shape;177;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78" name="Shape 178"/>
        <p:cNvGrpSpPr/>
        <p:nvPr/>
      </p:nvGrpSpPr>
      <p:grpSpPr>
        <a:xfrm>
          <a:off x="0" y="0"/>
          <a:ext cx="0" cy="0"/>
          <a:chOff x="0" y="0"/>
          <a:chExt cx="0" cy="0"/>
        </a:xfrm>
      </p:grpSpPr>
      <p:sp>
        <p:nvSpPr>
          <p:cNvPr id="179" name="Google Shape;179;p35"/>
          <p:cNvSpPr/>
          <p:nvPr/>
        </p:nvSpPr>
        <p:spPr>
          <a:xfrm>
            <a:off x="4572000" y="-125"/>
            <a:ext cx="4572000" cy="5143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5"/>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81" name="Google Shape;181;p35"/>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2" name="Google Shape;182;p35"/>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83" name="Google Shape;183;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84" name="Shape 184"/>
        <p:cNvGrpSpPr/>
        <p:nvPr/>
      </p:nvGrpSpPr>
      <p:grpSpPr>
        <a:xfrm>
          <a:off x="0" y="0"/>
          <a:ext cx="0" cy="0"/>
          <a:chOff x="0" y="0"/>
          <a:chExt cx="0" cy="0"/>
        </a:xfrm>
      </p:grpSpPr>
      <p:sp>
        <p:nvSpPr>
          <p:cNvPr id="185" name="Google Shape;185;p36"/>
          <p:cNvSpPr txBox="1"/>
          <p:nvPr>
            <p:ph idx="1" type="body"/>
          </p:nvPr>
        </p:nvSpPr>
        <p:spPr>
          <a:xfrm>
            <a:off x="311700" y="3918598"/>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400"/>
              <a:buNone/>
              <a:defRPr/>
            </a:lvl1pPr>
          </a:lstStyle>
          <a:p/>
        </p:txBody>
      </p:sp>
      <p:sp>
        <p:nvSpPr>
          <p:cNvPr id="186" name="Google Shape;186;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87" name="Shape 187"/>
        <p:cNvGrpSpPr/>
        <p:nvPr/>
      </p:nvGrpSpPr>
      <p:grpSpPr>
        <a:xfrm>
          <a:off x="0" y="0"/>
          <a:ext cx="0" cy="0"/>
          <a:chOff x="0" y="0"/>
          <a:chExt cx="0" cy="0"/>
        </a:xfrm>
      </p:grpSpPr>
      <p:sp>
        <p:nvSpPr>
          <p:cNvPr id="188" name="Google Shape;188;p37"/>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9" name="Google Shape;189;p37"/>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81000" lvl="0" marL="457200" rtl="0" algn="ctr">
              <a:spcBef>
                <a:spcPts val="0"/>
              </a:spcBef>
              <a:spcAft>
                <a:spcPts val="0"/>
              </a:spcAft>
              <a:buSzPts val="2400"/>
              <a:buChar char="●"/>
              <a:defRPr/>
            </a:lvl1pPr>
            <a:lvl2pPr indent="-342900" lvl="1" marL="914400" rtl="0" algn="ctr">
              <a:spcBef>
                <a:spcPts val="0"/>
              </a:spcBef>
              <a:spcAft>
                <a:spcPts val="0"/>
              </a:spcAft>
              <a:buSzPts val="18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90" name="Google Shape;190;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91" name="Shape 191"/>
        <p:cNvGrpSpPr/>
        <p:nvPr/>
      </p:nvGrpSpPr>
      <p:grpSpPr>
        <a:xfrm>
          <a:off x="0" y="0"/>
          <a:ext cx="0" cy="0"/>
          <a:chOff x="0" y="0"/>
          <a:chExt cx="0" cy="0"/>
        </a:xfrm>
      </p:grpSpPr>
      <p:pic>
        <p:nvPicPr>
          <p:cNvPr descr="Android-Developer-Cover.jpg" id="192" name="Google Shape;192;p38"/>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3" name="Google Shape;193;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94" name="Google Shape;194;p38"/>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95" name="Google Shape;195;p38"/>
          <p:cNvSpPr txBox="1"/>
          <p:nvPr>
            <p:ph type="title"/>
          </p:nvPr>
        </p:nvSpPr>
        <p:spPr>
          <a:xfrm>
            <a:off x="265500" y="1928011"/>
            <a:ext cx="4045200" cy="1482300"/>
          </a:xfrm>
          <a:prstGeom prst="rect">
            <a:avLst/>
          </a:prstGeom>
        </p:spPr>
        <p:txBody>
          <a:bodyPr anchorCtr="0" anchor="b" bIns="91425" lIns="91425" spcFirstLastPara="1" rIns="91425" wrap="square" tIns="91425"/>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96" name="Google Shape;196;p38"/>
          <p:cNvSpPr txBox="1"/>
          <p:nvPr>
            <p:ph idx="1" type="subTitle"/>
          </p:nvPr>
        </p:nvSpPr>
        <p:spPr>
          <a:xfrm>
            <a:off x="265500" y="3497911"/>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7" name="Google Shape;197;p38"/>
          <p:cNvSpPr txBox="1"/>
          <p:nvPr>
            <p:ph idx="3" type="subTitle"/>
          </p:nvPr>
        </p:nvSpPr>
        <p:spPr>
          <a:xfrm>
            <a:off x="265500" y="564125"/>
            <a:ext cx="4045200" cy="524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footer.png" id="198" name="Google Shape;198;p3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99" name="Google Shape;199;p38"/>
          <p:cNvSpPr txBox="1"/>
          <p:nvPr>
            <p:ph idx="4"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00" name="Google Shape;200;p38"/>
          <p:cNvSpPr txBox="1"/>
          <p:nvPr/>
        </p:nvSpPr>
        <p:spPr>
          <a:xfrm>
            <a:off x="2381687" y="4761375"/>
            <a:ext cx="52968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a:t>
            </a:r>
            <a:endParaRPr sz="1000">
              <a:solidFill>
                <a:srgbClr val="757575"/>
              </a:solidFill>
              <a:latin typeface="Roboto"/>
              <a:ea typeface="Roboto"/>
              <a:cs typeface="Roboto"/>
              <a:sym typeface="Roboto"/>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BLANK_1">
    <p:spTree>
      <p:nvGrpSpPr>
        <p:cNvPr id="201" name="Shape 201"/>
        <p:cNvGrpSpPr/>
        <p:nvPr/>
      </p:nvGrpSpPr>
      <p:grpSpPr>
        <a:xfrm>
          <a:off x="0" y="0"/>
          <a:ext cx="0" cy="0"/>
          <a:chOff x="0" y="0"/>
          <a:chExt cx="0" cy="0"/>
        </a:xfrm>
      </p:grpSpPr>
      <p:sp>
        <p:nvSpPr>
          <p:cNvPr id="202" name="Google Shape;202;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txBox="1"/>
          <p:nvPr>
            <p:ph idx="1" type="body"/>
          </p:nvPr>
        </p:nvSpPr>
        <p:spPr>
          <a:xfrm>
            <a:off x="311700" y="1190295"/>
            <a:ext cx="3999900" cy="3416400"/>
          </a:xfrm>
          <a:prstGeom prst="rect">
            <a:avLst/>
          </a:prstGeom>
        </p:spPr>
        <p:txBody>
          <a:bodyPr anchorCtr="0" anchor="t" bIns="91425" lIns="91425" spcFirstLastPara="1" rIns="91425" wrap="square" tIns="91425"/>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832400" y="1190295"/>
            <a:ext cx="3999900" cy="3416400"/>
          </a:xfrm>
          <a:prstGeom prst="rect">
            <a:avLst/>
          </a:prstGeom>
        </p:spPr>
        <p:txBody>
          <a:bodyPr anchorCtr="0" anchor="t" bIns="91425" lIns="91425" spcFirstLastPara="1" rIns="91425" wrap="square" tIns="91425"/>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1" name="Google Shape;31;p5"/>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txBox="1"/>
          <p:nvPr>
            <p:ph type="title"/>
          </p:nvPr>
        </p:nvSpPr>
        <p:spPr>
          <a:xfrm>
            <a:off x="311700" y="170820"/>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6"/>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txBox="1"/>
          <p:nvPr>
            <p:ph type="title"/>
          </p:nvPr>
        </p:nvSpPr>
        <p:spPr>
          <a:xfrm>
            <a:off x="311700" y="170820"/>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7" name="Shape 37"/>
        <p:cNvGrpSpPr/>
        <p:nvPr/>
      </p:nvGrpSpPr>
      <p:grpSpPr>
        <a:xfrm>
          <a:off x="0" y="0"/>
          <a:ext cx="0" cy="0"/>
          <a:chOff x="0" y="0"/>
          <a:chExt cx="0" cy="0"/>
        </a:xfrm>
      </p:grpSpPr>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3" name="Google Shape;43;p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pic>
        <p:nvPicPr>
          <p:cNvPr descr="Android-split.png"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7" name="Google Shape;47;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8" name="Google Shape;48;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9" name="Google Shape;49;p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0" name="Google Shape;50;p9"/>
          <p:cNvSpPr txBox="1"/>
          <p:nvPr/>
        </p:nvSpPr>
        <p:spPr>
          <a:xfrm>
            <a:off x="2229274" y="4761375"/>
            <a:ext cx="24960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 </a:t>
            </a:r>
            <a:endParaRPr sz="1000">
              <a:solidFill>
                <a:srgbClr val="757575"/>
              </a:solidFill>
              <a:latin typeface="Roboto"/>
              <a:ea typeface="Roboto"/>
              <a:cs typeface="Roboto"/>
              <a:sym typeface="Roboto"/>
            </a:endParaRPr>
          </a:p>
        </p:txBody>
      </p:sp>
      <p:sp>
        <p:nvSpPr>
          <p:cNvPr id="51" name="Google Shape;51;p9"/>
          <p:cNvSpPr txBox="1"/>
          <p:nvPr/>
        </p:nvSpPr>
        <p:spPr>
          <a:xfrm>
            <a:off x="44072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pic>
        <p:nvPicPr>
          <p:cNvPr id="52" name="Google Shape;52;p9"/>
          <p:cNvPicPr preferRelativeResize="0"/>
          <p:nvPr/>
        </p:nvPicPr>
        <p:blipFill>
          <a:blip r:embed="rId3">
            <a:alphaModFix/>
          </a:blip>
          <a:stretch>
            <a:fillRect/>
          </a:stretch>
        </p:blipFill>
        <p:spPr>
          <a:xfrm>
            <a:off x="7853225" y="4788588"/>
            <a:ext cx="838200" cy="295275"/>
          </a:xfrm>
          <a:prstGeom prst="rect">
            <a:avLst/>
          </a:prstGeom>
          <a:noFill/>
          <a:ln>
            <a:noFill/>
          </a:ln>
        </p:spPr>
      </p:pic>
      <p:sp>
        <p:nvSpPr>
          <p:cNvPr id="53" name="Google Shape;53;p9"/>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4"/>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4" name="Shape 54"/>
        <p:cNvGrpSpPr/>
        <p:nvPr/>
      </p:nvGrpSpPr>
      <p:grpSpPr>
        <a:xfrm>
          <a:off x="0" y="0"/>
          <a:ext cx="0" cy="0"/>
          <a:chOff x="0" y="0"/>
          <a:chExt cx="0" cy="0"/>
        </a:xfrm>
      </p:grpSpPr>
      <p:sp>
        <p:nvSpPr>
          <p:cNvPr id="55" name="Google Shape;55;p10"/>
          <p:cNvSpPr txBox="1"/>
          <p:nvPr>
            <p:ph idx="1" type="body"/>
          </p:nvPr>
        </p:nvSpPr>
        <p:spPr>
          <a:xfrm>
            <a:off x="311700" y="3918598"/>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None/>
              <a:defRPr/>
            </a:lvl1pPr>
          </a:lstStyle>
          <a:p/>
        </p:txBody>
      </p:sp>
      <p:sp>
        <p:nvSpPr>
          <p:cNvPr id="56" name="Google Shape;56;p1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png"/><Relationship Id="rId2" Type="http://schemas.openxmlformats.org/officeDocument/2006/relationships/hyperlink" Target="https://creativecommons.org/licenses/by/4.0/" TargetMode="External"/><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6" Type="http://schemas.openxmlformats.org/officeDocument/2006/relationships/theme" Target="../theme/theme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4.png"/><Relationship Id="rId2" Type="http://schemas.openxmlformats.org/officeDocument/2006/relationships/hyperlink" Target="https://creativecommons.org/licenses/by/4.0/" TargetMode="External"/><Relationship Id="rId3" Type="http://schemas.openxmlformats.org/officeDocument/2006/relationships/image" Target="../media/image2.png"/><Relationship Id="rId4" Type="http://schemas.openxmlformats.org/officeDocument/2006/relationships/slideLayout" Target="../slideLayouts/slideLayout13.xml"/><Relationship Id="rId9" Type="http://schemas.openxmlformats.org/officeDocument/2006/relationships/slideLayout" Target="../slideLayouts/slideLayout18.xml"/><Relationship Id="rId15" Type="http://schemas.openxmlformats.org/officeDocument/2006/relationships/slideLayout" Target="../slideLayouts/slideLayout24.xml"/><Relationship Id="rId14" Type="http://schemas.openxmlformats.org/officeDocument/2006/relationships/slideLayout" Target="../slideLayouts/slideLayout23.xml"/><Relationship Id="rId16" Type="http://schemas.openxmlformats.org/officeDocument/2006/relationships/theme" Target="../theme/theme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8.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5" name="Shape 5"/>
        <p:cNvGrpSpPr/>
        <p:nvPr/>
      </p:nvGrpSpPr>
      <p:grpSpPr>
        <a:xfrm>
          <a:off x="0" y="0"/>
          <a:ext cx="0" cy="0"/>
          <a:chOff x="0" y="0"/>
          <a:chExt cx="0" cy="0"/>
        </a:xfrm>
      </p:grpSpPr>
      <p:pic>
        <p:nvPicPr>
          <p:cNvPr descr="footer.png"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81000" lvl="0" marL="45720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9" name="Google Shape;9;p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0" name="Google Shape;10;p1"/>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txBox="1"/>
          <p:nvPr/>
        </p:nvSpPr>
        <p:spPr>
          <a:xfrm>
            <a:off x="2229275" y="4761375"/>
            <a:ext cx="22845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a:t>
            </a:r>
            <a:endParaRPr sz="1000">
              <a:solidFill>
                <a:srgbClr val="757575"/>
              </a:solidFill>
              <a:latin typeface="Roboto"/>
              <a:ea typeface="Roboto"/>
              <a:cs typeface="Roboto"/>
              <a:sym typeface="Roboto"/>
            </a:endParaRPr>
          </a:p>
        </p:txBody>
      </p:sp>
      <p:sp>
        <p:nvSpPr>
          <p:cNvPr id="12" name="Google Shape;12;p1"/>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2"/>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sp>
        <p:nvSpPr>
          <p:cNvPr id="13" name="Google Shape;13;p1"/>
          <p:cNvSpPr txBox="1"/>
          <p:nvPr/>
        </p:nvSpPr>
        <p:spPr>
          <a:xfrm>
            <a:off x="44072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pic>
        <p:nvPicPr>
          <p:cNvPr id="14" name="Google Shape;14;p1"/>
          <p:cNvPicPr preferRelativeResize="0"/>
          <p:nvPr/>
        </p:nvPicPr>
        <p:blipFill>
          <a:blip r:embed="rId3">
            <a:alphaModFix/>
          </a:blip>
          <a:stretch>
            <a:fillRect/>
          </a:stretch>
        </p:blipFill>
        <p:spPr>
          <a:xfrm>
            <a:off x="7853225" y="4788588"/>
            <a:ext cx="838200" cy="2952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76" name="Shape 76"/>
        <p:cNvGrpSpPr/>
        <p:nvPr/>
      </p:nvGrpSpPr>
      <p:grpSpPr>
        <a:xfrm>
          <a:off x="0" y="0"/>
          <a:ext cx="0" cy="0"/>
          <a:chOff x="0" y="0"/>
          <a:chExt cx="0" cy="0"/>
        </a:xfrm>
      </p:grpSpPr>
      <p:pic>
        <p:nvPicPr>
          <p:cNvPr descr="footer.png" id="77" name="Google Shape;77;p14"/>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8" name="Google Shape;78;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9" name="Google Shape;79;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80" name="Google Shape;80;p14"/>
          <p:cNvSpPr txBox="1"/>
          <p:nvPr>
            <p:ph idx="12" type="sldNum"/>
          </p:nvPr>
        </p:nvSpPr>
        <p:spPr>
          <a:xfrm>
            <a:off x="86248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81" name="Google Shape;81;p14"/>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txBox="1"/>
          <p:nvPr/>
        </p:nvSpPr>
        <p:spPr>
          <a:xfrm>
            <a:off x="2229275" y="4761375"/>
            <a:ext cx="23109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  </a:t>
            </a:r>
            <a:endParaRPr sz="1000">
              <a:solidFill>
                <a:srgbClr val="757575"/>
              </a:solidFill>
              <a:latin typeface="Roboto"/>
              <a:ea typeface="Roboto"/>
              <a:cs typeface="Roboto"/>
              <a:sym typeface="Roboto"/>
            </a:endParaRPr>
          </a:p>
        </p:txBody>
      </p:sp>
      <p:sp>
        <p:nvSpPr>
          <p:cNvPr id="83" name="Google Shape;83;p14"/>
          <p:cNvSpPr txBox="1"/>
          <p:nvPr/>
        </p:nvSpPr>
        <p:spPr>
          <a:xfrm>
            <a:off x="5610875" y="461872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2"/>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sp>
        <p:nvSpPr>
          <p:cNvPr id="84" name="Google Shape;84;p14"/>
          <p:cNvSpPr txBox="1"/>
          <p:nvPr/>
        </p:nvSpPr>
        <p:spPr>
          <a:xfrm>
            <a:off x="44072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pic>
        <p:nvPicPr>
          <p:cNvPr id="85" name="Google Shape;85;p14"/>
          <p:cNvPicPr preferRelativeResize="0"/>
          <p:nvPr/>
        </p:nvPicPr>
        <p:blipFill>
          <a:blip r:embed="rId3">
            <a:alphaModFix/>
          </a:blip>
          <a:stretch>
            <a:fillRect/>
          </a:stretch>
        </p:blipFill>
        <p:spPr>
          <a:xfrm>
            <a:off x="7853225" y="4788588"/>
            <a:ext cx="838200" cy="2952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142" name="Shape 142"/>
        <p:cNvGrpSpPr/>
        <p:nvPr/>
      </p:nvGrpSpPr>
      <p:grpSpPr>
        <a:xfrm>
          <a:off x="0" y="0"/>
          <a:ext cx="0" cy="0"/>
          <a:chOff x="0" y="0"/>
          <a:chExt cx="0" cy="0"/>
        </a:xfrm>
      </p:grpSpPr>
      <p:pic>
        <p:nvPicPr>
          <p:cNvPr descr="footer.png" id="143" name="Google Shape;143;p27"/>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144" name="Google Shape;144;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45" name="Google Shape;145;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146" name="Google Shape;146;p2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47" name="Google Shape;147;p27"/>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7"/>
          <p:cNvSpPr txBox="1"/>
          <p:nvPr/>
        </p:nvSpPr>
        <p:spPr>
          <a:xfrm>
            <a:off x="2232275" y="4761375"/>
            <a:ext cx="54462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a:t>
            </a:r>
            <a:endParaRPr sz="1000">
              <a:solidFill>
                <a:srgbClr val="757575"/>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eveloper.android.com/reference/android/view/View.OnClickListener.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eveloper.android.com/reference/android/support/v4/view/GestureDetectorCompat.html" TargetMode="External"/><Relationship Id="rId4" Type="http://schemas.openxmlformats.org/officeDocument/2006/relationships/hyperlink" Target="https://developer.android.com/reference/android/view/MotionEvent.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eveloper.android.com/training/gestures/detector.html" TargetMode="External"/></Relationships>
</file>

<file path=ppt/slides/_rels/slide23.xml.rels><?xml version="1.0" encoding="UTF-8" standalone="yes"?><Relationships xmlns="http://schemas.openxmlformats.org/package/2006/relationships"><Relationship Id="rId11" Type="http://schemas.openxmlformats.org/officeDocument/2006/relationships/hyperlink" Target="http://developer.android.com/guide/topics/ui/controls/spinner.html" TargetMode="External"/><Relationship Id="rId10" Type="http://schemas.openxmlformats.org/officeDocument/2006/relationships/hyperlink" Target="https://developer.android.com/guide/topics/ui/controls/button.html" TargetMode="External"/><Relationship Id="rId13" Type="http://schemas.openxmlformats.org/officeDocument/2006/relationships/hyperlink" Target="http://developer.android.com/guide/components/fragments.html" TargetMode="External"/><Relationship Id="rId12" Type="http://schemas.openxmlformats.org/officeDocument/2006/relationships/hyperlink" Target="https://developer.android.com/guide/topics/ui/dialogs.html" TargetMode="External"/><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developer.android.com/guide/topics/ui/controls.html" TargetMode="External"/><Relationship Id="rId4" Type="http://schemas.openxmlformats.org/officeDocument/2006/relationships/hyperlink" Target="https://developer.android.com/guide/topics/resources/drawable-resource.html" TargetMode="External"/><Relationship Id="rId9" Type="http://schemas.openxmlformats.org/officeDocument/2006/relationships/hyperlink" Target="http://developer.android.com/guide/topics/ui/controls/text.html" TargetMode="External"/><Relationship Id="rId15" Type="http://schemas.openxmlformats.org/officeDocument/2006/relationships/hyperlink" Target="http://developer.android.com/guide/topics/ui/controls/pickers.html" TargetMode="External"/><Relationship Id="rId14" Type="http://schemas.openxmlformats.org/officeDocument/2006/relationships/hyperlink" Target="http://developer.android.com/guide/topics/ui/ui-events.html" TargetMode="External"/><Relationship Id="rId17" Type="http://schemas.openxmlformats.org/officeDocument/2006/relationships/hyperlink" Target="http://developer.android.com/design/patterns/gestures.html" TargetMode="External"/><Relationship Id="rId16" Type="http://schemas.openxmlformats.org/officeDocument/2006/relationships/hyperlink" Target="https://developer.android.com/training/gestures/index.html" TargetMode="External"/><Relationship Id="rId5" Type="http://schemas.openxmlformats.org/officeDocument/2006/relationships/hyperlink" Target="https://material.google.com/components/buttons-floating-action-button.html#" TargetMode="External"/><Relationship Id="rId6" Type="http://schemas.openxmlformats.org/officeDocument/2006/relationships/hyperlink" Target="https://developer.android.com/guide/topics/ui/controls/radiobutton.html" TargetMode="External"/><Relationship Id="rId18" Type="http://schemas.openxmlformats.org/officeDocument/2006/relationships/hyperlink" Target="http://developer.android.com/design/patterns/gestures.html" TargetMode="External"/><Relationship Id="rId7" Type="http://schemas.openxmlformats.org/officeDocument/2006/relationships/hyperlink" Target="http://developer.android.com/training/keyboard-input/style.html" TargetMode="External"/><Relationship Id="rId8" Type="http://schemas.openxmlformats.org/officeDocument/2006/relationships/hyperlink" Target="https://developer.android.com/training/keyboard-input/style.html#Actio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google-developer-training.github.io/android-developer-fundamentals-course-concepts-v2/unit-2-user-experience/lesson-4-user-interaction/4-1-c-buttons-and-clickable-images/4-1-c-buttons-and-clickable-images.html" TargetMode="External"/><Relationship Id="rId4" Type="http://schemas.openxmlformats.org/officeDocument/2006/relationships/hyperlink" Target="https://codelabs.developers.google.com/codelabs/android-training-clickable-image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8" name="Google Shape;208;p40"/>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9" name="Google Shape;209;p40"/>
          <p:cNvSpPr txBox="1"/>
          <p:nvPr>
            <p:ph type="title"/>
          </p:nvPr>
        </p:nvSpPr>
        <p:spPr>
          <a:xfrm>
            <a:off x="265500" y="1623202"/>
            <a:ext cx="4045200" cy="114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User Interaction </a:t>
            </a:r>
            <a:endParaRPr/>
          </a:p>
        </p:txBody>
      </p:sp>
      <p:sp>
        <p:nvSpPr>
          <p:cNvPr id="210" name="Google Shape;210;p40"/>
          <p:cNvSpPr txBox="1"/>
          <p:nvPr>
            <p:ph idx="4"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1" name="Google Shape;211;p40"/>
          <p:cNvSpPr txBox="1"/>
          <p:nvPr>
            <p:ph idx="3" type="subTitle"/>
          </p:nvPr>
        </p:nvSpPr>
        <p:spPr>
          <a:xfrm>
            <a:off x="265500" y="564125"/>
            <a:ext cx="4045200" cy="5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Android Developer Fundamentals V2</a:t>
            </a:r>
            <a:endParaRPr/>
          </a:p>
        </p:txBody>
      </p:sp>
      <p:sp>
        <p:nvSpPr>
          <p:cNvPr id="212" name="Google Shape;212;p40"/>
          <p:cNvSpPr txBox="1"/>
          <p:nvPr/>
        </p:nvSpPr>
        <p:spPr>
          <a:xfrm>
            <a:off x="265500" y="3497911"/>
            <a:ext cx="4045200" cy="123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rgbClr val="FAFAFA"/>
                </a:solidFill>
                <a:latin typeface="Roboto"/>
                <a:ea typeface="Roboto"/>
                <a:cs typeface="Roboto"/>
                <a:sym typeface="Roboto"/>
              </a:rPr>
              <a:t>Lesson 4</a:t>
            </a:r>
            <a:endParaRPr sz="2100">
              <a:solidFill>
                <a:srgbClr val="FAFAFA"/>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74" name="Shape 274"/>
        <p:cNvGrpSpPr/>
        <p:nvPr/>
      </p:nvGrpSpPr>
      <p:grpSpPr>
        <a:xfrm>
          <a:off x="0" y="0"/>
          <a:ext cx="0" cy="0"/>
          <a:chOff x="0" y="0"/>
          <a:chExt cx="0" cy="0"/>
        </a:xfrm>
      </p:grpSpPr>
      <p:sp>
        <p:nvSpPr>
          <p:cNvPr id="275" name="Google Shape;275;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Responding to button taps</a:t>
            </a:r>
            <a:endParaRPr/>
          </a:p>
        </p:txBody>
      </p:sp>
      <p:sp>
        <p:nvSpPr>
          <p:cNvPr id="276" name="Google Shape;276;p49"/>
          <p:cNvSpPr txBox="1"/>
          <p:nvPr>
            <p:ph idx="1" type="body"/>
          </p:nvPr>
        </p:nvSpPr>
        <p:spPr>
          <a:xfrm>
            <a:off x="311700" y="1152475"/>
            <a:ext cx="8709300" cy="33537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24242"/>
              </a:buClr>
              <a:buSzPts val="2400"/>
              <a:buChar char="●"/>
            </a:pPr>
            <a:r>
              <a:rPr i="1" lang="en"/>
              <a:t>In your code</a:t>
            </a:r>
            <a:r>
              <a:rPr lang="en"/>
              <a:t>: Use </a:t>
            </a:r>
            <a:r>
              <a:rPr lang="en">
                <a:latin typeface="Consolas"/>
                <a:ea typeface="Consolas"/>
                <a:cs typeface="Consolas"/>
                <a:sym typeface="Consolas"/>
              </a:rPr>
              <a:t>OnClickListener</a:t>
            </a:r>
            <a:r>
              <a:rPr lang="en"/>
              <a:t> event listener.</a:t>
            </a:r>
            <a:endParaRPr/>
          </a:p>
          <a:p>
            <a:pPr indent="-381000" lvl="0" marL="457200" marR="0" rtl="0" algn="l">
              <a:lnSpc>
                <a:spcPct val="115000"/>
              </a:lnSpc>
              <a:spcBef>
                <a:spcPts val="0"/>
              </a:spcBef>
              <a:spcAft>
                <a:spcPts val="0"/>
              </a:spcAft>
              <a:buClr>
                <a:srgbClr val="424242"/>
              </a:buClr>
              <a:buSzPts val="2400"/>
              <a:buChar char="●"/>
            </a:pPr>
            <a:r>
              <a:rPr i="1" lang="en"/>
              <a:t>In XML</a:t>
            </a:r>
            <a:r>
              <a:rPr lang="en"/>
              <a:t>: use </a:t>
            </a:r>
            <a:r>
              <a:rPr lang="en">
                <a:latin typeface="Consolas"/>
                <a:ea typeface="Consolas"/>
                <a:cs typeface="Consolas"/>
                <a:sym typeface="Consolas"/>
              </a:rPr>
              <a:t>android:onClick</a:t>
            </a:r>
            <a:r>
              <a:rPr lang="en"/>
              <a:t> attribute in the XML layout:</a:t>
            </a:r>
            <a:endParaRPr/>
          </a:p>
          <a:p>
            <a:pPr indent="0" lvl="0" marL="457200" rtl="0" algn="l">
              <a:spcBef>
                <a:spcPts val="1000"/>
              </a:spcBef>
              <a:spcAft>
                <a:spcPts val="0"/>
              </a:spcAft>
              <a:buNone/>
            </a:pPr>
            <a:r>
              <a:rPr lang="en" sz="1800">
                <a:solidFill>
                  <a:schemeClr val="dk1"/>
                </a:solidFill>
                <a:latin typeface="Consolas"/>
                <a:ea typeface="Consolas"/>
                <a:cs typeface="Consolas"/>
                <a:sym typeface="Consolas"/>
              </a:rPr>
              <a:t>&lt;Button</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android:id="@+id/button_send"</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android:layout_width="wrap_content"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android:layout_height="wrap_content"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android:text="@string/button_send"</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android:onClick="sendMessage"</a:t>
            </a:r>
            <a:r>
              <a:rPr lang="en" sz="1800">
                <a:solidFill>
                  <a:schemeClr val="dk1"/>
                </a:solidFill>
                <a:latin typeface="Consolas"/>
                <a:ea typeface="Consolas"/>
                <a:cs typeface="Consolas"/>
                <a:sym typeface="Consolas"/>
              </a:rPr>
              <a:t> /&gt;</a:t>
            </a:r>
            <a:endParaRPr sz="1800"/>
          </a:p>
          <a:p>
            <a:pPr indent="0" lvl="0" marL="0" marR="0" rtl="0" algn="l">
              <a:lnSpc>
                <a:spcPct val="115000"/>
              </a:lnSpc>
              <a:spcBef>
                <a:spcPts val="1000"/>
              </a:spcBef>
              <a:spcAft>
                <a:spcPts val="0"/>
              </a:spcAft>
              <a:buNone/>
            </a:pPr>
            <a:r>
              <a:t/>
            </a:r>
            <a:endParaRPr sz="1800"/>
          </a:p>
          <a:p>
            <a:pPr indent="0" lvl="0" marL="457200" rtl="0" algn="l">
              <a:lnSpc>
                <a:spcPct val="100000"/>
              </a:lnSpc>
              <a:spcBef>
                <a:spcPts val="0"/>
              </a:spcBef>
              <a:spcAft>
                <a:spcPts val="0"/>
              </a:spcAft>
              <a:buNone/>
            </a:pPr>
            <a:r>
              <a:rPr lang="en" sz="1400">
                <a:solidFill>
                  <a:schemeClr val="dk1"/>
                </a:solidFill>
                <a:latin typeface="Consolas"/>
                <a:ea typeface="Consolas"/>
                <a:cs typeface="Consolas"/>
                <a:sym typeface="Consolas"/>
              </a:rPr>
              <a:t>        </a:t>
            </a:r>
            <a:endParaRPr sz="1400">
              <a:solidFill>
                <a:schemeClr val="dk1"/>
              </a:solidFill>
              <a:latin typeface="Consolas"/>
              <a:ea typeface="Consolas"/>
              <a:cs typeface="Consolas"/>
              <a:sym typeface="Consolas"/>
            </a:endParaRPr>
          </a:p>
          <a:p>
            <a:pPr indent="0" lvl="0" marL="457200" rtl="0" algn="l">
              <a:spcBef>
                <a:spcPts val="0"/>
              </a:spcBef>
              <a:spcAft>
                <a:spcPts val="1000"/>
              </a:spcAft>
              <a:buNone/>
            </a:pPr>
            <a:r>
              <a:t/>
            </a:r>
            <a:endParaRPr sz="1400">
              <a:solidFill>
                <a:schemeClr val="dk1"/>
              </a:solidFill>
              <a:latin typeface="Consolas"/>
              <a:ea typeface="Consolas"/>
              <a:cs typeface="Consolas"/>
              <a:sym typeface="Consolas"/>
            </a:endParaRPr>
          </a:p>
        </p:txBody>
      </p:sp>
      <p:sp>
        <p:nvSpPr>
          <p:cNvPr id="277" name="Google Shape;277;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8" name="Google Shape;278;p49"/>
          <p:cNvSpPr/>
          <p:nvPr/>
        </p:nvSpPr>
        <p:spPr>
          <a:xfrm>
            <a:off x="6535100" y="2518875"/>
            <a:ext cx="2372700" cy="5391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android:onClick</a:t>
            </a:r>
            <a:endParaRPr sz="1800">
              <a:latin typeface="Consolas"/>
              <a:ea typeface="Consolas"/>
              <a:cs typeface="Consolas"/>
              <a:sym typeface="Consolas"/>
            </a:endParaRPr>
          </a:p>
        </p:txBody>
      </p:sp>
      <p:cxnSp>
        <p:nvCxnSpPr>
          <p:cNvPr id="279" name="Google Shape;279;p49"/>
          <p:cNvCxnSpPr>
            <a:stCxn id="278" idx="2"/>
          </p:cNvCxnSpPr>
          <p:nvPr/>
        </p:nvCxnSpPr>
        <p:spPr>
          <a:xfrm rot="5400000">
            <a:off x="6151700" y="2361225"/>
            <a:ext cx="873000" cy="2266500"/>
          </a:xfrm>
          <a:prstGeom prst="bentConnector2">
            <a:avLst/>
          </a:prstGeom>
          <a:noFill/>
          <a:ln cap="flat" cmpd="sng" w="19050">
            <a:solidFill>
              <a:srgbClr val="595959"/>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83" name="Shape 283"/>
        <p:cNvGrpSpPr/>
        <p:nvPr/>
      </p:nvGrpSpPr>
      <p:grpSpPr>
        <a:xfrm>
          <a:off x="0" y="0"/>
          <a:ext cx="0" cy="0"/>
          <a:chOff x="0" y="0"/>
          <a:chExt cx="0" cy="0"/>
        </a:xfrm>
      </p:grpSpPr>
      <p:sp>
        <p:nvSpPr>
          <p:cNvPr id="284" name="Google Shape;284;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listener with onClick callback</a:t>
            </a:r>
            <a:endParaRPr/>
          </a:p>
        </p:txBody>
      </p:sp>
      <p:sp>
        <p:nvSpPr>
          <p:cNvPr id="285" name="Google Shape;285;p50"/>
          <p:cNvSpPr txBox="1"/>
          <p:nvPr>
            <p:ph idx="1" type="body"/>
          </p:nvPr>
        </p:nvSpPr>
        <p:spPr>
          <a:xfrm>
            <a:off x="311700" y="1152475"/>
            <a:ext cx="8709300" cy="329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2000">
                <a:solidFill>
                  <a:srgbClr val="000000"/>
                </a:solidFill>
                <a:latin typeface="Consolas"/>
                <a:ea typeface="Consolas"/>
                <a:cs typeface="Consolas"/>
                <a:sym typeface="Consolas"/>
              </a:rPr>
              <a:t>Button button = findViewById(R.id.button);</a:t>
            </a:r>
            <a:endParaRPr sz="20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t/>
            </a:r>
            <a:endParaRPr sz="20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button.setOnClickListener(new View.</a:t>
            </a:r>
            <a:r>
              <a:rPr lang="en" sz="2000" u="sng">
                <a:solidFill>
                  <a:schemeClr val="hlink"/>
                </a:solidFill>
                <a:latin typeface="Consolas"/>
                <a:ea typeface="Consolas"/>
                <a:cs typeface="Consolas"/>
                <a:sym typeface="Consolas"/>
                <a:hlinkClick r:id="rId3"/>
              </a:rPr>
              <a:t>OnClickListener</a:t>
            </a:r>
            <a:r>
              <a:rPr lang="en" sz="2000">
                <a:solidFill>
                  <a:schemeClr val="dk1"/>
                </a:solidFill>
                <a:latin typeface="Consolas"/>
                <a:ea typeface="Consolas"/>
                <a:cs typeface="Consolas"/>
                <a:sym typeface="Consolas"/>
              </a:rPr>
              <a:t>() {</a:t>
            </a:r>
            <a:endParaRPr sz="2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public void onClick(View v) {</a:t>
            </a:r>
            <a:endParaRPr sz="2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 Do something in response to button click</a:t>
            </a:r>
            <a:endParaRPr sz="2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a:t>
            </a:r>
            <a:endParaRPr sz="2000">
              <a:solidFill>
                <a:schemeClr val="dk1"/>
              </a:solidFill>
              <a:latin typeface="Consolas"/>
              <a:ea typeface="Consolas"/>
              <a:cs typeface="Consolas"/>
              <a:sym typeface="Consolas"/>
            </a:endParaRPr>
          </a:p>
          <a:p>
            <a:pPr indent="0" lvl="0" marL="0" rtl="0" algn="l">
              <a:spcBef>
                <a:spcPts val="0"/>
              </a:spcBef>
              <a:spcAft>
                <a:spcPts val="1000"/>
              </a:spcAft>
              <a:buClr>
                <a:schemeClr val="dk1"/>
              </a:buClr>
              <a:buSzPts val="1100"/>
              <a:buFont typeface="Arial"/>
              <a:buNone/>
            </a:pPr>
            <a:r>
              <a:rPr lang="en" sz="2000">
                <a:solidFill>
                  <a:schemeClr val="dk1"/>
                </a:solidFill>
                <a:latin typeface="Consolas"/>
                <a:ea typeface="Consolas"/>
                <a:cs typeface="Consolas"/>
                <a:sym typeface="Consolas"/>
              </a:rPr>
              <a:t>});</a:t>
            </a:r>
            <a:endParaRPr sz="2000"/>
          </a:p>
        </p:txBody>
      </p:sp>
      <p:sp>
        <p:nvSpPr>
          <p:cNvPr id="286" name="Google Shape;286;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51"/>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Clickable images</a:t>
            </a:r>
            <a:endParaRPr/>
          </a:p>
        </p:txBody>
      </p:sp>
      <p:sp>
        <p:nvSpPr>
          <p:cNvPr id="292" name="Google Shape;292;p5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97" name="Shape 297"/>
        <p:cNvGrpSpPr/>
        <p:nvPr/>
      </p:nvGrpSpPr>
      <p:grpSpPr>
        <a:xfrm>
          <a:off x="0" y="0"/>
          <a:ext cx="0" cy="0"/>
          <a:chOff x="0" y="0"/>
          <a:chExt cx="0" cy="0"/>
        </a:xfrm>
      </p:grpSpPr>
      <p:sp>
        <p:nvSpPr>
          <p:cNvPr id="298" name="Google Shape;298;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ImageView</a:t>
            </a:r>
            <a:endParaRPr/>
          </a:p>
        </p:txBody>
      </p:sp>
      <p:sp>
        <p:nvSpPr>
          <p:cNvPr id="299" name="Google Shape;299;p52"/>
          <p:cNvSpPr txBox="1"/>
          <p:nvPr>
            <p:ph idx="1" type="body"/>
          </p:nvPr>
        </p:nvSpPr>
        <p:spPr>
          <a:xfrm>
            <a:off x="311700" y="1152475"/>
            <a:ext cx="8709300" cy="20739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Char char="●"/>
            </a:pPr>
            <a:r>
              <a:rPr lang="en">
                <a:solidFill>
                  <a:srgbClr val="333333"/>
                </a:solidFill>
                <a:highlight>
                  <a:srgbClr val="FFFFFF"/>
                </a:highlight>
                <a:latin typeface="Consolas"/>
                <a:ea typeface="Consolas"/>
                <a:cs typeface="Consolas"/>
                <a:sym typeface="Consolas"/>
              </a:rPr>
              <a:t>ImageView</a:t>
            </a:r>
            <a:r>
              <a:rPr lang="en">
                <a:solidFill>
                  <a:srgbClr val="333333"/>
                </a:solidFill>
                <a:highlight>
                  <a:srgbClr val="FFFFFF"/>
                </a:highlight>
              </a:rPr>
              <a:t> with </a:t>
            </a:r>
            <a:r>
              <a:rPr lang="en">
                <a:solidFill>
                  <a:srgbClr val="333333"/>
                </a:solidFill>
                <a:highlight>
                  <a:srgbClr val="FFFFFF"/>
                </a:highlight>
                <a:latin typeface="Consolas"/>
                <a:ea typeface="Consolas"/>
                <a:cs typeface="Consolas"/>
                <a:sym typeface="Consolas"/>
              </a:rPr>
              <a:t>android:onClick</a:t>
            </a:r>
            <a:r>
              <a:rPr lang="en">
                <a:solidFill>
                  <a:srgbClr val="333333"/>
                </a:solidFill>
                <a:highlight>
                  <a:srgbClr val="FFFFFF"/>
                </a:highlight>
              </a:rPr>
              <a:t> attribute</a:t>
            </a:r>
            <a:endParaRPr>
              <a:solidFill>
                <a:srgbClr val="333333"/>
              </a:solidFill>
              <a:highlight>
                <a:srgbClr val="FFFFFF"/>
              </a:highlight>
            </a:endParaRPr>
          </a:p>
          <a:p>
            <a:pPr indent="-381000" lvl="0" marL="457200" rtl="0" algn="l">
              <a:spcBef>
                <a:spcPts val="1000"/>
              </a:spcBef>
              <a:spcAft>
                <a:spcPts val="0"/>
              </a:spcAft>
              <a:buClr>
                <a:srgbClr val="333333"/>
              </a:buClr>
              <a:buSzPts val="2400"/>
              <a:buChar char="●"/>
            </a:pPr>
            <a:r>
              <a:rPr lang="en">
                <a:solidFill>
                  <a:srgbClr val="333333"/>
                </a:solidFill>
                <a:highlight>
                  <a:srgbClr val="FFFFFF"/>
                </a:highlight>
              </a:rPr>
              <a:t>I</a:t>
            </a:r>
            <a:r>
              <a:rPr lang="en">
                <a:solidFill>
                  <a:srgbClr val="333333"/>
                </a:solidFill>
                <a:highlight>
                  <a:srgbClr val="FFFFFF"/>
                </a:highlight>
              </a:rPr>
              <a:t>mage for </a:t>
            </a:r>
            <a:r>
              <a:rPr lang="en">
                <a:solidFill>
                  <a:srgbClr val="333333"/>
                </a:solidFill>
                <a:highlight>
                  <a:srgbClr val="FFFFFF"/>
                </a:highlight>
                <a:latin typeface="Consolas"/>
                <a:ea typeface="Consolas"/>
                <a:cs typeface="Consolas"/>
                <a:sym typeface="Consolas"/>
              </a:rPr>
              <a:t>ImageView</a:t>
            </a:r>
            <a:r>
              <a:rPr lang="en">
                <a:solidFill>
                  <a:srgbClr val="333333"/>
                </a:solidFill>
                <a:highlight>
                  <a:srgbClr val="FFFFFF"/>
                </a:highlight>
              </a:rPr>
              <a:t> in </a:t>
            </a:r>
            <a:r>
              <a:rPr b="1" lang="en">
                <a:solidFill>
                  <a:srgbClr val="333333"/>
                </a:solidFill>
                <a:highlight>
                  <a:srgbClr val="FFFFFF"/>
                </a:highlight>
                <a:latin typeface="Arial"/>
                <a:ea typeface="Arial"/>
                <a:cs typeface="Arial"/>
                <a:sym typeface="Arial"/>
              </a:rPr>
              <a:t>app&gt;src&gt;main&gt;res&gt;drawable</a:t>
            </a:r>
            <a:r>
              <a:rPr lang="en">
                <a:solidFill>
                  <a:srgbClr val="333333"/>
                </a:solidFill>
                <a:highlight>
                  <a:srgbClr val="FFFFFF"/>
                </a:highlight>
              </a:rPr>
              <a:t> folder in project</a:t>
            </a:r>
            <a:endParaRPr>
              <a:solidFill>
                <a:srgbClr val="333333"/>
              </a:solidFill>
            </a:endParaRPr>
          </a:p>
        </p:txBody>
      </p:sp>
      <p:sp>
        <p:nvSpPr>
          <p:cNvPr id="300" name="Google Shape;300;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1" name="Google Shape;301;p52"/>
          <p:cNvPicPr preferRelativeResize="0"/>
          <p:nvPr/>
        </p:nvPicPr>
        <p:blipFill>
          <a:blip r:embed="rId3">
            <a:alphaModFix/>
          </a:blip>
          <a:stretch>
            <a:fillRect/>
          </a:stretch>
        </p:blipFill>
        <p:spPr>
          <a:xfrm>
            <a:off x="3613425" y="2660000"/>
            <a:ext cx="1917143" cy="1612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05" name="Shape 305"/>
        <p:cNvGrpSpPr/>
        <p:nvPr/>
      </p:nvGrpSpPr>
      <p:grpSpPr>
        <a:xfrm>
          <a:off x="0" y="0"/>
          <a:ext cx="0" cy="0"/>
          <a:chOff x="0" y="0"/>
          <a:chExt cx="0" cy="0"/>
        </a:xfrm>
      </p:grpSpPr>
      <p:sp>
        <p:nvSpPr>
          <p:cNvPr id="306" name="Google Shape;306;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Responding to ImageView taps</a:t>
            </a:r>
            <a:endParaRPr/>
          </a:p>
        </p:txBody>
      </p:sp>
      <p:sp>
        <p:nvSpPr>
          <p:cNvPr id="307" name="Google Shape;307;p53"/>
          <p:cNvSpPr txBox="1"/>
          <p:nvPr>
            <p:ph idx="1" type="body"/>
          </p:nvPr>
        </p:nvSpPr>
        <p:spPr>
          <a:xfrm>
            <a:off x="311700" y="1152475"/>
            <a:ext cx="8709300" cy="33537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24242"/>
              </a:buClr>
              <a:buSzPts val="2400"/>
              <a:buChar char="●"/>
            </a:pPr>
            <a:r>
              <a:rPr i="1" lang="en"/>
              <a:t>In your code</a:t>
            </a:r>
            <a:r>
              <a:rPr lang="en"/>
              <a:t>: Use </a:t>
            </a:r>
            <a:r>
              <a:rPr lang="en">
                <a:latin typeface="Consolas"/>
                <a:ea typeface="Consolas"/>
                <a:cs typeface="Consolas"/>
                <a:sym typeface="Consolas"/>
              </a:rPr>
              <a:t>OnClickListener</a:t>
            </a:r>
            <a:r>
              <a:rPr lang="en"/>
              <a:t> event listener.</a:t>
            </a:r>
            <a:endParaRPr/>
          </a:p>
          <a:p>
            <a:pPr indent="-381000" lvl="0" marL="457200" marR="0" rtl="0" algn="l">
              <a:lnSpc>
                <a:spcPct val="115000"/>
              </a:lnSpc>
              <a:spcBef>
                <a:spcPts val="0"/>
              </a:spcBef>
              <a:spcAft>
                <a:spcPts val="0"/>
              </a:spcAft>
              <a:buClr>
                <a:srgbClr val="424242"/>
              </a:buClr>
              <a:buSzPts val="2400"/>
              <a:buChar char="●"/>
            </a:pPr>
            <a:r>
              <a:rPr i="1" lang="en"/>
              <a:t>In XML</a:t>
            </a:r>
            <a:r>
              <a:rPr lang="en"/>
              <a:t>: use </a:t>
            </a:r>
            <a:r>
              <a:rPr lang="en">
                <a:latin typeface="Consolas"/>
                <a:ea typeface="Consolas"/>
                <a:cs typeface="Consolas"/>
                <a:sym typeface="Consolas"/>
              </a:rPr>
              <a:t>android:onClick</a:t>
            </a:r>
            <a:r>
              <a:rPr lang="en"/>
              <a:t> attribute in the XML layout:</a:t>
            </a:r>
            <a:endParaRPr/>
          </a:p>
          <a:p>
            <a:pPr indent="0" lvl="0" marL="45720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&lt;ImageView</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android:layout_width="wrap_content"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android:layout_height="wrap_content"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android:src="@drawable/donut_circle"</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android:onClick="orderDonut"</a:t>
            </a:r>
            <a:r>
              <a:rPr lang="en" sz="1800">
                <a:solidFill>
                  <a:schemeClr val="dk1"/>
                </a:solidFill>
                <a:latin typeface="Consolas"/>
                <a:ea typeface="Consolas"/>
                <a:cs typeface="Consolas"/>
                <a:sym typeface="Consolas"/>
              </a:rPr>
              <a:t>/&gt;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0" marR="0" rtl="0" algn="l">
              <a:lnSpc>
                <a:spcPct val="115000"/>
              </a:lnSpc>
              <a:spcBef>
                <a:spcPts val="1000"/>
              </a:spcBef>
              <a:spcAft>
                <a:spcPts val="0"/>
              </a:spcAft>
              <a:buNone/>
            </a:pPr>
            <a:r>
              <a:t/>
            </a:r>
            <a:endParaRPr sz="1800"/>
          </a:p>
          <a:p>
            <a:pPr indent="0" lvl="0" marL="457200" rtl="0" algn="l">
              <a:lnSpc>
                <a:spcPct val="100000"/>
              </a:lnSpc>
              <a:spcBef>
                <a:spcPts val="0"/>
              </a:spcBef>
              <a:spcAft>
                <a:spcPts val="0"/>
              </a:spcAft>
              <a:buNone/>
            </a:pPr>
            <a:r>
              <a:rPr lang="en" sz="1400">
                <a:solidFill>
                  <a:schemeClr val="dk1"/>
                </a:solidFill>
                <a:latin typeface="Consolas"/>
                <a:ea typeface="Consolas"/>
                <a:cs typeface="Consolas"/>
                <a:sym typeface="Consolas"/>
              </a:rPr>
              <a:t>        </a:t>
            </a:r>
            <a:endParaRPr sz="1400">
              <a:solidFill>
                <a:schemeClr val="dk1"/>
              </a:solidFill>
              <a:latin typeface="Consolas"/>
              <a:ea typeface="Consolas"/>
              <a:cs typeface="Consolas"/>
              <a:sym typeface="Consolas"/>
            </a:endParaRPr>
          </a:p>
          <a:p>
            <a:pPr indent="0" lvl="0" marL="457200" rtl="0" algn="l">
              <a:spcBef>
                <a:spcPts val="0"/>
              </a:spcBef>
              <a:spcAft>
                <a:spcPts val="1000"/>
              </a:spcAft>
              <a:buNone/>
            </a:pPr>
            <a:r>
              <a:t/>
            </a:r>
            <a:endParaRPr sz="1400">
              <a:solidFill>
                <a:schemeClr val="dk1"/>
              </a:solidFill>
              <a:latin typeface="Consolas"/>
              <a:ea typeface="Consolas"/>
              <a:cs typeface="Consolas"/>
              <a:sym typeface="Consolas"/>
            </a:endParaRPr>
          </a:p>
        </p:txBody>
      </p:sp>
      <p:sp>
        <p:nvSpPr>
          <p:cNvPr id="308" name="Google Shape;308;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9" name="Google Shape;309;p53"/>
          <p:cNvSpPr/>
          <p:nvPr/>
        </p:nvSpPr>
        <p:spPr>
          <a:xfrm>
            <a:off x="6535100" y="2518875"/>
            <a:ext cx="2372700" cy="5391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android:onClick</a:t>
            </a:r>
            <a:endParaRPr sz="1800">
              <a:latin typeface="Consolas"/>
              <a:ea typeface="Consolas"/>
              <a:cs typeface="Consolas"/>
              <a:sym typeface="Consolas"/>
            </a:endParaRPr>
          </a:p>
        </p:txBody>
      </p:sp>
      <p:cxnSp>
        <p:nvCxnSpPr>
          <p:cNvPr id="310" name="Google Shape;310;p53"/>
          <p:cNvCxnSpPr>
            <a:stCxn id="309" idx="2"/>
          </p:cNvCxnSpPr>
          <p:nvPr/>
        </p:nvCxnSpPr>
        <p:spPr>
          <a:xfrm rot="5400000">
            <a:off x="6201950" y="2298375"/>
            <a:ext cx="759900" cy="2279100"/>
          </a:xfrm>
          <a:prstGeom prst="bentConnector2">
            <a:avLst/>
          </a:prstGeom>
          <a:noFill/>
          <a:ln cap="flat" cmpd="sng" w="19050">
            <a:solidFill>
              <a:srgbClr val="595959"/>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54"/>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Floating action button</a:t>
            </a:r>
            <a:endParaRPr/>
          </a:p>
        </p:txBody>
      </p:sp>
      <p:sp>
        <p:nvSpPr>
          <p:cNvPr id="316" name="Google Shape;316;p5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Floating Action Buttons (FAB)</a:t>
            </a:r>
            <a:endParaRPr/>
          </a:p>
        </p:txBody>
      </p:sp>
      <p:sp>
        <p:nvSpPr>
          <p:cNvPr id="323" name="Google Shape;323;p55"/>
          <p:cNvSpPr txBox="1"/>
          <p:nvPr>
            <p:ph idx="1" type="body"/>
          </p:nvPr>
        </p:nvSpPr>
        <p:spPr>
          <a:xfrm>
            <a:off x="311700" y="1152475"/>
            <a:ext cx="6346500" cy="3090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R</a:t>
            </a:r>
            <a:r>
              <a:rPr lang="en"/>
              <a:t>aised, circular, floats above layout</a:t>
            </a:r>
            <a:endParaRPr/>
          </a:p>
          <a:p>
            <a:pPr indent="-381000" lvl="0" marL="457200" rtl="0" algn="l">
              <a:spcBef>
                <a:spcPts val="0"/>
              </a:spcBef>
              <a:spcAft>
                <a:spcPts val="0"/>
              </a:spcAft>
              <a:buSzPts val="2400"/>
              <a:buChar char="●"/>
            </a:pPr>
            <a:r>
              <a:rPr lang="en"/>
              <a:t>Primary or "promoted" action for a screen</a:t>
            </a:r>
            <a:endParaRPr/>
          </a:p>
          <a:p>
            <a:pPr indent="-381000" lvl="0" marL="457200" rtl="0" algn="l">
              <a:spcBef>
                <a:spcPts val="0"/>
              </a:spcBef>
              <a:spcAft>
                <a:spcPts val="0"/>
              </a:spcAft>
              <a:buSzPts val="2400"/>
              <a:buChar char="●"/>
            </a:pPr>
            <a:r>
              <a:rPr lang="en"/>
              <a:t>One per screen</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For example:</a:t>
            </a:r>
            <a:endParaRPr/>
          </a:p>
          <a:p>
            <a:pPr indent="0" lvl="0" marL="0" rtl="0" algn="l">
              <a:spcBef>
                <a:spcPts val="1000"/>
              </a:spcBef>
              <a:spcAft>
                <a:spcPts val="0"/>
              </a:spcAft>
              <a:buClr>
                <a:schemeClr val="dk1"/>
              </a:buClr>
              <a:buSzPts val="1100"/>
              <a:buFont typeface="Arial"/>
              <a:buNone/>
            </a:pPr>
            <a:r>
              <a:rPr b="1" lang="en"/>
              <a:t>Add Contact</a:t>
            </a:r>
            <a:r>
              <a:rPr lang="en"/>
              <a:t> button in Contacts app</a:t>
            </a:r>
            <a:endParaRPr/>
          </a:p>
        </p:txBody>
      </p:sp>
      <p:sp>
        <p:nvSpPr>
          <p:cNvPr id="324" name="Google Shape;324;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5" name="Google Shape;325;p55"/>
          <p:cNvPicPr preferRelativeResize="0"/>
          <p:nvPr/>
        </p:nvPicPr>
        <p:blipFill>
          <a:blip r:embed="rId3">
            <a:alphaModFix/>
          </a:blip>
          <a:stretch>
            <a:fillRect/>
          </a:stretch>
        </p:blipFill>
        <p:spPr>
          <a:xfrm>
            <a:off x="6658213" y="1098475"/>
            <a:ext cx="2409825" cy="3486150"/>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FABs</a:t>
            </a:r>
            <a:endParaRPr/>
          </a:p>
        </p:txBody>
      </p:sp>
      <p:sp>
        <p:nvSpPr>
          <p:cNvPr id="331" name="Google Shape;331;p56"/>
          <p:cNvSpPr txBox="1"/>
          <p:nvPr>
            <p:ph idx="1" type="body"/>
          </p:nvPr>
        </p:nvSpPr>
        <p:spPr>
          <a:xfrm>
            <a:off x="311700" y="1022600"/>
            <a:ext cx="8520600" cy="35589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Start with Basic Activity template</a:t>
            </a:r>
            <a:endParaRPr/>
          </a:p>
          <a:p>
            <a:pPr indent="-381000" lvl="0" marL="457200" rtl="0" algn="l">
              <a:spcBef>
                <a:spcPts val="0"/>
              </a:spcBef>
              <a:spcAft>
                <a:spcPts val="0"/>
              </a:spcAft>
              <a:buSzPts val="2400"/>
              <a:buChar char="●"/>
            </a:pPr>
            <a:r>
              <a:rPr lang="en"/>
              <a:t>Layout:</a:t>
            </a:r>
            <a:endParaRPr sz="1800">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&lt;</a:t>
            </a:r>
            <a:r>
              <a:rPr b="1" lang="en" sz="1800">
                <a:solidFill>
                  <a:schemeClr val="dk1"/>
                </a:solidFill>
                <a:latin typeface="Consolas"/>
                <a:ea typeface="Consolas"/>
                <a:cs typeface="Consolas"/>
                <a:sym typeface="Consolas"/>
              </a:rPr>
              <a:t>android.support.design.widget.FloatingActionButton</a:t>
            </a:r>
            <a:endParaRPr b="1"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android:id="@+id/fab"</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android:layout_gravity="bottom|end"</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android:layout_margin="@dimen/fab_margin"</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android:src="@drawable/ic_fab_chat_button_white" </a:t>
            </a:r>
            <a:endParaRPr sz="1800">
              <a:solidFill>
                <a:schemeClr val="dk1"/>
              </a:solidFill>
              <a:latin typeface="Consolas"/>
              <a:ea typeface="Consolas"/>
              <a:cs typeface="Consolas"/>
              <a:sym typeface="Consolas"/>
            </a:endParaRPr>
          </a:p>
          <a:p>
            <a:pPr indent="0" lvl="0" marL="457200" rtl="0" algn="l">
              <a:spcBef>
                <a:spcPts val="1000"/>
              </a:spcBef>
              <a:spcAft>
                <a:spcPts val="0"/>
              </a:spcAft>
              <a:buNone/>
            </a:pPr>
            <a:r>
              <a:rPr lang="en" sz="1800">
                <a:solidFill>
                  <a:schemeClr val="dk1"/>
                </a:solidFill>
                <a:latin typeface="Consolas"/>
                <a:ea typeface="Consolas"/>
                <a:cs typeface="Consolas"/>
                <a:sym typeface="Consolas"/>
              </a:rPr>
              <a:t>        .../&gt;</a:t>
            </a:r>
            <a:endParaRPr sz="1800">
              <a:solidFill>
                <a:schemeClr val="dk1"/>
              </a:solidFill>
              <a:latin typeface="Arial"/>
              <a:ea typeface="Arial"/>
              <a:cs typeface="Arial"/>
              <a:sym typeface="Arial"/>
            </a:endParaRPr>
          </a:p>
          <a:p>
            <a:pPr indent="0" lvl="0" marL="457200" rtl="0" algn="l">
              <a:lnSpc>
                <a:spcPct val="115000"/>
              </a:lnSpc>
              <a:spcBef>
                <a:spcPts val="1000"/>
              </a:spcBef>
              <a:spcAft>
                <a:spcPts val="0"/>
              </a:spcAft>
              <a:buNone/>
            </a:pPr>
            <a:r>
              <a:t/>
            </a:r>
            <a:endParaRPr sz="1800">
              <a:latin typeface="Consolas"/>
              <a:ea typeface="Consolas"/>
              <a:cs typeface="Consolas"/>
              <a:sym typeface="Consolas"/>
            </a:endParaRPr>
          </a:p>
          <a:p>
            <a:pPr indent="0" lvl="0" marL="0" marR="0" rtl="0" algn="l">
              <a:lnSpc>
                <a:spcPct val="115000"/>
              </a:lnSpc>
              <a:spcBef>
                <a:spcPts val="1000"/>
              </a:spcBef>
              <a:spcAft>
                <a:spcPts val="0"/>
              </a:spcAft>
              <a:buNone/>
            </a:pPr>
            <a:r>
              <a:t/>
            </a:r>
            <a:endParaRPr>
              <a:latin typeface="Consolas"/>
              <a:ea typeface="Consolas"/>
              <a:cs typeface="Consolas"/>
              <a:sym typeface="Consolas"/>
            </a:endParaRPr>
          </a:p>
        </p:txBody>
      </p:sp>
      <p:sp>
        <p:nvSpPr>
          <p:cNvPr id="332" name="Google Shape;332;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FAB size</a:t>
            </a:r>
            <a:endParaRPr/>
          </a:p>
        </p:txBody>
      </p:sp>
      <p:sp>
        <p:nvSpPr>
          <p:cNvPr id="338" name="Google Shape;338;p57"/>
          <p:cNvSpPr txBox="1"/>
          <p:nvPr>
            <p:ph idx="1" type="body"/>
          </p:nvPr>
        </p:nvSpPr>
        <p:spPr>
          <a:xfrm>
            <a:off x="311700" y="1390900"/>
            <a:ext cx="8520600" cy="3190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56 x 56 dp by default </a:t>
            </a:r>
            <a:endParaRPr/>
          </a:p>
          <a:p>
            <a:pPr indent="-381000" lvl="0" marL="457200" rtl="0" algn="l">
              <a:spcBef>
                <a:spcPts val="1000"/>
              </a:spcBef>
              <a:spcAft>
                <a:spcPts val="0"/>
              </a:spcAft>
              <a:buSzPts val="2400"/>
              <a:buChar char="●"/>
            </a:pPr>
            <a:r>
              <a:rPr lang="en"/>
              <a:t>Set mini size (30 x 40 dp) with </a:t>
            </a:r>
            <a:r>
              <a:rPr lang="en">
                <a:latin typeface="Consolas"/>
                <a:ea typeface="Consolas"/>
                <a:cs typeface="Consolas"/>
                <a:sym typeface="Consolas"/>
              </a:rPr>
              <a:t>app:fabSize</a:t>
            </a:r>
            <a:r>
              <a:rPr lang="en"/>
              <a:t> attribute:</a:t>
            </a:r>
            <a:endParaRPr/>
          </a:p>
          <a:p>
            <a:pPr indent="-355600" lvl="1" marL="1371600" rtl="0" algn="l">
              <a:spcBef>
                <a:spcPts val="1000"/>
              </a:spcBef>
              <a:spcAft>
                <a:spcPts val="0"/>
              </a:spcAft>
              <a:buSzPts val="2000"/>
              <a:buFont typeface="Consolas"/>
              <a:buChar char="○"/>
            </a:pPr>
            <a:r>
              <a:rPr lang="en">
                <a:latin typeface="Consolas"/>
                <a:ea typeface="Consolas"/>
                <a:cs typeface="Consolas"/>
                <a:sym typeface="Consolas"/>
              </a:rPr>
              <a:t>app:fabSize="mini"</a:t>
            </a:r>
            <a:endParaRPr>
              <a:latin typeface="Consolas"/>
              <a:ea typeface="Consolas"/>
              <a:cs typeface="Consolas"/>
              <a:sym typeface="Consolas"/>
            </a:endParaRPr>
          </a:p>
          <a:p>
            <a:pPr indent="-381000" lvl="0" marL="457200" rtl="0" algn="l">
              <a:spcBef>
                <a:spcPts val="1000"/>
              </a:spcBef>
              <a:spcAft>
                <a:spcPts val="0"/>
              </a:spcAft>
              <a:buSzPts val="2400"/>
              <a:buChar char="●"/>
            </a:pPr>
            <a:r>
              <a:rPr lang="en"/>
              <a:t>Set to 56 x 56 dp (default): </a:t>
            </a:r>
            <a:endParaRPr/>
          </a:p>
          <a:p>
            <a:pPr indent="-355600" lvl="1" marL="1371600" rtl="0" algn="l">
              <a:spcBef>
                <a:spcPts val="1000"/>
              </a:spcBef>
              <a:spcAft>
                <a:spcPts val="0"/>
              </a:spcAft>
              <a:buSzPts val="2000"/>
              <a:buFont typeface="Consolas"/>
              <a:buChar char="○"/>
            </a:pPr>
            <a:r>
              <a:rPr lang="en">
                <a:latin typeface="Consolas"/>
                <a:ea typeface="Consolas"/>
                <a:cs typeface="Consolas"/>
                <a:sym typeface="Consolas"/>
              </a:rPr>
              <a:t>app:fabSize="normal"</a:t>
            </a:r>
            <a:endParaRPr>
              <a:latin typeface="Consolas"/>
              <a:ea typeface="Consolas"/>
              <a:cs typeface="Consolas"/>
              <a:sym typeface="Consolas"/>
            </a:endParaRPr>
          </a:p>
          <a:p>
            <a:pPr indent="0" lvl="0" marL="457200" rtl="0" algn="l">
              <a:spcBef>
                <a:spcPts val="1000"/>
              </a:spcBef>
              <a:spcAft>
                <a:spcPts val="1000"/>
              </a:spcAft>
              <a:buNone/>
            </a:pPr>
            <a:r>
              <a:t/>
            </a:r>
            <a:endParaRPr/>
          </a:p>
        </p:txBody>
      </p:sp>
      <p:sp>
        <p:nvSpPr>
          <p:cNvPr id="339" name="Google Shape;339;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8"/>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Common </a:t>
            </a:r>
            <a:r>
              <a:rPr lang="en"/>
              <a:t>Gestures</a:t>
            </a:r>
            <a:endParaRPr/>
          </a:p>
        </p:txBody>
      </p:sp>
      <p:sp>
        <p:nvSpPr>
          <p:cNvPr id="345" name="Google Shape;345;p5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41"/>
          <p:cNvSpPr txBox="1"/>
          <p:nvPr>
            <p:ph type="ctrTitle"/>
          </p:nvPr>
        </p:nvSpPr>
        <p:spPr>
          <a:xfrm>
            <a:off x="311700" y="778203"/>
            <a:ext cx="8520600" cy="279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4.1 Buttons and clickable images</a:t>
            </a:r>
            <a:endParaRPr/>
          </a:p>
        </p:txBody>
      </p:sp>
      <p:sp>
        <p:nvSpPr>
          <p:cNvPr id="218" name="Google Shape;218;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Touch Gestures</a:t>
            </a:r>
            <a:endParaRPr/>
          </a:p>
        </p:txBody>
      </p:sp>
      <p:sp>
        <p:nvSpPr>
          <p:cNvPr id="352" name="Google Shape;352;p59"/>
          <p:cNvSpPr txBox="1"/>
          <p:nvPr>
            <p:ph idx="1" type="body"/>
          </p:nvPr>
        </p:nvSpPr>
        <p:spPr>
          <a:xfrm>
            <a:off x="311700" y="1076275"/>
            <a:ext cx="4123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Touch gestures include:</a:t>
            </a:r>
            <a:endParaRPr/>
          </a:p>
          <a:p>
            <a:pPr indent="-381000" lvl="0" marL="457200" rtl="0" algn="l">
              <a:spcBef>
                <a:spcPts val="1000"/>
              </a:spcBef>
              <a:spcAft>
                <a:spcPts val="0"/>
              </a:spcAft>
              <a:buSzPts val="2400"/>
              <a:buChar char="●"/>
            </a:pPr>
            <a:r>
              <a:rPr lang="en"/>
              <a:t>long touch</a:t>
            </a:r>
            <a:endParaRPr/>
          </a:p>
          <a:p>
            <a:pPr indent="-381000" lvl="0" marL="457200" rtl="0" algn="l">
              <a:spcBef>
                <a:spcPts val="0"/>
              </a:spcBef>
              <a:spcAft>
                <a:spcPts val="0"/>
              </a:spcAft>
              <a:buSzPts val="2400"/>
              <a:buChar char="●"/>
            </a:pPr>
            <a:r>
              <a:rPr lang="en"/>
              <a:t>double-tap</a:t>
            </a:r>
            <a:endParaRPr/>
          </a:p>
          <a:p>
            <a:pPr indent="-381000" lvl="0" marL="457200" rtl="0" algn="l">
              <a:spcBef>
                <a:spcPts val="0"/>
              </a:spcBef>
              <a:spcAft>
                <a:spcPts val="0"/>
              </a:spcAft>
              <a:buSzPts val="2400"/>
              <a:buChar char="●"/>
            </a:pPr>
            <a:r>
              <a:rPr lang="en"/>
              <a:t>fling</a:t>
            </a:r>
            <a:endParaRPr/>
          </a:p>
          <a:p>
            <a:pPr indent="-381000" lvl="0" marL="457200" rtl="0" algn="l">
              <a:spcBef>
                <a:spcPts val="0"/>
              </a:spcBef>
              <a:spcAft>
                <a:spcPts val="0"/>
              </a:spcAft>
              <a:buSzPts val="2400"/>
              <a:buChar char="●"/>
            </a:pPr>
            <a:r>
              <a:rPr lang="en"/>
              <a:t>drag</a:t>
            </a:r>
            <a:endParaRPr/>
          </a:p>
          <a:p>
            <a:pPr indent="-381000" lvl="0" marL="457200" rtl="0" algn="l">
              <a:spcBef>
                <a:spcPts val="0"/>
              </a:spcBef>
              <a:spcAft>
                <a:spcPts val="0"/>
              </a:spcAft>
              <a:buSzPts val="2400"/>
              <a:buChar char="●"/>
            </a:pPr>
            <a:r>
              <a:rPr lang="en"/>
              <a:t>scroll</a:t>
            </a:r>
            <a:endParaRPr/>
          </a:p>
          <a:p>
            <a:pPr indent="-381000" lvl="0" marL="457200" rtl="0" algn="l">
              <a:spcBef>
                <a:spcPts val="0"/>
              </a:spcBef>
              <a:spcAft>
                <a:spcPts val="0"/>
              </a:spcAft>
              <a:buSzPts val="2400"/>
              <a:buChar char="●"/>
            </a:pPr>
            <a:r>
              <a:rPr lang="en"/>
              <a:t>pinch</a:t>
            </a:r>
            <a:endParaRPr/>
          </a:p>
        </p:txBody>
      </p:sp>
      <p:sp>
        <p:nvSpPr>
          <p:cNvPr id="353" name="Google Shape;353;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4" name="Google Shape;354;p59"/>
          <p:cNvSpPr txBox="1"/>
          <p:nvPr/>
        </p:nvSpPr>
        <p:spPr>
          <a:xfrm>
            <a:off x="5315375" y="1945650"/>
            <a:ext cx="3436200" cy="1363800"/>
          </a:xfrm>
          <a:prstGeom prst="rect">
            <a:avLst/>
          </a:prstGeom>
          <a:noFill/>
          <a:ln cap="flat" cmpd="sng" w="3810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400">
                <a:solidFill>
                  <a:srgbClr val="424242"/>
                </a:solidFill>
                <a:latin typeface="Roboto"/>
                <a:ea typeface="Roboto"/>
                <a:cs typeface="Roboto"/>
                <a:sym typeface="Roboto"/>
              </a:rPr>
              <a:t>Don’t depend on touch gestures for app's basic behavior!</a:t>
            </a:r>
            <a:endParaRPr sz="2400">
              <a:solidFill>
                <a:srgbClr val="424242"/>
              </a:solidFill>
              <a:latin typeface="Roboto"/>
              <a:ea typeface="Roboto"/>
              <a:cs typeface="Roboto"/>
              <a:sym typeface="Roboto"/>
            </a:endParaRPr>
          </a:p>
          <a:p>
            <a:pPr indent="0" lvl="0" marL="0" rtl="0" algn="l">
              <a:spcBef>
                <a:spcPts val="10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6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 gestures</a:t>
            </a:r>
            <a:endParaRPr/>
          </a:p>
        </p:txBody>
      </p:sp>
      <p:sp>
        <p:nvSpPr>
          <p:cNvPr id="360" name="Google Shape;360;p60"/>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a:t>Classes and methods are available to help you handle gestures.</a:t>
            </a:r>
            <a:endParaRPr/>
          </a:p>
          <a:p>
            <a:pPr indent="-381000" lvl="0" marL="457200" rtl="0" algn="l">
              <a:spcBef>
                <a:spcPts val="1000"/>
              </a:spcBef>
              <a:spcAft>
                <a:spcPts val="0"/>
              </a:spcAft>
              <a:buSzPts val="2400"/>
              <a:buChar char="●"/>
            </a:pPr>
            <a:r>
              <a:rPr lang="en" u="sng">
                <a:solidFill>
                  <a:schemeClr val="accent5"/>
                </a:solidFill>
                <a:hlinkClick r:id="rId3"/>
              </a:rPr>
              <a:t>GestureDetectorCompat</a:t>
            </a:r>
            <a:r>
              <a:rPr lang="en"/>
              <a:t> class for common gestures</a:t>
            </a:r>
            <a:endParaRPr/>
          </a:p>
          <a:p>
            <a:pPr indent="-381000" lvl="0" marL="457200" rtl="0" algn="l">
              <a:spcBef>
                <a:spcPts val="1000"/>
              </a:spcBef>
              <a:spcAft>
                <a:spcPts val="0"/>
              </a:spcAft>
              <a:buSzPts val="2400"/>
              <a:buChar char="●"/>
            </a:pPr>
            <a:r>
              <a:rPr lang="en" u="sng">
                <a:solidFill>
                  <a:schemeClr val="accent5"/>
                </a:solidFill>
                <a:hlinkClick r:id="rId4"/>
              </a:rPr>
              <a:t>MotionEvent</a:t>
            </a:r>
            <a:r>
              <a:rPr lang="en"/>
              <a:t> class for motion events</a:t>
            </a:r>
            <a:endParaRPr/>
          </a:p>
        </p:txBody>
      </p:sp>
      <p:sp>
        <p:nvSpPr>
          <p:cNvPr id="361" name="Google Shape;361;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Detecting all types of gestures</a:t>
            </a:r>
            <a:endParaRPr/>
          </a:p>
        </p:txBody>
      </p:sp>
      <p:sp>
        <p:nvSpPr>
          <p:cNvPr id="367" name="Google Shape;367;p61"/>
          <p:cNvSpPr txBox="1"/>
          <p:nvPr>
            <p:ph idx="1" type="body"/>
          </p:nvPr>
        </p:nvSpPr>
        <p:spPr>
          <a:xfrm>
            <a:off x="311700" y="1076275"/>
            <a:ext cx="7875000" cy="3462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Clr>
                <a:schemeClr val="dk1"/>
              </a:buClr>
              <a:buSzPts val="2400"/>
              <a:buAutoNum type="arabicPeriod"/>
            </a:pPr>
            <a:r>
              <a:rPr lang="en">
                <a:solidFill>
                  <a:schemeClr val="dk1"/>
                </a:solidFill>
              </a:rPr>
              <a:t>Gather data about touch events.</a:t>
            </a:r>
            <a:endParaRPr>
              <a:solidFill>
                <a:schemeClr val="dk1"/>
              </a:solidFill>
            </a:endParaRPr>
          </a:p>
          <a:p>
            <a:pPr indent="-381000" lvl="0" marL="457200" rtl="0" algn="l">
              <a:spcBef>
                <a:spcPts val="1000"/>
              </a:spcBef>
              <a:spcAft>
                <a:spcPts val="0"/>
              </a:spcAft>
              <a:buClr>
                <a:schemeClr val="dk1"/>
              </a:buClr>
              <a:buSzPts val="2400"/>
              <a:buAutoNum type="arabicPeriod"/>
            </a:pPr>
            <a:r>
              <a:rPr lang="en">
                <a:solidFill>
                  <a:schemeClr val="dk1"/>
                </a:solidFill>
              </a:rPr>
              <a:t>Interpret the data to see if it meets the criteria for any of the gestures your app supports.</a:t>
            </a:r>
            <a:endParaRPr>
              <a:solidFill>
                <a:schemeClr val="dk1"/>
              </a:solidFill>
            </a:endParaRPr>
          </a:p>
          <a:p>
            <a:pPr indent="0" lvl="0" marL="0" rtl="0" algn="l">
              <a:spcBef>
                <a:spcPts val="1000"/>
              </a:spcBef>
              <a:spcAft>
                <a:spcPts val="0"/>
              </a:spcAft>
              <a:buNone/>
            </a:pPr>
            <a:r>
              <a:rPr lang="en">
                <a:solidFill>
                  <a:schemeClr val="dk1"/>
                </a:solidFill>
              </a:rPr>
              <a:t>Read more about how to handle gestures in the </a:t>
            </a:r>
            <a:br>
              <a:rPr lang="en">
                <a:solidFill>
                  <a:schemeClr val="dk1"/>
                </a:solidFill>
              </a:rPr>
            </a:br>
            <a:r>
              <a:rPr lang="en" u="sng">
                <a:solidFill>
                  <a:schemeClr val="hlink"/>
                </a:solidFill>
                <a:hlinkClick r:id="rId3"/>
              </a:rPr>
              <a:t>Android developer documentation</a:t>
            </a:r>
            <a:endParaRPr>
              <a:solidFill>
                <a:schemeClr val="dk1"/>
              </a:solidFill>
            </a:endParaRPr>
          </a:p>
        </p:txBody>
      </p:sp>
      <p:sp>
        <p:nvSpPr>
          <p:cNvPr id="368" name="Google Shape;368;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6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374" name="Google Shape;374;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5" name="Google Shape;375;p62"/>
          <p:cNvSpPr txBox="1"/>
          <p:nvPr>
            <p:ph idx="1" type="body"/>
          </p:nvPr>
        </p:nvSpPr>
        <p:spPr>
          <a:xfrm>
            <a:off x="411625" y="1051425"/>
            <a:ext cx="4089900" cy="3612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u="sng">
                <a:solidFill>
                  <a:schemeClr val="hlink"/>
                </a:solidFill>
                <a:hlinkClick r:id="rId3"/>
              </a:rPr>
              <a:t>Input Controls</a:t>
            </a:r>
            <a:endParaRPr/>
          </a:p>
          <a:p>
            <a:pPr indent="-381000" lvl="0" marL="457200" rtl="0" algn="l">
              <a:spcBef>
                <a:spcPts val="0"/>
              </a:spcBef>
              <a:spcAft>
                <a:spcPts val="0"/>
              </a:spcAft>
              <a:buSzPts val="2400"/>
              <a:buChar char="●"/>
            </a:pPr>
            <a:r>
              <a:rPr lang="en" u="sng">
                <a:solidFill>
                  <a:schemeClr val="hlink"/>
                </a:solidFill>
                <a:hlinkClick r:id="rId4"/>
              </a:rPr>
              <a:t>Drawable Resources</a:t>
            </a:r>
            <a:endParaRPr/>
          </a:p>
          <a:p>
            <a:pPr indent="-381000" lvl="0" marL="457200" rtl="0" algn="l">
              <a:spcBef>
                <a:spcPts val="0"/>
              </a:spcBef>
              <a:spcAft>
                <a:spcPts val="0"/>
              </a:spcAft>
              <a:buSzPts val="2400"/>
              <a:buChar char="●"/>
            </a:pPr>
            <a:r>
              <a:rPr lang="en" u="sng">
                <a:solidFill>
                  <a:schemeClr val="hlink"/>
                </a:solidFill>
                <a:hlinkClick r:id="rId5"/>
              </a:rPr>
              <a:t>Floating Action Button</a:t>
            </a:r>
            <a:endParaRPr/>
          </a:p>
          <a:p>
            <a:pPr indent="-381000" lvl="0" marL="457200" rtl="0" algn="l">
              <a:spcBef>
                <a:spcPts val="0"/>
              </a:spcBef>
              <a:spcAft>
                <a:spcPts val="0"/>
              </a:spcAft>
              <a:buSzPts val="2400"/>
              <a:buChar char="●"/>
            </a:pPr>
            <a:r>
              <a:rPr lang="en" u="sng">
                <a:solidFill>
                  <a:schemeClr val="hlink"/>
                </a:solidFill>
                <a:hlinkClick r:id="rId6"/>
              </a:rPr>
              <a:t>Radio Buttons</a:t>
            </a:r>
            <a:endParaRPr/>
          </a:p>
          <a:p>
            <a:pPr indent="-381000" lvl="0" marL="457200" rtl="0" algn="l">
              <a:spcBef>
                <a:spcPts val="0"/>
              </a:spcBef>
              <a:spcAft>
                <a:spcPts val="0"/>
              </a:spcAft>
              <a:buSzPts val="2400"/>
              <a:buChar char="●"/>
            </a:pPr>
            <a:r>
              <a:rPr lang="en" u="sng">
                <a:solidFill>
                  <a:schemeClr val="hlink"/>
                </a:solidFill>
                <a:hlinkClick r:id="rId7"/>
              </a:rPr>
              <a:t>Specifying the Input Method Type</a:t>
            </a:r>
            <a:endParaRPr/>
          </a:p>
          <a:p>
            <a:pPr indent="-381000" lvl="0" marL="457200" rtl="0" algn="l">
              <a:spcBef>
                <a:spcPts val="0"/>
              </a:spcBef>
              <a:spcAft>
                <a:spcPts val="0"/>
              </a:spcAft>
              <a:buSzPts val="2400"/>
              <a:buChar char="●"/>
            </a:pPr>
            <a:r>
              <a:rPr lang="en" u="sng">
                <a:solidFill>
                  <a:schemeClr val="hlink"/>
                </a:solidFill>
                <a:hlinkClick r:id="rId8"/>
              </a:rPr>
              <a:t>Handling Keyboard Input</a:t>
            </a:r>
            <a:r>
              <a:rPr lang="en"/>
              <a:t> </a:t>
            </a:r>
            <a:endParaRPr/>
          </a:p>
          <a:p>
            <a:pPr indent="-381000" lvl="0" marL="457200" rtl="0" algn="l">
              <a:spcBef>
                <a:spcPts val="0"/>
              </a:spcBef>
              <a:spcAft>
                <a:spcPts val="0"/>
              </a:spcAft>
              <a:buSzPts val="2400"/>
              <a:buChar char="●"/>
            </a:pPr>
            <a:r>
              <a:rPr lang="en" u="sng">
                <a:solidFill>
                  <a:schemeClr val="hlink"/>
                </a:solidFill>
                <a:hlinkClick r:id="rId9"/>
              </a:rPr>
              <a:t>Text Fields</a:t>
            </a:r>
            <a:r>
              <a:rPr lang="en"/>
              <a:t> </a:t>
            </a:r>
            <a:endParaRPr/>
          </a:p>
          <a:p>
            <a:pPr indent="0" lvl="0" marL="0" rtl="0" algn="l">
              <a:spcBef>
                <a:spcPts val="0"/>
              </a:spcBef>
              <a:spcAft>
                <a:spcPts val="0"/>
              </a:spcAft>
              <a:buNone/>
            </a:pPr>
            <a:r>
              <a:t/>
            </a:r>
            <a:endParaRPr sz="1800"/>
          </a:p>
        </p:txBody>
      </p:sp>
      <p:sp>
        <p:nvSpPr>
          <p:cNvPr id="376" name="Google Shape;376;p62"/>
          <p:cNvSpPr txBox="1"/>
          <p:nvPr>
            <p:ph idx="1" type="body"/>
          </p:nvPr>
        </p:nvSpPr>
        <p:spPr>
          <a:xfrm>
            <a:off x="4903525" y="1051425"/>
            <a:ext cx="3751800" cy="3504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u="sng">
                <a:solidFill>
                  <a:schemeClr val="hlink"/>
                </a:solidFill>
                <a:hlinkClick r:id="rId10"/>
              </a:rPr>
              <a:t>Buttons</a:t>
            </a:r>
            <a:endParaRPr/>
          </a:p>
          <a:p>
            <a:pPr indent="-381000" lvl="0" marL="457200" rtl="0" algn="l">
              <a:spcBef>
                <a:spcPts val="0"/>
              </a:spcBef>
              <a:spcAft>
                <a:spcPts val="0"/>
              </a:spcAft>
              <a:buSzPts val="2400"/>
              <a:buChar char="●"/>
            </a:pPr>
            <a:r>
              <a:rPr lang="en" u="sng">
                <a:solidFill>
                  <a:schemeClr val="hlink"/>
                </a:solidFill>
                <a:hlinkClick r:id="rId11"/>
              </a:rPr>
              <a:t>Spinners</a:t>
            </a:r>
            <a:endParaRPr/>
          </a:p>
          <a:p>
            <a:pPr indent="-381000" lvl="0" marL="457200" rtl="0" algn="l">
              <a:spcBef>
                <a:spcPts val="0"/>
              </a:spcBef>
              <a:spcAft>
                <a:spcPts val="0"/>
              </a:spcAft>
              <a:buSzPts val="2400"/>
              <a:buChar char="●"/>
            </a:pPr>
            <a:r>
              <a:rPr lang="en" u="sng">
                <a:solidFill>
                  <a:schemeClr val="hlink"/>
                </a:solidFill>
                <a:hlinkClick r:id="rId12"/>
              </a:rPr>
              <a:t>Dialogs</a:t>
            </a:r>
            <a:r>
              <a:rPr lang="en"/>
              <a:t> </a:t>
            </a:r>
            <a:endParaRPr/>
          </a:p>
          <a:p>
            <a:pPr indent="-381000" lvl="0" marL="457200" rtl="0" algn="l">
              <a:spcBef>
                <a:spcPts val="0"/>
              </a:spcBef>
              <a:spcAft>
                <a:spcPts val="0"/>
              </a:spcAft>
              <a:buSzPts val="2400"/>
              <a:buChar char="●"/>
            </a:pPr>
            <a:r>
              <a:rPr lang="en" u="sng">
                <a:solidFill>
                  <a:schemeClr val="hlink"/>
                </a:solidFill>
                <a:hlinkClick r:id="rId13"/>
              </a:rPr>
              <a:t>Fragments</a:t>
            </a:r>
            <a:endParaRPr/>
          </a:p>
          <a:p>
            <a:pPr indent="-381000" lvl="0" marL="457200" rtl="0" algn="l">
              <a:spcBef>
                <a:spcPts val="0"/>
              </a:spcBef>
              <a:spcAft>
                <a:spcPts val="0"/>
              </a:spcAft>
              <a:buSzPts val="2400"/>
              <a:buChar char="●"/>
            </a:pPr>
            <a:r>
              <a:rPr lang="en" u="sng">
                <a:solidFill>
                  <a:schemeClr val="hlink"/>
                </a:solidFill>
                <a:hlinkClick r:id="rId14"/>
              </a:rPr>
              <a:t>Input Events</a:t>
            </a:r>
            <a:endParaRPr/>
          </a:p>
          <a:p>
            <a:pPr indent="-381000" lvl="0" marL="457200" rtl="0" algn="l">
              <a:spcBef>
                <a:spcPts val="0"/>
              </a:spcBef>
              <a:spcAft>
                <a:spcPts val="0"/>
              </a:spcAft>
              <a:buSzPts val="2400"/>
              <a:buChar char="●"/>
            </a:pPr>
            <a:r>
              <a:rPr lang="en" u="sng">
                <a:solidFill>
                  <a:schemeClr val="hlink"/>
                </a:solidFill>
                <a:hlinkClick r:id="rId15"/>
              </a:rPr>
              <a:t>Pickers</a:t>
            </a:r>
            <a:endParaRPr/>
          </a:p>
          <a:p>
            <a:pPr indent="-381000" lvl="0" marL="457200" rtl="0" algn="l">
              <a:spcBef>
                <a:spcPts val="0"/>
              </a:spcBef>
              <a:spcAft>
                <a:spcPts val="0"/>
              </a:spcAft>
              <a:buSzPts val="2400"/>
              <a:buChar char="●"/>
            </a:pPr>
            <a:r>
              <a:rPr lang="en" u="sng">
                <a:solidFill>
                  <a:schemeClr val="hlink"/>
                </a:solidFill>
                <a:hlinkClick r:id="rId16"/>
              </a:rPr>
              <a:t>Using Touch Gestures</a:t>
            </a:r>
            <a:endParaRPr/>
          </a:p>
          <a:p>
            <a:pPr indent="-381000" lvl="0" marL="457200" rtl="0" algn="l">
              <a:spcBef>
                <a:spcPts val="0"/>
              </a:spcBef>
              <a:spcAft>
                <a:spcPts val="0"/>
              </a:spcAft>
              <a:buSzPts val="2400"/>
              <a:buChar char="●"/>
            </a:pPr>
            <a:r>
              <a:rPr lang="en" u="sng">
                <a:solidFill>
                  <a:schemeClr val="hlink"/>
                </a:solidFill>
                <a:hlinkClick r:id="rId17"/>
              </a:rPr>
              <a:t>Gestures design guid</a:t>
            </a:r>
            <a:r>
              <a:rPr lang="en" u="sng">
                <a:solidFill>
                  <a:schemeClr val="accent5"/>
                </a:solidFill>
                <a:hlinkClick r:id="rId18"/>
              </a:rPr>
              <a:t>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6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What's Next?</a:t>
            </a:r>
            <a:endParaRPr/>
          </a:p>
        </p:txBody>
      </p:sp>
      <p:sp>
        <p:nvSpPr>
          <p:cNvPr id="382" name="Google Shape;382;p6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3" name="Google Shape;383;p63"/>
          <p:cNvSpPr txBox="1"/>
          <p:nvPr/>
        </p:nvSpPr>
        <p:spPr>
          <a:xfrm>
            <a:off x="311700" y="2063725"/>
            <a:ext cx="8520600" cy="1941300"/>
          </a:xfrm>
          <a:prstGeom prst="rect">
            <a:avLst/>
          </a:prstGeom>
          <a:noFill/>
          <a:ln cap="flat" cmpd="sng" w="38100">
            <a:solidFill>
              <a:srgbClr val="4CAF50"/>
            </a:solidFill>
            <a:prstDash val="solid"/>
            <a:round/>
            <a:headEnd len="sm" w="sm" type="none"/>
            <a:tailEnd len="sm" w="sm" type="none"/>
          </a:ln>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Clr>
                <a:srgbClr val="424242"/>
              </a:buClr>
              <a:buSzPts val="2400"/>
              <a:buFont typeface="Roboto"/>
              <a:buChar char="●"/>
            </a:pPr>
            <a:r>
              <a:rPr lang="en" sz="2400">
                <a:solidFill>
                  <a:srgbClr val="424242"/>
                </a:solidFill>
                <a:latin typeface="Roboto"/>
                <a:ea typeface="Roboto"/>
                <a:cs typeface="Roboto"/>
                <a:sym typeface="Roboto"/>
              </a:rPr>
              <a:t>Concept Chapter: </a:t>
            </a:r>
            <a:r>
              <a:rPr lang="en" sz="2400" u="sng">
                <a:solidFill>
                  <a:schemeClr val="hlink"/>
                </a:solidFill>
                <a:latin typeface="Roboto"/>
                <a:ea typeface="Roboto"/>
                <a:cs typeface="Roboto"/>
                <a:sym typeface="Roboto"/>
                <a:hlinkClick r:id="rId3"/>
              </a:rPr>
              <a:t>4.1 Buttons and clickable images</a:t>
            </a:r>
            <a:endParaRPr sz="2400">
              <a:solidFill>
                <a:srgbClr val="424242"/>
              </a:solidFill>
              <a:latin typeface="Roboto"/>
              <a:ea typeface="Roboto"/>
              <a:cs typeface="Roboto"/>
              <a:sym typeface="Roboto"/>
            </a:endParaRPr>
          </a:p>
          <a:p>
            <a:pPr indent="-381000" lvl="0" marL="457200" rtl="0" algn="l">
              <a:lnSpc>
                <a:spcPct val="115000"/>
              </a:lnSpc>
              <a:spcBef>
                <a:spcPts val="1000"/>
              </a:spcBef>
              <a:spcAft>
                <a:spcPts val="0"/>
              </a:spcAft>
              <a:buClr>
                <a:srgbClr val="424242"/>
              </a:buClr>
              <a:buSzPts val="2400"/>
              <a:buFont typeface="Roboto"/>
              <a:buChar char="●"/>
            </a:pPr>
            <a:r>
              <a:rPr lang="en" sz="2400">
                <a:solidFill>
                  <a:srgbClr val="424242"/>
                </a:solidFill>
                <a:latin typeface="Roboto"/>
                <a:ea typeface="Roboto"/>
                <a:cs typeface="Roboto"/>
                <a:sym typeface="Roboto"/>
              </a:rPr>
              <a:t>Practical: </a:t>
            </a:r>
            <a:r>
              <a:rPr lang="en" sz="2400" u="sng">
                <a:solidFill>
                  <a:schemeClr val="hlink"/>
                </a:solidFill>
                <a:latin typeface="Roboto"/>
                <a:ea typeface="Roboto"/>
                <a:cs typeface="Roboto"/>
                <a:sym typeface="Roboto"/>
                <a:hlinkClick r:id="rId4"/>
              </a:rPr>
              <a:t>4.1 Clickable images</a:t>
            </a:r>
            <a:endParaRPr sz="24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6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END</a:t>
            </a:r>
            <a:endParaRPr/>
          </a:p>
        </p:txBody>
      </p:sp>
      <p:sp>
        <p:nvSpPr>
          <p:cNvPr id="389" name="Google Shape;389;p6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6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1" name="Google Shape;391;p6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42"/>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solidFill>
                  <a:srgbClr val="FFFFFF"/>
                </a:solidFill>
              </a:rPr>
              <a:t>Contents</a:t>
            </a:r>
            <a:endParaRPr>
              <a:solidFill>
                <a:srgbClr val="FFFFFF"/>
              </a:solidFill>
            </a:endParaRPr>
          </a:p>
        </p:txBody>
      </p:sp>
      <p:sp>
        <p:nvSpPr>
          <p:cNvPr id="224" name="Google Shape;224;p42"/>
          <p:cNvSpPr txBox="1"/>
          <p:nvPr>
            <p:ph idx="1" type="body"/>
          </p:nvPr>
        </p:nvSpPr>
        <p:spPr>
          <a:xfrm>
            <a:off x="311700" y="1000075"/>
            <a:ext cx="8398800" cy="34164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Clr>
                <a:srgbClr val="333333"/>
              </a:buClr>
              <a:buSzPts val="2400"/>
              <a:buChar char="●"/>
            </a:pPr>
            <a:r>
              <a:rPr lang="en">
                <a:solidFill>
                  <a:srgbClr val="333333"/>
                </a:solidFill>
              </a:rPr>
              <a:t>User interaction</a:t>
            </a:r>
            <a:endParaRPr>
              <a:solidFill>
                <a:srgbClr val="333333"/>
              </a:solidFill>
            </a:endParaRPr>
          </a:p>
          <a:p>
            <a:pPr indent="-381000" lvl="0" marL="457200" marR="0" rtl="0" algn="l">
              <a:lnSpc>
                <a:spcPct val="115000"/>
              </a:lnSpc>
              <a:spcBef>
                <a:spcPts val="0"/>
              </a:spcBef>
              <a:spcAft>
                <a:spcPts val="0"/>
              </a:spcAft>
              <a:buClr>
                <a:srgbClr val="333333"/>
              </a:buClr>
              <a:buSzPts val="2400"/>
              <a:buFont typeface="Roboto"/>
              <a:buChar char="●"/>
            </a:pPr>
            <a:r>
              <a:rPr lang="en">
                <a:solidFill>
                  <a:srgbClr val="333333"/>
                </a:solidFill>
              </a:rPr>
              <a:t>Buttons</a:t>
            </a:r>
            <a:endParaRPr>
              <a:solidFill>
                <a:srgbClr val="333333"/>
              </a:solidFill>
            </a:endParaRPr>
          </a:p>
          <a:p>
            <a:pPr indent="-381000" lvl="0" marL="457200" marR="0" rtl="0" algn="l">
              <a:lnSpc>
                <a:spcPct val="115000"/>
              </a:lnSpc>
              <a:spcBef>
                <a:spcPts val="0"/>
              </a:spcBef>
              <a:spcAft>
                <a:spcPts val="0"/>
              </a:spcAft>
              <a:buClr>
                <a:srgbClr val="333333"/>
              </a:buClr>
              <a:buSzPts val="2400"/>
              <a:buChar char="●"/>
            </a:pPr>
            <a:r>
              <a:rPr lang="en">
                <a:solidFill>
                  <a:srgbClr val="333333"/>
                </a:solidFill>
              </a:rPr>
              <a:t>Clickable images</a:t>
            </a:r>
            <a:endParaRPr>
              <a:solidFill>
                <a:srgbClr val="333333"/>
              </a:solidFill>
            </a:endParaRPr>
          </a:p>
          <a:p>
            <a:pPr indent="-381000" lvl="0" marL="457200" marR="0" rtl="0" algn="l">
              <a:lnSpc>
                <a:spcPct val="115000"/>
              </a:lnSpc>
              <a:spcBef>
                <a:spcPts val="0"/>
              </a:spcBef>
              <a:spcAft>
                <a:spcPts val="0"/>
              </a:spcAft>
              <a:buClr>
                <a:srgbClr val="333333"/>
              </a:buClr>
              <a:buSzPts val="2400"/>
              <a:buChar char="●"/>
            </a:pPr>
            <a:r>
              <a:rPr lang="en">
                <a:solidFill>
                  <a:srgbClr val="333333"/>
                </a:solidFill>
              </a:rPr>
              <a:t>Floating action button</a:t>
            </a:r>
            <a:endParaRPr>
              <a:solidFill>
                <a:srgbClr val="333333"/>
              </a:solidFill>
            </a:endParaRPr>
          </a:p>
          <a:p>
            <a:pPr indent="-381000" lvl="0" marL="457200" rtl="0" algn="l">
              <a:lnSpc>
                <a:spcPct val="115000"/>
              </a:lnSpc>
              <a:spcBef>
                <a:spcPts val="0"/>
              </a:spcBef>
              <a:spcAft>
                <a:spcPts val="0"/>
              </a:spcAft>
              <a:buClr>
                <a:srgbClr val="333333"/>
              </a:buClr>
              <a:buSzPts val="2400"/>
              <a:buChar char="●"/>
            </a:pPr>
            <a:r>
              <a:rPr lang="en">
                <a:solidFill>
                  <a:srgbClr val="333333"/>
                </a:solidFill>
              </a:rPr>
              <a:t>Common gestures</a:t>
            </a:r>
            <a:endParaRPr>
              <a:solidFill>
                <a:srgbClr val="333333"/>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00000"/>
              </a:lnSpc>
              <a:spcBef>
                <a:spcPts val="1000"/>
              </a:spcBef>
              <a:spcAft>
                <a:spcPts val="1000"/>
              </a:spcAft>
              <a:buClr>
                <a:schemeClr val="dk1"/>
              </a:buClr>
              <a:buSzPts val="1100"/>
              <a:buFont typeface="Arial"/>
              <a:buNone/>
            </a:pPr>
            <a:r>
              <a:t/>
            </a:r>
            <a:endParaRPr/>
          </a:p>
        </p:txBody>
      </p:sp>
      <p:sp>
        <p:nvSpPr>
          <p:cNvPr id="225" name="Google Shape;225;p42"/>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3"/>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User interaction</a:t>
            </a:r>
            <a:endParaRPr/>
          </a:p>
        </p:txBody>
      </p:sp>
      <p:sp>
        <p:nvSpPr>
          <p:cNvPr id="231" name="Google Shape;231;p43"/>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44"/>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Users expect to interact with apps</a:t>
            </a:r>
            <a:endParaRPr>
              <a:solidFill>
                <a:srgbClr val="FFFFFF"/>
              </a:solidFill>
            </a:endParaRPr>
          </a:p>
        </p:txBody>
      </p:sp>
      <p:sp>
        <p:nvSpPr>
          <p:cNvPr id="238" name="Google Shape;238;p44"/>
          <p:cNvSpPr txBox="1"/>
          <p:nvPr>
            <p:ph idx="1" type="body"/>
          </p:nvPr>
        </p:nvSpPr>
        <p:spPr>
          <a:xfrm>
            <a:off x="311700" y="1521575"/>
            <a:ext cx="8398800" cy="2895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Clr>
                <a:srgbClr val="333333"/>
              </a:buClr>
              <a:buSzPts val="2400"/>
              <a:buChar char="●"/>
            </a:pPr>
            <a:r>
              <a:rPr lang="en">
                <a:solidFill>
                  <a:srgbClr val="333333"/>
                </a:solidFill>
              </a:rPr>
              <a:t>Tapping or clicking, typing, using gestures, and talking</a:t>
            </a:r>
            <a:endParaRPr>
              <a:solidFill>
                <a:srgbClr val="333333"/>
              </a:solidFill>
            </a:endParaRPr>
          </a:p>
          <a:p>
            <a:pPr indent="-381000" lvl="0" marL="457200" rtl="0" algn="l">
              <a:spcBef>
                <a:spcPts val="1000"/>
              </a:spcBef>
              <a:spcAft>
                <a:spcPts val="0"/>
              </a:spcAft>
              <a:buClr>
                <a:srgbClr val="333333"/>
              </a:buClr>
              <a:buSzPts val="2400"/>
              <a:buChar char="●"/>
            </a:pPr>
            <a:r>
              <a:rPr lang="en">
                <a:solidFill>
                  <a:srgbClr val="333333"/>
                </a:solidFill>
              </a:rPr>
              <a:t>Buttons perform actions</a:t>
            </a:r>
            <a:endParaRPr>
              <a:solidFill>
                <a:srgbClr val="333333"/>
              </a:solidFill>
            </a:endParaRPr>
          </a:p>
          <a:p>
            <a:pPr indent="-381000" lvl="0" marL="457200" rtl="0" algn="l">
              <a:spcBef>
                <a:spcPts val="1000"/>
              </a:spcBef>
              <a:spcAft>
                <a:spcPts val="0"/>
              </a:spcAft>
              <a:buClr>
                <a:srgbClr val="333333"/>
              </a:buClr>
              <a:buSzPts val="2400"/>
              <a:buChar char="●"/>
            </a:pPr>
            <a:r>
              <a:rPr lang="en">
                <a:solidFill>
                  <a:srgbClr val="333333"/>
                </a:solidFill>
              </a:rPr>
              <a:t>Other UI elements enable data input and navigation</a:t>
            </a:r>
            <a:endParaRPr sz="1600">
              <a:solidFill>
                <a:srgbClr val="4CAF50"/>
              </a:solidFill>
            </a:endParaRPr>
          </a:p>
          <a:p>
            <a:pPr indent="0" lvl="0" marL="0" rtl="0" algn="l">
              <a:lnSpc>
                <a:spcPct val="115000"/>
              </a:lnSpc>
              <a:spcBef>
                <a:spcPts val="1000"/>
              </a:spcBef>
              <a:spcAft>
                <a:spcPts val="0"/>
              </a:spcAft>
              <a:buNone/>
            </a:pPr>
            <a:r>
              <a:t/>
            </a:r>
            <a:endParaRPr>
              <a:solidFill>
                <a:srgbClr val="333333"/>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00000"/>
              </a:lnSpc>
              <a:spcBef>
                <a:spcPts val="1000"/>
              </a:spcBef>
              <a:spcAft>
                <a:spcPts val="1000"/>
              </a:spcAft>
              <a:buClr>
                <a:schemeClr val="dk1"/>
              </a:buClr>
              <a:buSzPts val="1100"/>
              <a:buFont typeface="Arial"/>
              <a:buNone/>
            </a:pPr>
            <a:r>
              <a:t/>
            </a:r>
            <a:endParaRPr/>
          </a:p>
        </p:txBody>
      </p:sp>
      <p:sp>
        <p:nvSpPr>
          <p:cNvPr id="239" name="Google Shape;239;p44"/>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5"/>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 interaction design</a:t>
            </a:r>
            <a:endParaRPr>
              <a:solidFill>
                <a:srgbClr val="FFFFFF"/>
              </a:solidFill>
            </a:endParaRPr>
          </a:p>
        </p:txBody>
      </p:sp>
      <p:sp>
        <p:nvSpPr>
          <p:cNvPr id="245" name="Google Shape;245;p45"/>
          <p:cNvSpPr txBox="1"/>
          <p:nvPr>
            <p:ph idx="1" type="body"/>
          </p:nvPr>
        </p:nvSpPr>
        <p:spPr>
          <a:xfrm>
            <a:off x="311700" y="1069938"/>
            <a:ext cx="8398800" cy="3346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a:t>Important to be obvious, easy, and consistent: </a:t>
            </a:r>
            <a:endParaRPr/>
          </a:p>
          <a:p>
            <a:pPr indent="-381000" lvl="0" marL="457200" rtl="0" algn="l">
              <a:spcBef>
                <a:spcPts val="1000"/>
              </a:spcBef>
              <a:spcAft>
                <a:spcPts val="0"/>
              </a:spcAft>
              <a:buSzPts val="2400"/>
              <a:buChar char="●"/>
            </a:pPr>
            <a:r>
              <a:rPr lang="en"/>
              <a:t>Think about how users will use your app</a:t>
            </a:r>
            <a:endParaRPr/>
          </a:p>
          <a:p>
            <a:pPr indent="-381000" lvl="0" marL="457200" rtl="0" algn="l">
              <a:spcBef>
                <a:spcPts val="1000"/>
              </a:spcBef>
              <a:spcAft>
                <a:spcPts val="0"/>
              </a:spcAft>
              <a:buSzPts val="2400"/>
              <a:buChar char="●"/>
            </a:pPr>
            <a:r>
              <a:rPr lang="en"/>
              <a:t>Minimize steps </a:t>
            </a:r>
            <a:endParaRPr/>
          </a:p>
          <a:p>
            <a:pPr indent="-381000" lvl="0" marL="457200" rtl="0" algn="l">
              <a:spcBef>
                <a:spcPts val="1000"/>
              </a:spcBef>
              <a:spcAft>
                <a:spcPts val="0"/>
              </a:spcAft>
              <a:buSzPts val="2400"/>
              <a:buChar char="●"/>
            </a:pPr>
            <a:r>
              <a:rPr lang="en"/>
              <a:t>Use UI elements that are easy to access, understand, use</a:t>
            </a:r>
            <a:endParaRPr/>
          </a:p>
          <a:p>
            <a:pPr indent="-381000" lvl="0" marL="457200" rtl="0" algn="l">
              <a:spcBef>
                <a:spcPts val="1000"/>
              </a:spcBef>
              <a:spcAft>
                <a:spcPts val="0"/>
              </a:spcAft>
              <a:buSzPts val="2400"/>
              <a:buChar char="●"/>
            </a:pPr>
            <a:r>
              <a:rPr lang="en"/>
              <a:t>Follow Android best practices</a:t>
            </a:r>
            <a:endParaRPr/>
          </a:p>
          <a:p>
            <a:pPr indent="-381000" lvl="0" marL="457200" rtl="0" algn="l">
              <a:spcBef>
                <a:spcPts val="1000"/>
              </a:spcBef>
              <a:spcAft>
                <a:spcPts val="0"/>
              </a:spcAft>
              <a:buSzPts val="2400"/>
              <a:buChar char="●"/>
            </a:pPr>
            <a:r>
              <a:rPr lang="en"/>
              <a:t>Meet user's expectations</a:t>
            </a:r>
            <a:endParaRPr/>
          </a:p>
          <a:p>
            <a:pPr indent="0" lvl="0" marL="0" rtl="0" algn="l">
              <a:lnSpc>
                <a:spcPct val="115000"/>
              </a:lnSpc>
              <a:spcBef>
                <a:spcPts val="1000"/>
              </a:spcBef>
              <a:spcAft>
                <a:spcPts val="0"/>
              </a:spcAft>
              <a:buNone/>
            </a:pPr>
            <a:r>
              <a:t/>
            </a:r>
            <a:endParaRPr>
              <a:solidFill>
                <a:srgbClr val="333333"/>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00000"/>
              </a:lnSpc>
              <a:spcBef>
                <a:spcPts val="1000"/>
              </a:spcBef>
              <a:spcAft>
                <a:spcPts val="1000"/>
              </a:spcAft>
              <a:buClr>
                <a:schemeClr val="dk1"/>
              </a:buClr>
              <a:buSzPts val="1100"/>
              <a:buFont typeface="Arial"/>
              <a:buNone/>
            </a:pPr>
            <a:r>
              <a:t/>
            </a:r>
            <a:endParaRPr/>
          </a:p>
        </p:txBody>
      </p:sp>
      <p:sp>
        <p:nvSpPr>
          <p:cNvPr id="246" name="Google Shape;246;p45"/>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6"/>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Buttons</a:t>
            </a:r>
            <a:endParaRPr/>
          </a:p>
        </p:txBody>
      </p:sp>
      <p:sp>
        <p:nvSpPr>
          <p:cNvPr id="252" name="Google Shape;252;p46"/>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57" name="Shape 257"/>
        <p:cNvGrpSpPr/>
        <p:nvPr/>
      </p:nvGrpSpPr>
      <p:grpSpPr>
        <a:xfrm>
          <a:off x="0" y="0"/>
          <a:ext cx="0" cy="0"/>
          <a:chOff x="0" y="0"/>
          <a:chExt cx="0" cy="0"/>
        </a:xfrm>
      </p:grpSpPr>
      <p:sp>
        <p:nvSpPr>
          <p:cNvPr id="258" name="Google Shape;258;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Button</a:t>
            </a:r>
            <a:endParaRPr/>
          </a:p>
        </p:txBody>
      </p:sp>
      <p:sp>
        <p:nvSpPr>
          <p:cNvPr id="259" name="Google Shape;259;p47"/>
          <p:cNvSpPr txBox="1"/>
          <p:nvPr>
            <p:ph idx="1" type="body"/>
          </p:nvPr>
        </p:nvSpPr>
        <p:spPr>
          <a:xfrm>
            <a:off x="311700" y="1152475"/>
            <a:ext cx="8709300" cy="20739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Char char="●"/>
            </a:pPr>
            <a:r>
              <a:rPr lang="en">
                <a:solidFill>
                  <a:srgbClr val="333333"/>
                </a:solidFill>
                <a:highlight>
                  <a:srgbClr val="FFFFFF"/>
                </a:highlight>
              </a:rPr>
              <a:t>View that responds to tapping (clicking) or pressing</a:t>
            </a:r>
            <a:endParaRPr>
              <a:solidFill>
                <a:srgbClr val="333333"/>
              </a:solidFill>
              <a:highlight>
                <a:srgbClr val="FFFFFF"/>
              </a:highlight>
            </a:endParaRPr>
          </a:p>
          <a:p>
            <a:pPr indent="-381000" lvl="0" marL="457200" rtl="0" algn="l">
              <a:spcBef>
                <a:spcPts val="1000"/>
              </a:spcBef>
              <a:spcAft>
                <a:spcPts val="0"/>
              </a:spcAft>
              <a:buClr>
                <a:srgbClr val="333333"/>
              </a:buClr>
              <a:buSzPts val="2400"/>
              <a:buChar char="●"/>
            </a:pPr>
            <a:r>
              <a:rPr lang="en">
                <a:solidFill>
                  <a:srgbClr val="333333"/>
                </a:solidFill>
                <a:highlight>
                  <a:srgbClr val="FFFFFF"/>
                </a:highlight>
              </a:rPr>
              <a:t>Usually text or visuals indicate what will happen when tapped</a:t>
            </a:r>
            <a:endParaRPr>
              <a:solidFill>
                <a:srgbClr val="333333"/>
              </a:solidFill>
              <a:highlight>
                <a:srgbClr val="FFFFFF"/>
              </a:highlight>
            </a:endParaRPr>
          </a:p>
          <a:p>
            <a:pPr indent="-381000" lvl="0" marL="457200" rtl="0" algn="l">
              <a:spcBef>
                <a:spcPts val="1000"/>
              </a:spcBef>
              <a:spcAft>
                <a:spcPts val="0"/>
              </a:spcAft>
              <a:buClr>
                <a:srgbClr val="333333"/>
              </a:buClr>
              <a:buSzPts val="2400"/>
              <a:buChar char="●"/>
            </a:pPr>
            <a:r>
              <a:rPr lang="en">
                <a:solidFill>
                  <a:srgbClr val="333333"/>
                </a:solidFill>
                <a:highlight>
                  <a:srgbClr val="FFFFFF"/>
                </a:highlight>
              </a:rPr>
              <a:t>State: normal, focused, disabled, pressed, on/off</a:t>
            </a:r>
            <a:endParaRPr>
              <a:solidFill>
                <a:srgbClr val="333333"/>
              </a:solidFill>
            </a:endParaRPr>
          </a:p>
        </p:txBody>
      </p:sp>
      <p:sp>
        <p:nvSpPr>
          <p:cNvPr id="260" name="Google Shape;260;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1" name="Google Shape;261;p47"/>
          <p:cNvPicPr preferRelativeResize="0"/>
          <p:nvPr/>
        </p:nvPicPr>
        <p:blipFill>
          <a:blip r:embed="rId3">
            <a:alphaModFix/>
          </a:blip>
          <a:stretch>
            <a:fillRect/>
          </a:stretch>
        </p:blipFill>
        <p:spPr>
          <a:xfrm>
            <a:off x="3523338" y="3635325"/>
            <a:ext cx="2286000" cy="45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65" name="Shape 265"/>
        <p:cNvGrpSpPr/>
        <p:nvPr/>
      </p:nvGrpSpPr>
      <p:grpSpPr>
        <a:xfrm>
          <a:off x="0" y="0"/>
          <a:ext cx="0" cy="0"/>
          <a:chOff x="0" y="0"/>
          <a:chExt cx="0" cy="0"/>
        </a:xfrm>
      </p:grpSpPr>
      <p:sp>
        <p:nvSpPr>
          <p:cNvPr id="266" name="Google Shape;266;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Button image assets</a:t>
            </a:r>
            <a:endParaRPr/>
          </a:p>
        </p:txBody>
      </p:sp>
      <p:sp>
        <p:nvSpPr>
          <p:cNvPr id="267" name="Google Shape;267;p48"/>
          <p:cNvSpPr txBox="1"/>
          <p:nvPr>
            <p:ph idx="1" type="body"/>
          </p:nvPr>
        </p:nvSpPr>
        <p:spPr>
          <a:xfrm>
            <a:off x="114450" y="1199200"/>
            <a:ext cx="5824200" cy="34125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AutoNum type="arabicPeriod"/>
            </a:pPr>
            <a:r>
              <a:rPr lang="en"/>
              <a:t>Right-click app/res/drawable</a:t>
            </a:r>
            <a:endParaRPr/>
          </a:p>
          <a:p>
            <a:pPr indent="-381000" lvl="0" marL="457200" rtl="0" algn="l">
              <a:spcBef>
                <a:spcPts val="1000"/>
              </a:spcBef>
              <a:spcAft>
                <a:spcPts val="0"/>
              </a:spcAft>
              <a:buSzPts val="2400"/>
              <a:buAutoNum type="arabicPeriod"/>
            </a:pPr>
            <a:r>
              <a:rPr lang="en"/>
              <a:t>Choose </a:t>
            </a:r>
            <a:r>
              <a:rPr b="1" lang="en"/>
              <a:t>New &gt; Image Asset</a:t>
            </a:r>
            <a:endParaRPr b="1"/>
          </a:p>
          <a:p>
            <a:pPr indent="-381000" lvl="0" marL="457200" rtl="0" algn="l">
              <a:spcBef>
                <a:spcPts val="1000"/>
              </a:spcBef>
              <a:spcAft>
                <a:spcPts val="0"/>
              </a:spcAft>
              <a:buSzPts val="2400"/>
              <a:buAutoNum type="arabicPeriod"/>
            </a:pPr>
            <a:r>
              <a:rPr lang="en"/>
              <a:t>Choose </a:t>
            </a:r>
            <a:r>
              <a:rPr b="1" lang="en"/>
              <a:t>Action Bar and Tab Items</a:t>
            </a:r>
            <a:r>
              <a:rPr lang="en"/>
              <a:t> from drop down menu</a:t>
            </a:r>
            <a:endParaRPr/>
          </a:p>
          <a:p>
            <a:pPr indent="-381000" lvl="0" marL="457200" rtl="0" algn="l">
              <a:spcBef>
                <a:spcPts val="1000"/>
              </a:spcBef>
              <a:spcAft>
                <a:spcPts val="0"/>
              </a:spcAft>
              <a:buSzPts val="2400"/>
              <a:buAutoNum type="arabicPeriod"/>
            </a:pPr>
            <a:r>
              <a:rPr lang="en"/>
              <a:t>Click the </a:t>
            </a:r>
            <a:r>
              <a:rPr b="1" lang="en"/>
              <a:t>Clipart:</a:t>
            </a:r>
            <a:r>
              <a:rPr lang="en"/>
              <a:t> image </a:t>
            </a:r>
            <a:br>
              <a:rPr lang="en"/>
            </a:br>
            <a:r>
              <a:rPr lang="en"/>
              <a:t>(the Android logo)</a:t>
            </a:r>
            <a:endParaRPr sz="1100">
              <a:solidFill>
                <a:schemeClr val="dk1"/>
              </a:solidFill>
              <a:latin typeface="Arial"/>
              <a:ea typeface="Arial"/>
              <a:cs typeface="Arial"/>
              <a:sym typeface="Arial"/>
            </a:endParaRPr>
          </a:p>
        </p:txBody>
      </p:sp>
      <p:sp>
        <p:nvSpPr>
          <p:cNvPr id="268" name="Google Shape;268;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9" name="Google Shape;269;p48"/>
          <p:cNvPicPr preferRelativeResize="0"/>
          <p:nvPr/>
        </p:nvPicPr>
        <p:blipFill>
          <a:blip r:embed="rId3">
            <a:alphaModFix/>
          </a:blip>
          <a:stretch>
            <a:fillRect/>
          </a:stretch>
        </p:blipFill>
        <p:spPr>
          <a:xfrm>
            <a:off x="5607576" y="1046803"/>
            <a:ext cx="2085225" cy="1929700"/>
          </a:xfrm>
          <a:prstGeom prst="rect">
            <a:avLst/>
          </a:prstGeom>
          <a:noFill/>
          <a:ln>
            <a:noFill/>
          </a:ln>
        </p:spPr>
      </p:pic>
      <p:sp>
        <p:nvSpPr>
          <p:cNvPr id="270" name="Google Shape;270;p48"/>
          <p:cNvSpPr txBox="1"/>
          <p:nvPr>
            <p:ph idx="1" type="body"/>
          </p:nvPr>
        </p:nvSpPr>
        <p:spPr>
          <a:xfrm>
            <a:off x="4357650" y="3385911"/>
            <a:ext cx="4663500" cy="9510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Experiment:</a:t>
            </a:r>
            <a:endParaRPr/>
          </a:p>
          <a:p>
            <a:pPr indent="-381000" lvl="0" marL="457200" rtl="0" algn="l">
              <a:spcBef>
                <a:spcPts val="0"/>
              </a:spcBef>
              <a:spcAft>
                <a:spcPts val="0"/>
              </a:spcAft>
              <a:buSzPts val="2400"/>
              <a:buAutoNum type="arabicPeriod" startAt="2"/>
            </a:pPr>
            <a:r>
              <a:rPr lang="en"/>
              <a:t>Choose </a:t>
            </a:r>
            <a:r>
              <a:rPr b="1" lang="en"/>
              <a:t>New &gt; Vector Asset</a:t>
            </a:r>
            <a:endParaRPr b="1"/>
          </a:p>
          <a:p>
            <a:pPr indent="0" lvl="0" marL="0" rtl="0" algn="l">
              <a:spcBef>
                <a:spcPts val="1000"/>
              </a:spcBef>
              <a:spcAft>
                <a:spcPts val="0"/>
              </a:spcAft>
              <a:buNone/>
            </a:pPr>
            <a:r>
              <a:t/>
            </a:r>
            <a:endParaRPr sz="11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