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265916-87E1-4F8E-8AF1-D6A6A131D67D}">
  <a:tblStyle styleId="{9B265916-87E1-4F8E-8AF1-D6A6A131D6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9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{9B265916-87E1-4F8E-8AF1-D6A6A131D67D}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