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BFD04D-B71D-4019-AB84-755C7CED8E6C}">
  <a:tblStyle styleId="{5EBFD04D-B71D-4019-AB84-755C7CED8E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{5EBFD04D-B71D-4019-AB84-755C7CED8E6C}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