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758A67-7F05-46B9-89FB-730A000B81D9}">
  <a:tblStyle styleId="{E6758A67-7F05-46B9-89FB-730A000B8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{E6758A67-7F05-46B9-89FB-730A000B81D9}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{E6758A67-7F05-46B9-89FB-730A000B81D9}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{E6758A67-7F05-46B9-89FB-730A000B81D9}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{E6758A67-7F05-46B9-89FB-730A000B81D9}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{E6758A67-7F05-46B9-89FB-730A000B81D9}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