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533460" y="8532031"/>
            <a:ext cx="6753225" cy="1752600"/>
          </a:xfrm>
          <a:custGeom>
            <a:avLst/>
            <a:gdLst/>
            <a:ahLst/>
            <a:cxnLst/>
            <a:rect l="l" t="t" r="r" b="b"/>
            <a:pathLst>
              <a:path w="6753225" h="1752600">
                <a:moveTo>
                  <a:pt x="6753224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6753224" y="0"/>
                </a:lnTo>
                <a:lnTo>
                  <a:pt x="6753224" y="1752599"/>
                </a:lnTo>
                <a:close/>
              </a:path>
            </a:pathLst>
          </a:custGeom>
          <a:solidFill>
            <a:srgbClr val="121212">
              <a:alpha val="7372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4503" y="9264719"/>
            <a:ext cx="137007" cy="23463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420" y="9264719"/>
            <a:ext cx="137007" cy="234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684" y="2615628"/>
            <a:ext cx="1049063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0814" y="4600435"/>
            <a:ext cx="14506371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1" Type="http://schemas.openxmlformats.org/officeDocument/2006/relationships/slideLayout" Target="../slideLayouts/slideLayout4.xml"/><Relationship Id="rId40" Type="http://schemas.openxmlformats.org/officeDocument/2006/relationships/image" Target="../media/image54.png"/><Relationship Id="rId4" Type="http://schemas.openxmlformats.org/officeDocument/2006/relationships/image" Target="../media/image18.png"/><Relationship Id="rId39" Type="http://schemas.openxmlformats.org/officeDocument/2006/relationships/image" Target="../media/image53.png"/><Relationship Id="rId38" Type="http://schemas.openxmlformats.org/officeDocument/2006/relationships/image" Target="../media/image52.png"/><Relationship Id="rId37" Type="http://schemas.openxmlformats.org/officeDocument/2006/relationships/image" Target="../media/image51.png"/><Relationship Id="rId36" Type="http://schemas.openxmlformats.org/officeDocument/2006/relationships/image" Target="../media/image50.png"/><Relationship Id="rId35" Type="http://schemas.openxmlformats.org/officeDocument/2006/relationships/image" Target="../media/image49.png"/><Relationship Id="rId34" Type="http://schemas.openxmlformats.org/officeDocument/2006/relationships/image" Target="../media/image48.png"/><Relationship Id="rId33" Type="http://schemas.openxmlformats.org/officeDocument/2006/relationships/image" Target="../media/image47.png"/><Relationship Id="rId32" Type="http://schemas.openxmlformats.org/officeDocument/2006/relationships/image" Target="../media/image46.png"/><Relationship Id="rId31" Type="http://schemas.openxmlformats.org/officeDocument/2006/relationships/image" Target="../media/image45.png"/><Relationship Id="rId30" Type="http://schemas.openxmlformats.org/officeDocument/2006/relationships/image" Target="../media/image44.png"/><Relationship Id="rId3" Type="http://schemas.openxmlformats.org/officeDocument/2006/relationships/image" Target="../media/image17.png"/><Relationship Id="rId29" Type="http://schemas.openxmlformats.org/officeDocument/2006/relationships/image" Target="../media/image43.png"/><Relationship Id="rId28" Type="http://schemas.openxmlformats.org/officeDocument/2006/relationships/image" Target="../media/image42.png"/><Relationship Id="rId27" Type="http://schemas.openxmlformats.org/officeDocument/2006/relationships/image" Target="../media/image41.png"/><Relationship Id="rId26" Type="http://schemas.openxmlformats.org/officeDocument/2006/relationships/image" Target="../media/image40.png"/><Relationship Id="rId25" Type="http://schemas.openxmlformats.org/officeDocument/2006/relationships/image" Target="../media/image39.png"/><Relationship Id="rId24" Type="http://schemas.openxmlformats.org/officeDocument/2006/relationships/image" Target="../media/image38.png"/><Relationship Id="rId23" Type="http://schemas.openxmlformats.org/officeDocument/2006/relationships/image" Target="../media/image37.png"/><Relationship Id="rId22" Type="http://schemas.openxmlformats.org/officeDocument/2006/relationships/image" Target="../media/image36.png"/><Relationship Id="rId21" Type="http://schemas.openxmlformats.org/officeDocument/2006/relationships/image" Target="../media/image35.png"/><Relationship Id="rId20" Type="http://schemas.openxmlformats.org/officeDocument/2006/relationships/image" Target="../media/image34.png"/><Relationship Id="rId2" Type="http://schemas.openxmlformats.org/officeDocument/2006/relationships/image" Target="../media/image16.png"/><Relationship Id="rId19" Type="http://schemas.openxmlformats.org/officeDocument/2006/relationships/image" Target="../media/image33.png"/><Relationship Id="rId18" Type="http://schemas.openxmlformats.org/officeDocument/2006/relationships/image" Target="../media/image32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71176" y="8532030"/>
            <a:ext cx="7417434" cy="1752600"/>
          </a:xfrm>
          <a:custGeom>
            <a:avLst/>
            <a:gdLst/>
            <a:ahLst/>
            <a:cxnLst/>
            <a:rect l="l" t="t" r="r" b="b"/>
            <a:pathLst>
              <a:path w="7417434" h="1752600">
                <a:moveTo>
                  <a:pt x="0" y="0"/>
                </a:moveTo>
                <a:lnTo>
                  <a:pt x="7416822" y="0"/>
                </a:lnTo>
                <a:lnTo>
                  <a:pt x="7416822" y="1752599"/>
                </a:lnTo>
                <a:lnTo>
                  <a:pt x="0" y="1752599"/>
                </a:lnTo>
                <a:lnTo>
                  <a:pt x="0" y="0"/>
                </a:lnTo>
                <a:close/>
              </a:path>
            </a:pathLst>
          </a:custGeom>
          <a:solidFill>
            <a:srgbClr val="121212">
              <a:alpha val="737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3078" y="7560554"/>
            <a:ext cx="38100" cy="1257300"/>
          </a:xfrm>
          <a:custGeom>
            <a:avLst/>
            <a:gdLst/>
            <a:ahLst/>
            <a:cxnLst/>
            <a:rect l="l" t="t" r="r" b="b"/>
            <a:pathLst>
              <a:path w="38100" h="1257300">
                <a:moveTo>
                  <a:pt x="38099" y="1257299"/>
                </a:moveTo>
                <a:lnTo>
                  <a:pt x="0" y="1257299"/>
                </a:lnTo>
                <a:lnTo>
                  <a:pt x="0" y="0"/>
                </a:lnTo>
                <a:lnTo>
                  <a:pt x="38099" y="0"/>
                </a:lnTo>
                <a:lnTo>
                  <a:pt x="38099" y="1257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6601" y="9176542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4502" y="9264718"/>
            <a:ext cx="137007" cy="234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8608" y="1604941"/>
            <a:ext cx="8809390" cy="70770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949267"/>
            <a:ext cx="7419340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475"/>
              </a:lnSpc>
              <a:spcBef>
                <a:spcPts val="100"/>
              </a:spcBef>
            </a:pPr>
            <a:r>
              <a:rPr sz="10000" spc="-80" dirty="0"/>
              <a:t>Pengenalan</a:t>
            </a:r>
            <a:endParaRPr sz="10000"/>
          </a:p>
          <a:p>
            <a:pPr marL="12700">
              <a:lnSpc>
                <a:spcPts val="11475"/>
              </a:lnSpc>
            </a:pPr>
            <a:r>
              <a:rPr sz="10000" i="1" spc="-900" dirty="0">
                <a:latin typeface="Verdana" panose="020B0604030504040204"/>
                <a:cs typeface="Verdana" panose="020B0604030504040204"/>
              </a:rPr>
              <a:t>Lighting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33460" y="2628843"/>
            <a:ext cx="5029199" cy="5029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4019" y="1498634"/>
            <a:ext cx="8054340" cy="778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2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430530">
              <a:lnSpc>
                <a:spcPct val="123000"/>
              </a:lnSpc>
            </a:pPr>
            <a:r>
              <a:rPr sz="2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Payung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studio 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untuk </a:t>
            </a: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keperluan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fotografi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3000"/>
              </a:lnSpc>
              <a:spcBef>
                <a:spcPts val="5"/>
              </a:spcBef>
              <a:tabLst>
                <a:tab pos="5161280" algn="l"/>
              </a:tabLst>
            </a:pP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Tetapi </a:t>
            </a:r>
            <a:r>
              <a:rPr sz="2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terbuat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dari </a:t>
            </a: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beberapa 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material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dari 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 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disisi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luar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dan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dapat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memantulkan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cahaya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dari </a:t>
            </a:r>
            <a:r>
              <a:rPr sz="2800" spc="-96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28575">
              <a:lnSpc>
                <a:spcPct val="123000"/>
              </a:lnSpc>
            </a:pP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55231" y="2212070"/>
            <a:ext cx="6248399" cy="6248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262841"/>
            <a:ext cx="7738109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3.	</a:t>
            </a: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Reflektor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10540">
              <a:lnSpc>
                <a:spcPct val="123000"/>
              </a:lnSpc>
              <a:tabLst>
                <a:tab pos="1564005" algn="l"/>
              </a:tabLst>
            </a:pPr>
            <a:r>
              <a:rPr sz="2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 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3000"/>
              </a:lnSpc>
              <a:spcBef>
                <a:spcPts val="5"/>
              </a:spcBef>
            </a:pPr>
            <a:r>
              <a:rPr sz="2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Kadang-kadang 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reflektor 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digunakan 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pula </a:t>
            </a:r>
            <a:r>
              <a:rPr sz="2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3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3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61690" y="2162746"/>
            <a:ext cx="6200774" cy="59626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236695"/>
            <a:ext cx="7971155" cy="778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72135">
              <a:lnSpc>
                <a:spcPct val="123000"/>
              </a:lnSpc>
            </a:pP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variatif.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3000"/>
              </a:lnSpc>
              <a:spcBef>
                <a:spcPts val="5"/>
              </a:spcBef>
            </a:pP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8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93345">
              <a:lnSpc>
                <a:spcPct val="123000"/>
              </a:lnSpc>
            </a:pP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 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yang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lebih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krearif,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terutama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saat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menggunakan </a:t>
            </a:r>
            <a:r>
              <a:rPr sz="2800" spc="-96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efek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pencahayaan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pada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latar</a:t>
            </a: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belakang.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98187" y="2711952"/>
            <a:ext cx="8362949" cy="4867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691220"/>
            <a:ext cx="7927340" cy="726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290195">
              <a:lnSpc>
                <a:spcPct val="123000"/>
              </a:lnSpc>
            </a:pP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 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826135">
              <a:lnSpc>
                <a:spcPct val="123000"/>
              </a:lnSpc>
              <a:spcBef>
                <a:spcPts val="5"/>
              </a:spcBef>
            </a:pPr>
            <a:r>
              <a:rPr sz="2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Softbox </a:t>
            </a: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sangat </a:t>
            </a: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populer </a:t>
            </a:r>
            <a:r>
              <a:rPr sz="2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dalam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fotografi </a:t>
            </a:r>
            <a:r>
              <a:rPr sz="2800" spc="-96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3000"/>
              </a:lnSpc>
            </a:pPr>
            <a:r>
              <a:rPr sz="2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Sinar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dari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softbox </a:t>
            </a:r>
            <a:r>
              <a:rPr sz="2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merupakan </a:t>
            </a:r>
            <a:r>
              <a:rPr sz="2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sinar yang 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dapat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diarahkan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secara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langsung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pada</a:t>
            </a:r>
            <a:r>
              <a:rPr sz="2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posisi </a:t>
            </a:r>
            <a:r>
              <a:rPr sz="2800" spc="-96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gg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pengaturannya.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134493"/>
            <a:ext cx="44557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0" dirty="0"/>
              <a:t> </a:t>
            </a:r>
            <a:r>
              <a:rPr spc="-135" dirty="0"/>
              <a:t>END</a:t>
            </a:r>
            <a:endParaRPr spc="-135" dirty="0"/>
          </a:p>
        </p:txBody>
      </p:sp>
      <p:grpSp>
        <p:nvGrpSpPr>
          <p:cNvPr id="3" name="object 3"/>
          <p:cNvGrpSpPr/>
          <p:nvPr/>
        </p:nvGrpSpPr>
        <p:grpSpPr>
          <a:xfrm>
            <a:off x="8713166" y="1488911"/>
            <a:ext cx="685165" cy="493395"/>
            <a:chOff x="8713166" y="1488911"/>
            <a:chExt cx="685165" cy="493395"/>
          </a:xfrm>
        </p:grpSpPr>
        <p:sp>
          <p:nvSpPr>
            <p:cNvPr id="4" name="object 4"/>
            <p:cNvSpPr/>
            <p:nvPr/>
          </p:nvSpPr>
          <p:spPr>
            <a:xfrm>
              <a:off x="8833322" y="1667681"/>
              <a:ext cx="445134" cy="125095"/>
            </a:xfrm>
            <a:custGeom>
              <a:avLst/>
              <a:gdLst/>
              <a:ahLst/>
              <a:cxnLst/>
              <a:rect l="l" t="t" r="r" b="b"/>
              <a:pathLst>
                <a:path w="445134" h="125094">
                  <a:moveTo>
                    <a:pt x="410369" y="124578"/>
                  </a:moveTo>
                  <a:lnTo>
                    <a:pt x="34333" y="124578"/>
                  </a:lnTo>
                  <a:lnTo>
                    <a:pt x="20968" y="121878"/>
                  </a:lnTo>
                  <a:lnTo>
                    <a:pt x="10055" y="114514"/>
                  </a:lnTo>
                  <a:lnTo>
                    <a:pt x="2697" y="103593"/>
                  </a:lnTo>
                  <a:lnTo>
                    <a:pt x="0" y="90219"/>
                  </a:lnTo>
                  <a:lnTo>
                    <a:pt x="0" y="34359"/>
                  </a:lnTo>
                  <a:lnTo>
                    <a:pt x="2697" y="20984"/>
                  </a:lnTo>
                  <a:lnTo>
                    <a:pt x="10055" y="10063"/>
                  </a:lnTo>
                  <a:lnTo>
                    <a:pt x="20968" y="2699"/>
                  </a:lnTo>
                  <a:lnTo>
                    <a:pt x="34333" y="0"/>
                  </a:lnTo>
                  <a:lnTo>
                    <a:pt x="410367" y="0"/>
                  </a:lnTo>
                  <a:lnTo>
                    <a:pt x="423731" y="2699"/>
                  </a:lnTo>
                  <a:lnTo>
                    <a:pt x="434644" y="10063"/>
                  </a:lnTo>
                  <a:lnTo>
                    <a:pt x="442003" y="20984"/>
                  </a:lnTo>
                  <a:lnTo>
                    <a:pt x="444702" y="34359"/>
                  </a:lnTo>
                  <a:lnTo>
                    <a:pt x="34333" y="34359"/>
                  </a:lnTo>
                  <a:lnTo>
                    <a:pt x="34333" y="90219"/>
                  </a:lnTo>
                  <a:lnTo>
                    <a:pt x="444702" y="90219"/>
                  </a:lnTo>
                  <a:lnTo>
                    <a:pt x="442004" y="103593"/>
                  </a:lnTo>
                  <a:lnTo>
                    <a:pt x="434647" y="114514"/>
                  </a:lnTo>
                  <a:lnTo>
                    <a:pt x="423734" y="121878"/>
                  </a:lnTo>
                  <a:lnTo>
                    <a:pt x="410369" y="124578"/>
                  </a:lnTo>
                  <a:close/>
                </a:path>
                <a:path w="445134" h="125094">
                  <a:moveTo>
                    <a:pt x="444702" y="90219"/>
                  </a:moveTo>
                  <a:lnTo>
                    <a:pt x="410367" y="90219"/>
                  </a:lnTo>
                  <a:lnTo>
                    <a:pt x="410367" y="34359"/>
                  </a:lnTo>
                  <a:lnTo>
                    <a:pt x="444702" y="34359"/>
                  </a:lnTo>
                  <a:lnTo>
                    <a:pt x="444702" y="90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23139" y="1488911"/>
              <a:ext cx="266937" cy="2362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1270" y="1488913"/>
              <a:ext cx="266930" cy="2362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30333" y="1684858"/>
              <a:ext cx="280035" cy="280670"/>
            </a:xfrm>
            <a:custGeom>
              <a:avLst/>
              <a:gdLst/>
              <a:ahLst/>
              <a:cxnLst/>
              <a:rect l="l" t="t" r="r" b="b"/>
              <a:pathLst>
                <a:path w="280034" h="280669">
                  <a:moveTo>
                    <a:pt x="216405" y="280143"/>
                  </a:moveTo>
                  <a:lnTo>
                    <a:pt x="63529" y="280143"/>
                  </a:lnTo>
                  <a:lnTo>
                    <a:pt x="38824" y="275138"/>
                  </a:lnTo>
                  <a:lnTo>
                    <a:pt x="18628" y="261500"/>
                  </a:lnTo>
                  <a:lnTo>
                    <a:pt x="5000" y="241289"/>
                  </a:lnTo>
                  <a:lnTo>
                    <a:pt x="0" y="216565"/>
                  </a:lnTo>
                  <a:lnTo>
                    <a:pt x="0" y="63574"/>
                  </a:lnTo>
                  <a:lnTo>
                    <a:pt x="5000" y="38851"/>
                  </a:lnTo>
                  <a:lnTo>
                    <a:pt x="18628" y="18641"/>
                  </a:lnTo>
                  <a:lnTo>
                    <a:pt x="38824" y="5003"/>
                  </a:lnTo>
                  <a:lnTo>
                    <a:pt x="63529" y="0"/>
                  </a:lnTo>
                  <a:lnTo>
                    <a:pt x="216405" y="0"/>
                  </a:lnTo>
                  <a:lnTo>
                    <a:pt x="241110" y="5004"/>
                  </a:lnTo>
                  <a:lnTo>
                    <a:pt x="261306" y="18642"/>
                  </a:lnTo>
                  <a:lnTo>
                    <a:pt x="274934" y="38852"/>
                  </a:lnTo>
                  <a:lnTo>
                    <a:pt x="279934" y="63574"/>
                  </a:lnTo>
                  <a:lnTo>
                    <a:pt x="279934" y="216565"/>
                  </a:lnTo>
                  <a:lnTo>
                    <a:pt x="274934" y="241289"/>
                  </a:lnTo>
                  <a:lnTo>
                    <a:pt x="261306" y="261500"/>
                  </a:lnTo>
                  <a:lnTo>
                    <a:pt x="241110" y="275138"/>
                  </a:lnTo>
                  <a:lnTo>
                    <a:pt x="216405" y="28014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13166" y="1667681"/>
              <a:ext cx="314325" cy="314960"/>
            </a:xfrm>
            <a:custGeom>
              <a:avLst/>
              <a:gdLst/>
              <a:ahLst/>
              <a:cxnLst/>
              <a:rect l="l" t="t" r="r" b="b"/>
              <a:pathLst>
                <a:path w="314325" h="314960">
                  <a:moveTo>
                    <a:pt x="233569" y="314502"/>
                  </a:moveTo>
                  <a:lnTo>
                    <a:pt x="80696" y="314502"/>
                  </a:lnTo>
                  <a:lnTo>
                    <a:pt x="49315" y="308146"/>
                  </a:lnTo>
                  <a:lnTo>
                    <a:pt x="23661" y="290822"/>
                  </a:lnTo>
                  <a:lnTo>
                    <a:pt x="6351" y="265150"/>
                  </a:lnTo>
                  <a:lnTo>
                    <a:pt x="0" y="233747"/>
                  </a:lnTo>
                  <a:lnTo>
                    <a:pt x="0" y="80757"/>
                  </a:lnTo>
                  <a:lnTo>
                    <a:pt x="6352" y="49351"/>
                  </a:lnTo>
                  <a:lnTo>
                    <a:pt x="23663" y="23679"/>
                  </a:lnTo>
                  <a:lnTo>
                    <a:pt x="49317" y="6355"/>
                  </a:lnTo>
                  <a:lnTo>
                    <a:pt x="80696" y="0"/>
                  </a:lnTo>
                  <a:lnTo>
                    <a:pt x="233569" y="0"/>
                  </a:lnTo>
                  <a:lnTo>
                    <a:pt x="264950" y="6356"/>
                  </a:lnTo>
                  <a:lnTo>
                    <a:pt x="290604" y="23680"/>
                  </a:lnTo>
                  <a:lnTo>
                    <a:pt x="297804" y="34359"/>
                  </a:lnTo>
                  <a:lnTo>
                    <a:pt x="233569" y="34359"/>
                  </a:lnTo>
                  <a:lnTo>
                    <a:pt x="80696" y="34359"/>
                  </a:lnTo>
                  <a:lnTo>
                    <a:pt x="62649" y="38005"/>
                  </a:lnTo>
                  <a:lnTo>
                    <a:pt x="47912" y="47949"/>
                  </a:lnTo>
                  <a:lnTo>
                    <a:pt x="37976" y="62697"/>
                  </a:lnTo>
                  <a:lnTo>
                    <a:pt x="34333" y="80757"/>
                  </a:lnTo>
                  <a:lnTo>
                    <a:pt x="34333" y="233747"/>
                  </a:lnTo>
                  <a:lnTo>
                    <a:pt x="37976" y="251807"/>
                  </a:lnTo>
                  <a:lnTo>
                    <a:pt x="47913" y="266554"/>
                  </a:lnTo>
                  <a:lnTo>
                    <a:pt x="62650" y="276497"/>
                  </a:lnTo>
                  <a:lnTo>
                    <a:pt x="80696" y="280143"/>
                  </a:lnTo>
                  <a:lnTo>
                    <a:pt x="297804" y="280143"/>
                  </a:lnTo>
                  <a:lnTo>
                    <a:pt x="290601" y="290823"/>
                  </a:lnTo>
                  <a:lnTo>
                    <a:pt x="264947" y="308146"/>
                  </a:lnTo>
                  <a:lnTo>
                    <a:pt x="233569" y="314502"/>
                  </a:lnTo>
                  <a:close/>
                </a:path>
                <a:path w="314325" h="314960">
                  <a:moveTo>
                    <a:pt x="297804" y="280143"/>
                  </a:moveTo>
                  <a:lnTo>
                    <a:pt x="233569" y="280143"/>
                  </a:lnTo>
                  <a:lnTo>
                    <a:pt x="251616" y="276497"/>
                  </a:lnTo>
                  <a:lnTo>
                    <a:pt x="266353" y="266554"/>
                  </a:lnTo>
                  <a:lnTo>
                    <a:pt x="276289" y="251807"/>
                  </a:lnTo>
                  <a:lnTo>
                    <a:pt x="279932" y="233747"/>
                  </a:lnTo>
                  <a:lnTo>
                    <a:pt x="279932" y="80757"/>
                  </a:lnTo>
                  <a:lnTo>
                    <a:pt x="276288" y="62696"/>
                  </a:lnTo>
                  <a:lnTo>
                    <a:pt x="266352" y="47948"/>
                  </a:lnTo>
                  <a:lnTo>
                    <a:pt x="251615" y="38005"/>
                  </a:lnTo>
                  <a:lnTo>
                    <a:pt x="233569" y="34359"/>
                  </a:lnTo>
                  <a:lnTo>
                    <a:pt x="297804" y="34359"/>
                  </a:lnTo>
                  <a:lnTo>
                    <a:pt x="307914" y="49352"/>
                  </a:lnTo>
                  <a:lnTo>
                    <a:pt x="314265" y="80757"/>
                  </a:lnTo>
                  <a:lnTo>
                    <a:pt x="314265" y="233747"/>
                  </a:lnTo>
                  <a:lnTo>
                    <a:pt x="307913" y="265151"/>
                  </a:lnTo>
                  <a:lnTo>
                    <a:pt x="297804" y="280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01079" y="1684858"/>
              <a:ext cx="280035" cy="280670"/>
            </a:xfrm>
            <a:custGeom>
              <a:avLst/>
              <a:gdLst/>
              <a:ahLst/>
              <a:cxnLst/>
              <a:rect l="l" t="t" r="r" b="b"/>
              <a:pathLst>
                <a:path w="280034" h="280669">
                  <a:moveTo>
                    <a:pt x="216405" y="280143"/>
                  </a:moveTo>
                  <a:lnTo>
                    <a:pt x="63529" y="280143"/>
                  </a:lnTo>
                  <a:lnTo>
                    <a:pt x="38824" y="275138"/>
                  </a:lnTo>
                  <a:lnTo>
                    <a:pt x="18628" y="261500"/>
                  </a:lnTo>
                  <a:lnTo>
                    <a:pt x="5000" y="241289"/>
                  </a:lnTo>
                  <a:lnTo>
                    <a:pt x="0" y="216565"/>
                  </a:lnTo>
                  <a:lnTo>
                    <a:pt x="0" y="63574"/>
                  </a:lnTo>
                  <a:lnTo>
                    <a:pt x="5000" y="38851"/>
                  </a:lnTo>
                  <a:lnTo>
                    <a:pt x="18628" y="18641"/>
                  </a:lnTo>
                  <a:lnTo>
                    <a:pt x="38824" y="5003"/>
                  </a:lnTo>
                  <a:lnTo>
                    <a:pt x="63529" y="0"/>
                  </a:lnTo>
                  <a:lnTo>
                    <a:pt x="216405" y="0"/>
                  </a:lnTo>
                  <a:lnTo>
                    <a:pt x="241110" y="5004"/>
                  </a:lnTo>
                  <a:lnTo>
                    <a:pt x="261306" y="18642"/>
                  </a:lnTo>
                  <a:lnTo>
                    <a:pt x="274934" y="38852"/>
                  </a:lnTo>
                  <a:lnTo>
                    <a:pt x="279934" y="63574"/>
                  </a:lnTo>
                  <a:lnTo>
                    <a:pt x="279934" y="216565"/>
                  </a:lnTo>
                  <a:lnTo>
                    <a:pt x="274934" y="241289"/>
                  </a:lnTo>
                  <a:lnTo>
                    <a:pt x="261306" y="261500"/>
                  </a:lnTo>
                  <a:lnTo>
                    <a:pt x="241110" y="275138"/>
                  </a:lnTo>
                  <a:lnTo>
                    <a:pt x="216405" y="28014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83913" y="1667681"/>
              <a:ext cx="314325" cy="314960"/>
            </a:xfrm>
            <a:custGeom>
              <a:avLst/>
              <a:gdLst/>
              <a:ahLst/>
              <a:cxnLst/>
              <a:rect l="l" t="t" r="r" b="b"/>
              <a:pathLst>
                <a:path w="314325" h="314960">
                  <a:moveTo>
                    <a:pt x="233569" y="314502"/>
                  </a:moveTo>
                  <a:lnTo>
                    <a:pt x="80696" y="314502"/>
                  </a:lnTo>
                  <a:lnTo>
                    <a:pt x="49315" y="308146"/>
                  </a:lnTo>
                  <a:lnTo>
                    <a:pt x="23661" y="290822"/>
                  </a:lnTo>
                  <a:lnTo>
                    <a:pt x="6351" y="265150"/>
                  </a:lnTo>
                  <a:lnTo>
                    <a:pt x="0" y="233747"/>
                  </a:lnTo>
                  <a:lnTo>
                    <a:pt x="0" y="80757"/>
                  </a:lnTo>
                  <a:lnTo>
                    <a:pt x="6352" y="49351"/>
                  </a:lnTo>
                  <a:lnTo>
                    <a:pt x="23663" y="23679"/>
                  </a:lnTo>
                  <a:lnTo>
                    <a:pt x="49317" y="6355"/>
                  </a:lnTo>
                  <a:lnTo>
                    <a:pt x="80696" y="0"/>
                  </a:lnTo>
                  <a:lnTo>
                    <a:pt x="233569" y="0"/>
                  </a:lnTo>
                  <a:lnTo>
                    <a:pt x="264951" y="6356"/>
                  </a:lnTo>
                  <a:lnTo>
                    <a:pt x="290604" y="23680"/>
                  </a:lnTo>
                  <a:lnTo>
                    <a:pt x="297805" y="34359"/>
                  </a:lnTo>
                  <a:lnTo>
                    <a:pt x="233569" y="34359"/>
                  </a:lnTo>
                  <a:lnTo>
                    <a:pt x="80696" y="34359"/>
                  </a:lnTo>
                  <a:lnTo>
                    <a:pt x="62649" y="38005"/>
                  </a:lnTo>
                  <a:lnTo>
                    <a:pt x="47912" y="47949"/>
                  </a:lnTo>
                  <a:lnTo>
                    <a:pt x="37976" y="62697"/>
                  </a:lnTo>
                  <a:lnTo>
                    <a:pt x="34333" y="80757"/>
                  </a:lnTo>
                  <a:lnTo>
                    <a:pt x="34333" y="233747"/>
                  </a:lnTo>
                  <a:lnTo>
                    <a:pt x="37976" y="251807"/>
                  </a:lnTo>
                  <a:lnTo>
                    <a:pt x="47913" y="266554"/>
                  </a:lnTo>
                  <a:lnTo>
                    <a:pt x="62650" y="276497"/>
                  </a:lnTo>
                  <a:lnTo>
                    <a:pt x="80696" y="280143"/>
                  </a:lnTo>
                  <a:lnTo>
                    <a:pt x="297804" y="280143"/>
                  </a:lnTo>
                  <a:lnTo>
                    <a:pt x="290601" y="290823"/>
                  </a:lnTo>
                  <a:lnTo>
                    <a:pt x="264947" y="308146"/>
                  </a:lnTo>
                  <a:lnTo>
                    <a:pt x="233569" y="314502"/>
                  </a:lnTo>
                  <a:close/>
                </a:path>
                <a:path w="314325" h="314960">
                  <a:moveTo>
                    <a:pt x="297804" y="280143"/>
                  </a:moveTo>
                  <a:lnTo>
                    <a:pt x="233569" y="280143"/>
                  </a:lnTo>
                  <a:lnTo>
                    <a:pt x="251616" y="276497"/>
                  </a:lnTo>
                  <a:lnTo>
                    <a:pt x="266353" y="266554"/>
                  </a:lnTo>
                  <a:lnTo>
                    <a:pt x="276289" y="251807"/>
                  </a:lnTo>
                  <a:lnTo>
                    <a:pt x="279932" y="233747"/>
                  </a:lnTo>
                  <a:lnTo>
                    <a:pt x="279932" y="80757"/>
                  </a:lnTo>
                  <a:lnTo>
                    <a:pt x="276288" y="62696"/>
                  </a:lnTo>
                  <a:lnTo>
                    <a:pt x="266352" y="47948"/>
                  </a:lnTo>
                  <a:lnTo>
                    <a:pt x="251615" y="38005"/>
                  </a:lnTo>
                  <a:lnTo>
                    <a:pt x="233569" y="34359"/>
                  </a:lnTo>
                  <a:lnTo>
                    <a:pt x="297805" y="34359"/>
                  </a:lnTo>
                  <a:lnTo>
                    <a:pt x="307914" y="49352"/>
                  </a:lnTo>
                  <a:lnTo>
                    <a:pt x="314265" y="80757"/>
                  </a:lnTo>
                  <a:lnTo>
                    <a:pt x="314265" y="233747"/>
                  </a:lnTo>
                  <a:lnTo>
                    <a:pt x="307913" y="265151"/>
                  </a:lnTo>
                  <a:lnTo>
                    <a:pt x="297804" y="280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385700" y="1413796"/>
            <a:ext cx="467995" cy="678180"/>
            <a:chOff x="10385700" y="1413796"/>
            <a:chExt cx="467995" cy="678180"/>
          </a:xfrm>
        </p:grpSpPr>
        <p:sp>
          <p:nvSpPr>
            <p:cNvPr id="12" name="object 12"/>
            <p:cNvSpPr/>
            <p:nvPr/>
          </p:nvSpPr>
          <p:spPr>
            <a:xfrm>
              <a:off x="10402716" y="1430844"/>
              <a:ext cx="433705" cy="434975"/>
            </a:xfrm>
            <a:custGeom>
              <a:avLst/>
              <a:gdLst/>
              <a:ahLst/>
              <a:cxnLst/>
              <a:rect l="l" t="t" r="r" b="b"/>
              <a:pathLst>
                <a:path w="433704" h="434975">
                  <a:moveTo>
                    <a:pt x="426311" y="273409"/>
                  </a:moveTo>
                  <a:lnTo>
                    <a:pt x="411355" y="313298"/>
                  </a:lnTo>
                  <a:lnTo>
                    <a:pt x="388921" y="349497"/>
                  </a:lnTo>
                  <a:lnTo>
                    <a:pt x="359872" y="380613"/>
                  </a:lnTo>
                  <a:lnTo>
                    <a:pt x="325324" y="405451"/>
                  </a:lnTo>
                  <a:lnTo>
                    <a:pt x="286605" y="423058"/>
                  </a:lnTo>
                  <a:lnTo>
                    <a:pt x="245202" y="432756"/>
                  </a:lnTo>
                  <a:lnTo>
                    <a:pt x="209790" y="434517"/>
                  </a:lnTo>
                  <a:lnTo>
                    <a:pt x="202708" y="434172"/>
                  </a:lnTo>
                  <a:lnTo>
                    <a:pt x="160753" y="427252"/>
                  </a:lnTo>
                  <a:lnTo>
                    <a:pt x="120952" y="412263"/>
                  </a:lnTo>
                  <a:lnTo>
                    <a:pt x="84834" y="389779"/>
                  </a:lnTo>
                  <a:lnTo>
                    <a:pt x="53786" y="360666"/>
                  </a:lnTo>
                  <a:lnTo>
                    <a:pt x="29002" y="326041"/>
                  </a:lnTo>
                  <a:lnTo>
                    <a:pt x="11434" y="287237"/>
                  </a:lnTo>
                  <a:lnTo>
                    <a:pt x="1757" y="245742"/>
                  </a:lnTo>
                  <a:lnTo>
                    <a:pt x="0" y="210252"/>
                  </a:lnTo>
                  <a:lnTo>
                    <a:pt x="344" y="203154"/>
                  </a:lnTo>
                  <a:lnTo>
                    <a:pt x="7248" y="161107"/>
                  </a:lnTo>
                  <a:lnTo>
                    <a:pt x="22204" y="121218"/>
                  </a:lnTo>
                  <a:lnTo>
                    <a:pt x="44638" y="85020"/>
                  </a:lnTo>
                  <a:lnTo>
                    <a:pt x="73687" y="53904"/>
                  </a:lnTo>
                  <a:lnTo>
                    <a:pt x="108235" y="29065"/>
                  </a:lnTo>
                  <a:lnTo>
                    <a:pt x="146954" y="11459"/>
                  </a:lnTo>
                  <a:lnTo>
                    <a:pt x="188357" y="1761"/>
                  </a:lnTo>
                  <a:lnTo>
                    <a:pt x="223769" y="0"/>
                  </a:lnTo>
                  <a:lnTo>
                    <a:pt x="230852" y="345"/>
                  </a:lnTo>
                  <a:lnTo>
                    <a:pt x="272806" y="7264"/>
                  </a:lnTo>
                  <a:lnTo>
                    <a:pt x="279601" y="9326"/>
                  </a:lnTo>
                  <a:lnTo>
                    <a:pt x="286396" y="11388"/>
                  </a:lnTo>
                  <a:lnTo>
                    <a:pt x="325133" y="28956"/>
                  </a:lnTo>
                  <a:lnTo>
                    <a:pt x="359706" y="53760"/>
                  </a:lnTo>
                  <a:lnTo>
                    <a:pt x="388787" y="84847"/>
                  </a:lnTo>
                  <a:lnTo>
                    <a:pt x="411257" y="121022"/>
                  </a:lnTo>
                  <a:lnTo>
                    <a:pt x="426254" y="160896"/>
                  </a:lnTo>
                  <a:lnTo>
                    <a:pt x="433201" y="202936"/>
                  </a:lnTo>
                  <a:lnTo>
                    <a:pt x="433560" y="224264"/>
                  </a:lnTo>
                  <a:lnTo>
                    <a:pt x="433215" y="231363"/>
                  </a:lnTo>
                  <a:lnTo>
                    <a:pt x="431831" y="245526"/>
                  </a:lnTo>
                  <a:lnTo>
                    <a:pt x="430794" y="252556"/>
                  </a:lnTo>
                  <a:lnTo>
                    <a:pt x="428031" y="266515"/>
                  </a:lnTo>
                  <a:lnTo>
                    <a:pt x="426311" y="273409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85700" y="1413796"/>
              <a:ext cx="467995" cy="468630"/>
            </a:xfrm>
            <a:custGeom>
              <a:avLst/>
              <a:gdLst/>
              <a:ahLst/>
              <a:cxnLst/>
              <a:rect l="l" t="t" r="r" b="b"/>
              <a:pathLst>
                <a:path w="467995" h="468630">
                  <a:moveTo>
                    <a:pt x="233782" y="468602"/>
                  </a:moveTo>
                  <a:lnTo>
                    <a:pt x="186726" y="463834"/>
                  </a:lnTo>
                  <a:lnTo>
                    <a:pt x="142871" y="450160"/>
                  </a:lnTo>
                  <a:lnTo>
                    <a:pt x="103163" y="428532"/>
                  </a:lnTo>
                  <a:lnTo>
                    <a:pt x="68551" y="399899"/>
                  </a:lnTo>
                  <a:lnTo>
                    <a:pt x="39981" y="365210"/>
                  </a:lnTo>
                  <a:lnTo>
                    <a:pt x="18400" y="325414"/>
                  </a:lnTo>
                  <a:lnTo>
                    <a:pt x="4758" y="281461"/>
                  </a:lnTo>
                  <a:lnTo>
                    <a:pt x="0" y="234301"/>
                  </a:lnTo>
                  <a:lnTo>
                    <a:pt x="4758" y="187141"/>
                  </a:lnTo>
                  <a:lnTo>
                    <a:pt x="18400" y="143188"/>
                  </a:lnTo>
                  <a:lnTo>
                    <a:pt x="39981" y="103392"/>
                  </a:lnTo>
                  <a:lnTo>
                    <a:pt x="68551" y="68703"/>
                  </a:lnTo>
                  <a:lnTo>
                    <a:pt x="103163" y="40069"/>
                  </a:lnTo>
                  <a:lnTo>
                    <a:pt x="142871" y="18441"/>
                  </a:lnTo>
                  <a:lnTo>
                    <a:pt x="186726" y="4768"/>
                  </a:lnTo>
                  <a:lnTo>
                    <a:pt x="233782" y="0"/>
                  </a:lnTo>
                  <a:lnTo>
                    <a:pt x="280838" y="4768"/>
                  </a:lnTo>
                  <a:lnTo>
                    <a:pt x="324694" y="18441"/>
                  </a:lnTo>
                  <a:lnTo>
                    <a:pt x="353428" y="34092"/>
                  </a:lnTo>
                  <a:lnTo>
                    <a:pt x="233782" y="34092"/>
                  </a:lnTo>
                  <a:lnTo>
                    <a:pt x="187977" y="39380"/>
                  </a:lnTo>
                  <a:lnTo>
                    <a:pt x="145930" y="54442"/>
                  </a:lnTo>
                  <a:lnTo>
                    <a:pt x="108839" y="78076"/>
                  </a:lnTo>
                  <a:lnTo>
                    <a:pt x="77903" y="109081"/>
                  </a:lnTo>
                  <a:lnTo>
                    <a:pt x="54321" y="146255"/>
                  </a:lnTo>
                  <a:lnTo>
                    <a:pt x="39293" y="188395"/>
                  </a:lnTo>
                  <a:lnTo>
                    <a:pt x="34017" y="234301"/>
                  </a:lnTo>
                  <a:lnTo>
                    <a:pt x="39293" y="280206"/>
                  </a:lnTo>
                  <a:lnTo>
                    <a:pt x="54321" y="322347"/>
                  </a:lnTo>
                  <a:lnTo>
                    <a:pt x="77903" y="359521"/>
                  </a:lnTo>
                  <a:lnTo>
                    <a:pt x="108840" y="390525"/>
                  </a:lnTo>
                  <a:lnTo>
                    <a:pt x="145931" y="414160"/>
                  </a:lnTo>
                  <a:lnTo>
                    <a:pt x="187978" y="429222"/>
                  </a:lnTo>
                  <a:lnTo>
                    <a:pt x="233782" y="434509"/>
                  </a:lnTo>
                  <a:lnTo>
                    <a:pt x="353428" y="434509"/>
                  </a:lnTo>
                  <a:lnTo>
                    <a:pt x="324694" y="450160"/>
                  </a:lnTo>
                  <a:lnTo>
                    <a:pt x="280838" y="463834"/>
                  </a:lnTo>
                  <a:lnTo>
                    <a:pt x="233782" y="468602"/>
                  </a:lnTo>
                  <a:close/>
                </a:path>
                <a:path w="467995" h="468630">
                  <a:moveTo>
                    <a:pt x="353428" y="434509"/>
                  </a:moveTo>
                  <a:lnTo>
                    <a:pt x="233782" y="434509"/>
                  </a:lnTo>
                  <a:lnTo>
                    <a:pt x="279586" y="429222"/>
                  </a:lnTo>
                  <a:lnTo>
                    <a:pt x="321633" y="414160"/>
                  </a:lnTo>
                  <a:lnTo>
                    <a:pt x="358725" y="390525"/>
                  </a:lnTo>
                  <a:lnTo>
                    <a:pt x="389661" y="359521"/>
                  </a:lnTo>
                  <a:lnTo>
                    <a:pt x="413243" y="322347"/>
                  </a:lnTo>
                  <a:lnTo>
                    <a:pt x="428272" y="280206"/>
                  </a:lnTo>
                  <a:lnTo>
                    <a:pt x="433548" y="234301"/>
                  </a:lnTo>
                  <a:lnTo>
                    <a:pt x="428272" y="188395"/>
                  </a:lnTo>
                  <a:lnTo>
                    <a:pt x="413243" y="146255"/>
                  </a:lnTo>
                  <a:lnTo>
                    <a:pt x="389662" y="109081"/>
                  </a:lnTo>
                  <a:lnTo>
                    <a:pt x="358726" y="78076"/>
                  </a:lnTo>
                  <a:lnTo>
                    <a:pt x="321635" y="54442"/>
                  </a:lnTo>
                  <a:lnTo>
                    <a:pt x="279587" y="39380"/>
                  </a:lnTo>
                  <a:lnTo>
                    <a:pt x="233782" y="34092"/>
                  </a:lnTo>
                  <a:lnTo>
                    <a:pt x="353428" y="34092"/>
                  </a:lnTo>
                  <a:lnTo>
                    <a:pt x="399014" y="68703"/>
                  </a:lnTo>
                  <a:lnTo>
                    <a:pt x="427584" y="103392"/>
                  </a:lnTo>
                  <a:lnTo>
                    <a:pt x="449164" y="143188"/>
                  </a:lnTo>
                  <a:lnTo>
                    <a:pt x="462807" y="187141"/>
                  </a:lnTo>
                  <a:lnTo>
                    <a:pt x="467565" y="234301"/>
                  </a:lnTo>
                  <a:lnTo>
                    <a:pt x="462807" y="281461"/>
                  </a:lnTo>
                  <a:lnTo>
                    <a:pt x="449164" y="325414"/>
                  </a:lnTo>
                  <a:lnTo>
                    <a:pt x="427584" y="365210"/>
                  </a:lnTo>
                  <a:lnTo>
                    <a:pt x="399014" y="399899"/>
                  </a:lnTo>
                  <a:lnTo>
                    <a:pt x="364401" y="428532"/>
                  </a:lnTo>
                  <a:lnTo>
                    <a:pt x="353428" y="434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648" y="1640915"/>
              <a:ext cx="207670" cy="45065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8087" y="1431906"/>
            <a:ext cx="616919" cy="59999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5100103" y="1377043"/>
            <a:ext cx="472440" cy="715010"/>
            <a:chOff x="15100103" y="1377043"/>
            <a:chExt cx="472440" cy="7150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59358" y="1377043"/>
              <a:ext cx="152301" cy="2003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1265" y="1912229"/>
              <a:ext cx="128964" cy="1792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116459" y="1638484"/>
              <a:ext cx="214629" cy="366395"/>
            </a:xfrm>
            <a:custGeom>
              <a:avLst/>
              <a:gdLst/>
              <a:ahLst/>
              <a:cxnLst/>
              <a:rect l="l" t="t" r="r" b="b"/>
              <a:pathLst>
                <a:path w="214630" h="366394">
                  <a:moveTo>
                    <a:pt x="21609" y="366400"/>
                  </a:moveTo>
                  <a:lnTo>
                    <a:pt x="19045" y="366400"/>
                  </a:lnTo>
                  <a:lnTo>
                    <a:pt x="14839" y="366400"/>
                  </a:lnTo>
                  <a:lnTo>
                    <a:pt x="10680" y="364905"/>
                  </a:lnTo>
                  <a:lnTo>
                    <a:pt x="2072" y="357395"/>
                  </a:lnTo>
                  <a:lnTo>
                    <a:pt x="0" y="350060"/>
                  </a:lnTo>
                  <a:lnTo>
                    <a:pt x="2100" y="343331"/>
                  </a:lnTo>
                  <a:lnTo>
                    <a:pt x="19042" y="348633"/>
                  </a:lnTo>
                  <a:lnTo>
                    <a:pt x="2157" y="343145"/>
                  </a:lnTo>
                  <a:lnTo>
                    <a:pt x="110273" y="35757"/>
                  </a:lnTo>
                  <a:lnTo>
                    <a:pt x="144339" y="2579"/>
                  </a:lnTo>
                  <a:lnTo>
                    <a:pt x="160720" y="0"/>
                  </a:lnTo>
                  <a:lnTo>
                    <a:pt x="166769" y="0"/>
                  </a:lnTo>
                  <a:lnTo>
                    <a:pt x="203488" y="21359"/>
                  </a:lnTo>
                  <a:lnTo>
                    <a:pt x="214160" y="50637"/>
                  </a:lnTo>
                  <a:lnTo>
                    <a:pt x="213697" y="61044"/>
                  </a:lnTo>
                  <a:lnTo>
                    <a:pt x="126423" y="312092"/>
                  </a:lnTo>
                  <a:lnTo>
                    <a:pt x="24190" y="365845"/>
                  </a:lnTo>
                  <a:lnTo>
                    <a:pt x="21609" y="366400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100103" y="1620723"/>
              <a:ext cx="248285" cy="401955"/>
            </a:xfrm>
            <a:custGeom>
              <a:avLst/>
              <a:gdLst/>
              <a:ahLst/>
              <a:cxnLst/>
              <a:rect l="l" t="t" r="r" b="b"/>
              <a:pathLst>
                <a:path w="248284" h="401955">
                  <a:moveTo>
                    <a:pt x="40576" y="401911"/>
                  </a:moveTo>
                  <a:lnTo>
                    <a:pt x="27023" y="401911"/>
                  </a:lnTo>
                  <a:lnTo>
                    <a:pt x="18664" y="398885"/>
                  </a:lnTo>
                  <a:lnTo>
                    <a:pt x="12044" y="393094"/>
                  </a:lnTo>
                  <a:lnTo>
                    <a:pt x="5330" y="385207"/>
                  </a:lnTo>
                  <a:lnTo>
                    <a:pt x="1233" y="375904"/>
                  </a:lnTo>
                  <a:lnTo>
                    <a:pt x="0" y="366394"/>
                  </a:lnTo>
                  <a:lnTo>
                    <a:pt x="9" y="365295"/>
                  </a:lnTo>
                  <a:lnTo>
                    <a:pt x="109884" y="47623"/>
                  </a:lnTo>
                  <a:lnTo>
                    <a:pt x="135924" y="13129"/>
                  </a:lnTo>
                  <a:lnTo>
                    <a:pt x="177077" y="0"/>
                  </a:lnTo>
                  <a:lnTo>
                    <a:pt x="185139" y="0"/>
                  </a:lnTo>
                  <a:lnTo>
                    <a:pt x="193102" y="1363"/>
                  </a:lnTo>
                  <a:lnTo>
                    <a:pt x="200732" y="4058"/>
                  </a:lnTo>
                  <a:lnTo>
                    <a:pt x="224999" y="18556"/>
                  </a:lnTo>
                  <a:lnTo>
                    <a:pt x="237590" y="35527"/>
                  </a:lnTo>
                  <a:lnTo>
                    <a:pt x="177077" y="35527"/>
                  </a:lnTo>
                  <a:lnTo>
                    <a:pt x="166321" y="37193"/>
                  </a:lnTo>
                  <a:lnTo>
                    <a:pt x="35751" y="365295"/>
                  </a:lnTo>
                  <a:lnTo>
                    <a:pt x="35399" y="366394"/>
                  </a:lnTo>
                  <a:lnTo>
                    <a:pt x="118714" y="366394"/>
                  </a:lnTo>
                  <a:lnTo>
                    <a:pt x="45713" y="400807"/>
                  </a:lnTo>
                  <a:lnTo>
                    <a:pt x="40576" y="401911"/>
                  </a:lnTo>
                  <a:close/>
                </a:path>
                <a:path w="248284" h="401955">
                  <a:moveTo>
                    <a:pt x="118714" y="366394"/>
                  </a:moveTo>
                  <a:lnTo>
                    <a:pt x="35399" y="366394"/>
                  </a:lnTo>
                  <a:lnTo>
                    <a:pt x="126160" y="323611"/>
                  </a:lnTo>
                  <a:lnTo>
                    <a:pt x="126444" y="322898"/>
                  </a:lnTo>
                  <a:lnTo>
                    <a:pt x="210784" y="83172"/>
                  </a:lnTo>
                  <a:lnTo>
                    <a:pt x="212754" y="69110"/>
                  </a:lnTo>
                  <a:lnTo>
                    <a:pt x="209303" y="55843"/>
                  </a:lnTo>
                  <a:lnTo>
                    <a:pt x="201133" y="44839"/>
                  </a:lnTo>
                  <a:lnTo>
                    <a:pt x="188945" y="37566"/>
                  </a:lnTo>
                  <a:lnTo>
                    <a:pt x="185021" y="36183"/>
                  </a:lnTo>
                  <a:lnTo>
                    <a:pt x="181015" y="35527"/>
                  </a:lnTo>
                  <a:lnTo>
                    <a:pt x="237590" y="35527"/>
                  </a:lnTo>
                  <a:lnTo>
                    <a:pt x="241285" y="40506"/>
                  </a:lnTo>
                  <a:lnTo>
                    <a:pt x="248178" y="66962"/>
                  </a:lnTo>
                  <a:lnTo>
                    <a:pt x="244268" y="94975"/>
                  </a:lnTo>
                  <a:lnTo>
                    <a:pt x="159829" y="334969"/>
                  </a:lnTo>
                  <a:lnTo>
                    <a:pt x="141283" y="355755"/>
                  </a:lnTo>
                  <a:lnTo>
                    <a:pt x="118714" y="366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75393" y="1867286"/>
              <a:ext cx="97047" cy="1909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332972" y="1638487"/>
              <a:ext cx="219075" cy="377825"/>
            </a:xfrm>
            <a:custGeom>
              <a:avLst/>
              <a:gdLst/>
              <a:ahLst/>
              <a:cxnLst/>
              <a:rect l="l" t="t" r="r" b="b"/>
              <a:pathLst>
                <a:path w="219075" h="377825">
                  <a:moveTo>
                    <a:pt x="169473" y="377577"/>
                  </a:moveTo>
                  <a:lnTo>
                    <a:pt x="168932" y="377577"/>
                  </a:lnTo>
                  <a:lnTo>
                    <a:pt x="162509" y="377577"/>
                  </a:lnTo>
                  <a:lnTo>
                    <a:pt x="156534" y="374093"/>
                  </a:lnTo>
                  <a:lnTo>
                    <a:pt x="153394" y="368389"/>
                  </a:lnTo>
                  <a:lnTo>
                    <a:pt x="168938" y="359813"/>
                  </a:lnTo>
                  <a:lnTo>
                    <a:pt x="153298" y="368222"/>
                  </a:lnTo>
                  <a:lnTo>
                    <a:pt x="152585" y="366894"/>
                  </a:lnTo>
                  <a:lnTo>
                    <a:pt x="5677" y="77794"/>
                  </a:lnTo>
                  <a:lnTo>
                    <a:pt x="1827" y="67947"/>
                  </a:lnTo>
                  <a:lnTo>
                    <a:pt x="0" y="57691"/>
                  </a:lnTo>
                  <a:lnTo>
                    <a:pt x="216" y="47275"/>
                  </a:lnTo>
                  <a:lnTo>
                    <a:pt x="20200" y="11506"/>
                  </a:lnTo>
                  <a:lnTo>
                    <a:pt x="44967" y="0"/>
                  </a:lnTo>
                  <a:lnTo>
                    <a:pt x="53323" y="0"/>
                  </a:lnTo>
                  <a:lnTo>
                    <a:pt x="92549" y="17080"/>
                  </a:lnTo>
                  <a:lnTo>
                    <a:pt x="216663" y="256901"/>
                  </a:lnTo>
                  <a:lnTo>
                    <a:pt x="218916" y="265879"/>
                  </a:lnTo>
                  <a:lnTo>
                    <a:pt x="183551" y="372125"/>
                  </a:lnTo>
                  <a:lnTo>
                    <a:pt x="177573" y="376864"/>
                  </a:lnTo>
                  <a:lnTo>
                    <a:pt x="169473" y="377577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15268" y="1620720"/>
              <a:ext cx="254000" cy="413384"/>
            </a:xfrm>
            <a:custGeom>
              <a:avLst/>
              <a:gdLst/>
              <a:ahLst/>
              <a:cxnLst/>
              <a:rect l="l" t="t" r="r" b="b"/>
              <a:pathLst>
                <a:path w="254000" h="413385">
                  <a:moveTo>
                    <a:pt x="187671" y="413052"/>
                  </a:moveTo>
                  <a:lnTo>
                    <a:pt x="186620" y="413052"/>
                  </a:lnTo>
                  <a:lnTo>
                    <a:pt x="177189" y="411769"/>
                  </a:lnTo>
                  <a:lnTo>
                    <a:pt x="7561" y="103608"/>
                  </a:lnTo>
                  <a:lnTo>
                    <a:pt x="0" y="76834"/>
                  </a:lnTo>
                  <a:lnTo>
                    <a:pt x="289" y="62961"/>
                  </a:lnTo>
                  <a:lnTo>
                    <a:pt x="16899" y="24927"/>
                  </a:lnTo>
                  <a:lnTo>
                    <a:pt x="54457" y="1974"/>
                  </a:lnTo>
                  <a:lnTo>
                    <a:pt x="71030" y="0"/>
                  </a:lnTo>
                  <a:lnTo>
                    <a:pt x="90614" y="2709"/>
                  </a:lnTo>
                  <a:lnTo>
                    <a:pt x="108324" y="10474"/>
                  </a:lnTo>
                  <a:lnTo>
                    <a:pt x="123268" y="22748"/>
                  </a:lnTo>
                  <a:lnTo>
                    <a:pt x="132152" y="35527"/>
                  </a:lnTo>
                  <a:lnTo>
                    <a:pt x="65582" y="35527"/>
                  </a:lnTo>
                  <a:lnTo>
                    <a:pt x="60052" y="36779"/>
                  </a:lnTo>
                  <a:lnTo>
                    <a:pt x="54863" y="39421"/>
                  </a:lnTo>
                  <a:lnTo>
                    <a:pt x="43736" y="48235"/>
                  </a:lnTo>
                  <a:lnTo>
                    <a:pt x="37082" y="60218"/>
                  </a:lnTo>
                  <a:lnTo>
                    <a:pt x="35405" y="73824"/>
                  </a:lnTo>
                  <a:lnTo>
                    <a:pt x="39207" y="87506"/>
                  </a:lnTo>
                  <a:lnTo>
                    <a:pt x="186093" y="376566"/>
                  </a:lnTo>
                  <a:lnTo>
                    <a:pt x="186642" y="377580"/>
                  </a:lnTo>
                  <a:lnTo>
                    <a:pt x="224060" y="377580"/>
                  </a:lnTo>
                  <a:lnTo>
                    <a:pt x="220322" y="388809"/>
                  </a:lnTo>
                  <a:lnTo>
                    <a:pt x="189785" y="412910"/>
                  </a:lnTo>
                  <a:lnTo>
                    <a:pt x="188726" y="413006"/>
                  </a:lnTo>
                  <a:lnTo>
                    <a:pt x="187671" y="413052"/>
                  </a:lnTo>
                  <a:close/>
                </a:path>
                <a:path w="254000" h="413385">
                  <a:moveTo>
                    <a:pt x="224060" y="377580"/>
                  </a:moveTo>
                  <a:lnTo>
                    <a:pt x="186642" y="377580"/>
                  </a:lnTo>
                  <a:lnTo>
                    <a:pt x="218350" y="282325"/>
                  </a:lnTo>
                  <a:lnTo>
                    <a:pt x="218028" y="281628"/>
                  </a:lnTo>
                  <a:lnTo>
                    <a:pt x="102910" y="55086"/>
                  </a:lnTo>
                  <a:lnTo>
                    <a:pt x="71030" y="35527"/>
                  </a:lnTo>
                  <a:lnTo>
                    <a:pt x="132152" y="35527"/>
                  </a:lnTo>
                  <a:lnTo>
                    <a:pt x="249854" y="265876"/>
                  </a:lnTo>
                  <a:lnTo>
                    <a:pt x="253795" y="280350"/>
                  </a:lnTo>
                  <a:lnTo>
                    <a:pt x="253541" y="287007"/>
                  </a:lnTo>
                  <a:lnTo>
                    <a:pt x="252030" y="293555"/>
                  </a:lnTo>
                  <a:lnTo>
                    <a:pt x="224060" y="377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6361" y="1495339"/>
              <a:ext cx="238294" cy="238471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458997" y="1427796"/>
            <a:ext cx="579120" cy="610235"/>
            <a:chOff x="13458997" y="1427796"/>
            <a:chExt cx="579120" cy="610235"/>
          </a:xfrm>
        </p:grpSpPr>
        <p:sp>
          <p:nvSpPr>
            <p:cNvPr id="26" name="object 26"/>
            <p:cNvSpPr/>
            <p:nvPr/>
          </p:nvSpPr>
          <p:spPr>
            <a:xfrm>
              <a:off x="13528293" y="1444522"/>
              <a:ext cx="492759" cy="576580"/>
            </a:xfrm>
            <a:custGeom>
              <a:avLst/>
              <a:gdLst/>
              <a:ahLst/>
              <a:cxnLst/>
              <a:rect l="l" t="t" r="r" b="b"/>
              <a:pathLst>
                <a:path w="492759" h="576580">
                  <a:moveTo>
                    <a:pt x="485053" y="576158"/>
                  </a:moveTo>
                  <a:lnTo>
                    <a:pt x="16830" y="576158"/>
                  </a:lnTo>
                  <a:lnTo>
                    <a:pt x="7534" y="576158"/>
                  </a:lnTo>
                  <a:lnTo>
                    <a:pt x="0" y="568670"/>
                  </a:lnTo>
                  <a:lnTo>
                    <a:pt x="0" y="7488"/>
                  </a:lnTo>
                  <a:lnTo>
                    <a:pt x="7534" y="0"/>
                  </a:lnTo>
                  <a:lnTo>
                    <a:pt x="485053" y="0"/>
                  </a:lnTo>
                  <a:lnTo>
                    <a:pt x="492588" y="7488"/>
                  </a:lnTo>
                  <a:lnTo>
                    <a:pt x="492588" y="568670"/>
                  </a:lnTo>
                  <a:lnTo>
                    <a:pt x="485053" y="576158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511463" y="1427796"/>
              <a:ext cx="526415" cy="610235"/>
            </a:xfrm>
            <a:custGeom>
              <a:avLst/>
              <a:gdLst/>
              <a:ahLst/>
              <a:cxnLst/>
              <a:rect l="l" t="t" r="r" b="b"/>
              <a:pathLst>
                <a:path w="526415" h="610235">
                  <a:moveTo>
                    <a:pt x="492588" y="609610"/>
                  </a:moveTo>
                  <a:lnTo>
                    <a:pt x="33660" y="609610"/>
                  </a:lnTo>
                  <a:lnTo>
                    <a:pt x="20557" y="606981"/>
                  </a:lnTo>
                  <a:lnTo>
                    <a:pt x="9858" y="599812"/>
                  </a:lnTo>
                  <a:lnTo>
                    <a:pt x="2645" y="589179"/>
                  </a:lnTo>
                  <a:lnTo>
                    <a:pt x="0" y="576158"/>
                  </a:lnTo>
                  <a:lnTo>
                    <a:pt x="0" y="33452"/>
                  </a:lnTo>
                  <a:lnTo>
                    <a:pt x="2645" y="20430"/>
                  </a:lnTo>
                  <a:lnTo>
                    <a:pt x="9858" y="9797"/>
                  </a:lnTo>
                  <a:lnTo>
                    <a:pt x="20557" y="2628"/>
                  </a:lnTo>
                  <a:lnTo>
                    <a:pt x="33660" y="0"/>
                  </a:lnTo>
                  <a:lnTo>
                    <a:pt x="492590" y="0"/>
                  </a:lnTo>
                  <a:lnTo>
                    <a:pt x="505692" y="2628"/>
                  </a:lnTo>
                  <a:lnTo>
                    <a:pt x="516391" y="9797"/>
                  </a:lnTo>
                  <a:lnTo>
                    <a:pt x="523604" y="20430"/>
                  </a:lnTo>
                  <a:lnTo>
                    <a:pt x="526248" y="33452"/>
                  </a:lnTo>
                  <a:lnTo>
                    <a:pt x="33660" y="33452"/>
                  </a:lnTo>
                  <a:lnTo>
                    <a:pt x="33660" y="576158"/>
                  </a:lnTo>
                  <a:lnTo>
                    <a:pt x="526248" y="576158"/>
                  </a:lnTo>
                  <a:lnTo>
                    <a:pt x="523603" y="589179"/>
                  </a:lnTo>
                  <a:lnTo>
                    <a:pt x="516390" y="599812"/>
                  </a:lnTo>
                  <a:lnTo>
                    <a:pt x="505690" y="606981"/>
                  </a:lnTo>
                  <a:lnTo>
                    <a:pt x="492588" y="609610"/>
                  </a:lnTo>
                  <a:close/>
                </a:path>
                <a:path w="526415" h="610235">
                  <a:moveTo>
                    <a:pt x="526248" y="576158"/>
                  </a:moveTo>
                  <a:lnTo>
                    <a:pt x="492590" y="576158"/>
                  </a:lnTo>
                  <a:lnTo>
                    <a:pt x="492590" y="33452"/>
                  </a:lnTo>
                  <a:lnTo>
                    <a:pt x="526248" y="33452"/>
                  </a:lnTo>
                  <a:lnTo>
                    <a:pt x="526248" y="576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528293" y="1444522"/>
              <a:ext cx="394970" cy="576580"/>
            </a:xfrm>
            <a:custGeom>
              <a:avLst/>
              <a:gdLst/>
              <a:ahLst/>
              <a:cxnLst/>
              <a:rect l="l" t="t" r="r" b="b"/>
              <a:pathLst>
                <a:path w="394969" h="576580">
                  <a:moveTo>
                    <a:pt x="387019" y="576158"/>
                  </a:moveTo>
                  <a:lnTo>
                    <a:pt x="16830" y="576158"/>
                  </a:lnTo>
                  <a:lnTo>
                    <a:pt x="7534" y="576158"/>
                  </a:lnTo>
                  <a:lnTo>
                    <a:pt x="0" y="568670"/>
                  </a:lnTo>
                  <a:lnTo>
                    <a:pt x="0" y="7488"/>
                  </a:lnTo>
                  <a:lnTo>
                    <a:pt x="7534" y="0"/>
                  </a:lnTo>
                  <a:lnTo>
                    <a:pt x="387019" y="0"/>
                  </a:lnTo>
                  <a:lnTo>
                    <a:pt x="394553" y="7488"/>
                  </a:lnTo>
                  <a:lnTo>
                    <a:pt x="394553" y="568670"/>
                  </a:lnTo>
                  <a:lnTo>
                    <a:pt x="387019" y="576158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511463" y="1427796"/>
              <a:ext cx="428625" cy="610235"/>
            </a:xfrm>
            <a:custGeom>
              <a:avLst/>
              <a:gdLst/>
              <a:ahLst/>
              <a:cxnLst/>
              <a:rect l="l" t="t" r="r" b="b"/>
              <a:pathLst>
                <a:path w="428625" h="610235">
                  <a:moveTo>
                    <a:pt x="394553" y="609610"/>
                  </a:moveTo>
                  <a:lnTo>
                    <a:pt x="33660" y="609610"/>
                  </a:lnTo>
                  <a:lnTo>
                    <a:pt x="20557" y="606981"/>
                  </a:lnTo>
                  <a:lnTo>
                    <a:pt x="9858" y="599812"/>
                  </a:lnTo>
                  <a:lnTo>
                    <a:pt x="2645" y="589179"/>
                  </a:lnTo>
                  <a:lnTo>
                    <a:pt x="0" y="576158"/>
                  </a:lnTo>
                  <a:lnTo>
                    <a:pt x="0" y="33452"/>
                  </a:lnTo>
                  <a:lnTo>
                    <a:pt x="2645" y="20430"/>
                  </a:lnTo>
                  <a:lnTo>
                    <a:pt x="9858" y="9797"/>
                  </a:lnTo>
                  <a:lnTo>
                    <a:pt x="20557" y="2628"/>
                  </a:lnTo>
                  <a:lnTo>
                    <a:pt x="33660" y="0"/>
                  </a:lnTo>
                  <a:lnTo>
                    <a:pt x="394553" y="0"/>
                  </a:lnTo>
                  <a:lnTo>
                    <a:pt x="407656" y="2628"/>
                  </a:lnTo>
                  <a:lnTo>
                    <a:pt x="418355" y="9797"/>
                  </a:lnTo>
                  <a:lnTo>
                    <a:pt x="425569" y="20430"/>
                  </a:lnTo>
                  <a:lnTo>
                    <a:pt x="428214" y="33452"/>
                  </a:lnTo>
                  <a:lnTo>
                    <a:pt x="33660" y="33452"/>
                  </a:lnTo>
                  <a:lnTo>
                    <a:pt x="33660" y="576158"/>
                  </a:lnTo>
                  <a:lnTo>
                    <a:pt x="428214" y="576158"/>
                  </a:lnTo>
                  <a:lnTo>
                    <a:pt x="425569" y="589179"/>
                  </a:lnTo>
                  <a:lnTo>
                    <a:pt x="418355" y="599812"/>
                  </a:lnTo>
                  <a:lnTo>
                    <a:pt x="407656" y="606981"/>
                  </a:lnTo>
                  <a:lnTo>
                    <a:pt x="394553" y="609610"/>
                  </a:lnTo>
                  <a:close/>
                </a:path>
                <a:path w="428625" h="610235">
                  <a:moveTo>
                    <a:pt x="428214" y="576158"/>
                  </a:moveTo>
                  <a:lnTo>
                    <a:pt x="394553" y="576158"/>
                  </a:lnTo>
                  <a:lnTo>
                    <a:pt x="394553" y="33452"/>
                  </a:lnTo>
                  <a:lnTo>
                    <a:pt x="428214" y="33452"/>
                  </a:lnTo>
                  <a:lnTo>
                    <a:pt x="428214" y="576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58997" y="1589133"/>
              <a:ext cx="178658" cy="1119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8997" y="1764152"/>
              <a:ext cx="178658" cy="1119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750227" y="1441182"/>
              <a:ext cx="237490" cy="582930"/>
            </a:xfrm>
            <a:custGeom>
              <a:avLst/>
              <a:gdLst/>
              <a:ahLst/>
              <a:cxnLst/>
              <a:rect l="l" t="t" r="r" b="b"/>
              <a:pathLst>
                <a:path w="237490" h="582930">
                  <a:moveTo>
                    <a:pt x="128600" y="503656"/>
                  </a:moveTo>
                  <a:lnTo>
                    <a:pt x="121056" y="496163"/>
                  </a:lnTo>
                  <a:lnTo>
                    <a:pt x="7531" y="496163"/>
                  </a:lnTo>
                  <a:lnTo>
                    <a:pt x="0" y="503656"/>
                  </a:lnTo>
                  <a:lnTo>
                    <a:pt x="0" y="522135"/>
                  </a:lnTo>
                  <a:lnTo>
                    <a:pt x="7531" y="529615"/>
                  </a:lnTo>
                  <a:lnTo>
                    <a:pt x="111772" y="529615"/>
                  </a:lnTo>
                  <a:lnTo>
                    <a:pt x="121056" y="529615"/>
                  </a:lnTo>
                  <a:lnTo>
                    <a:pt x="128600" y="522135"/>
                  </a:lnTo>
                  <a:lnTo>
                    <a:pt x="128600" y="503656"/>
                  </a:lnTo>
                  <a:close/>
                </a:path>
                <a:path w="237490" h="582930">
                  <a:moveTo>
                    <a:pt x="128600" y="441896"/>
                  </a:moveTo>
                  <a:lnTo>
                    <a:pt x="121056" y="434416"/>
                  </a:lnTo>
                  <a:lnTo>
                    <a:pt x="7531" y="434416"/>
                  </a:lnTo>
                  <a:lnTo>
                    <a:pt x="0" y="441896"/>
                  </a:lnTo>
                  <a:lnTo>
                    <a:pt x="0" y="460375"/>
                  </a:lnTo>
                  <a:lnTo>
                    <a:pt x="7531" y="467868"/>
                  </a:lnTo>
                  <a:lnTo>
                    <a:pt x="111772" y="467868"/>
                  </a:lnTo>
                  <a:lnTo>
                    <a:pt x="121056" y="467868"/>
                  </a:lnTo>
                  <a:lnTo>
                    <a:pt x="128600" y="460375"/>
                  </a:lnTo>
                  <a:lnTo>
                    <a:pt x="128600" y="441896"/>
                  </a:lnTo>
                  <a:close/>
                </a:path>
                <a:path w="237490" h="582930">
                  <a:moveTo>
                    <a:pt x="237350" y="227114"/>
                  </a:moveTo>
                  <a:lnTo>
                    <a:pt x="229806" y="219633"/>
                  </a:lnTo>
                  <a:lnTo>
                    <a:pt x="211226" y="219633"/>
                  </a:lnTo>
                  <a:lnTo>
                    <a:pt x="203682" y="227114"/>
                  </a:lnTo>
                  <a:lnTo>
                    <a:pt x="203682" y="574967"/>
                  </a:lnTo>
                  <a:lnTo>
                    <a:pt x="211226" y="582460"/>
                  </a:lnTo>
                  <a:lnTo>
                    <a:pt x="220510" y="582460"/>
                  </a:lnTo>
                  <a:lnTo>
                    <a:pt x="229806" y="582460"/>
                  </a:lnTo>
                  <a:lnTo>
                    <a:pt x="237350" y="574967"/>
                  </a:lnTo>
                  <a:lnTo>
                    <a:pt x="237350" y="227114"/>
                  </a:lnTo>
                  <a:close/>
                </a:path>
                <a:path w="237490" h="582930">
                  <a:moveTo>
                    <a:pt x="237350" y="7480"/>
                  </a:moveTo>
                  <a:lnTo>
                    <a:pt x="229806" y="0"/>
                  </a:lnTo>
                  <a:lnTo>
                    <a:pt x="211226" y="0"/>
                  </a:lnTo>
                  <a:lnTo>
                    <a:pt x="203682" y="7480"/>
                  </a:lnTo>
                  <a:lnTo>
                    <a:pt x="203682" y="126707"/>
                  </a:lnTo>
                  <a:lnTo>
                    <a:pt x="211226" y="134200"/>
                  </a:lnTo>
                  <a:lnTo>
                    <a:pt x="220510" y="134200"/>
                  </a:lnTo>
                  <a:lnTo>
                    <a:pt x="229806" y="134200"/>
                  </a:lnTo>
                  <a:lnTo>
                    <a:pt x="237350" y="126707"/>
                  </a:lnTo>
                  <a:lnTo>
                    <a:pt x="237350" y="7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6588190" y="1377209"/>
            <a:ext cx="637540" cy="714375"/>
            <a:chOff x="16588190" y="1377209"/>
            <a:chExt cx="637540" cy="714375"/>
          </a:xfrm>
        </p:grpSpPr>
        <p:sp>
          <p:nvSpPr>
            <p:cNvPr id="34" name="object 34"/>
            <p:cNvSpPr/>
            <p:nvPr/>
          </p:nvSpPr>
          <p:spPr>
            <a:xfrm>
              <a:off x="16846080" y="1696478"/>
              <a:ext cx="261620" cy="229870"/>
            </a:xfrm>
            <a:custGeom>
              <a:avLst/>
              <a:gdLst/>
              <a:ahLst/>
              <a:cxnLst/>
              <a:rect l="l" t="t" r="r" b="b"/>
              <a:pathLst>
                <a:path w="261619" h="229869">
                  <a:moveTo>
                    <a:pt x="37820" y="18859"/>
                  </a:moveTo>
                  <a:lnTo>
                    <a:pt x="36334" y="11518"/>
                  </a:lnTo>
                  <a:lnTo>
                    <a:pt x="32283" y="5524"/>
                  </a:lnTo>
                  <a:lnTo>
                    <a:pt x="26276" y="1485"/>
                  </a:lnTo>
                  <a:lnTo>
                    <a:pt x="18910" y="0"/>
                  </a:lnTo>
                  <a:lnTo>
                    <a:pt x="11544" y="1485"/>
                  </a:lnTo>
                  <a:lnTo>
                    <a:pt x="5537" y="5524"/>
                  </a:lnTo>
                  <a:lnTo>
                    <a:pt x="1485" y="11518"/>
                  </a:lnTo>
                  <a:lnTo>
                    <a:pt x="0" y="18859"/>
                  </a:lnTo>
                  <a:lnTo>
                    <a:pt x="0" y="210756"/>
                  </a:lnTo>
                  <a:lnTo>
                    <a:pt x="1485" y="218097"/>
                  </a:lnTo>
                  <a:lnTo>
                    <a:pt x="5537" y="224091"/>
                  </a:lnTo>
                  <a:lnTo>
                    <a:pt x="11544" y="228130"/>
                  </a:lnTo>
                  <a:lnTo>
                    <a:pt x="18910" y="229616"/>
                  </a:lnTo>
                  <a:lnTo>
                    <a:pt x="26276" y="228130"/>
                  </a:lnTo>
                  <a:lnTo>
                    <a:pt x="32283" y="224091"/>
                  </a:lnTo>
                  <a:lnTo>
                    <a:pt x="36334" y="218097"/>
                  </a:lnTo>
                  <a:lnTo>
                    <a:pt x="37820" y="210756"/>
                  </a:lnTo>
                  <a:lnTo>
                    <a:pt x="37820" y="18859"/>
                  </a:lnTo>
                  <a:close/>
                </a:path>
                <a:path w="261619" h="229869">
                  <a:moveTo>
                    <a:pt x="261620" y="18859"/>
                  </a:moveTo>
                  <a:lnTo>
                    <a:pt x="260134" y="11518"/>
                  </a:lnTo>
                  <a:lnTo>
                    <a:pt x="256082" y="5524"/>
                  </a:lnTo>
                  <a:lnTo>
                    <a:pt x="250075" y="1485"/>
                  </a:lnTo>
                  <a:lnTo>
                    <a:pt x="242709" y="0"/>
                  </a:lnTo>
                  <a:lnTo>
                    <a:pt x="235343" y="1485"/>
                  </a:lnTo>
                  <a:lnTo>
                    <a:pt x="229336" y="5524"/>
                  </a:lnTo>
                  <a:lnTo>
                    <a:pt x="225285" y="11518"/>
                  </a:lnTo>
                  <a:lnTo>
                    <a:pt x="223799" y="18859"/>
                  </a:lnTo>
                  <a:lnTo>
                    <a:pt x="223799" y="210756"/>
                  </a:lnTo>
                  <a:lnTo>
                    <a:pt x="225285" y="218097"/>
                  </a:lnTo>
                  <a:lnTo>
                    <a:pt x="229336" y="224091"/>
                  </a:lnTo>
                  <a:lnTo>
                    <a:pt x="235343" y="228130"/>
                  </a:lnTo>
                  <a:lnTo>
                    <a:pt x="242709" y="229616"/>
                  </a:lnTo>
                  <a:lnTo>
                    <a:pt x="250075" y="228130"/>
                  </a:lnTo>
                  <a:lnTo>
                    <a:pt x="256082" y="224091"/>
                  </a:lnTo>
                  <a:lnTo>
                    <a:pt x="260134" y="218097"/>
                  </a:lnTo>
                  <a:lnTo>
                    <a:pt x="261620" y="210756"/>
                  </a:lnTo>
                  <a:lnTo>
                    <a:pt x="261620" y="18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786044" y="1396072"/>
              <a:ext cx="382270" cy="328295"/>
            </a:xfrm>
            <a:custGeom>
              <a:avLst/>
              <a:gdLst/>
              <a:ahLst/>
              <a:cxnLst/>
              <a:rect l="l" t="t" r="r" b="b"/>
              <a:pathLst>
                <a:path w="382269" h="328294">
                  <a:moveTo>
                    <a:pt x="362782" y="327739"/>
                  </a:moveTo>
                  <a:lnTo>
                    <a:pt x="18912" y="327739"/>
                  </a:lnTo>
                  <a:lnTo>
                    <a:pt x="0" y="308878"/>
                  </a:lnTo>
                  <a:lnTo>
                    <a:pt x="0" y="111328"/>
                  </a:lnTo>
                  <a:lnTo>
                    <a:pt x="8786" y="68036"/>
                  </a:lnTo>
                  <a:lnTo>
                    <a:pt x="32733" y="32644"/>
                  </a:lnTo>
                  <a:lnTo>
                    <a:pt x="68222" y="8762"/>
                  </a:lnTo>
                  <a:lnTo>
                    <a:pt x="111634" y="0"/>
                  </a:lnTo>
                  <a:lnTo>
                    <a:pt x="270060" y="0"/>
                  </a:lnTo>
                  <a:lnTo>
                    <a:pt x="313472" y="8762"/>
                  </a:lnTo>
                  <a:lnTo>
                    <a:pt x="348961" y="32644"/>
                  </a:lnTo>
                  <a:lnTo>
                    <a:pt x="372908" y="68036"/>
                  </a:lnTo>
                  <a:lnTo>
                    <a:pt x="381695" y="111328"/>
                  </a:lnTo>
                  <a:lnTo>
                    <a:pt x="381695" y="308878"/>
                  </a:lnTo>
                  <a:lnTo>
                    <a:pt x="380208" y="316220"/>
                  </a:lnTo>
                  <a:lnTo>
                    <a:pt x="376155" y="322215"/>
                  </a:lnTo>
                  <a:lnTo>
                    <a:pt x="370144" y="326257"/>
                  </a:lnTo>
                  <a:lnTo>
                    <a:pt x="362782" y="327739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767134" y="1377209"/>
              <a:ext cx="419734" cy="365760"/>
            </a:xfrm>
            <a:custGeom>
              <a:avLst/>
              <a:gdLst/>
              <a:ahLst/>
              <a:cxnLst/>
              <a:rect l="l" t="t" r="r" b="b"/>
              <a:pathLst>
                <a:path w="419734" h="365760">
                  <a:moveTo>
                    <a:pt x="381695" y="365459"/>
                  </a:moveTo>
                  <a:lnTo>
                    <a:pt x="37825" y="365459"/>
                  </a:lnTo>
                  <a:lnTo>
                    <a:pt x="23101" y="362495"/>
                  </a:lnTo>
                  <a:lnTo>
                    <a:pt x="11078" y="354412"/>
                  </a:lnTo>
                  <a:lnTo>
                    <a:pt x="2972" y="342422"/>
                  </a:lnTo>
                  <a:lnTo>
                    <a:pt x="0" y="327739"/>
                  </a:lnTo>
                  <a:lnTo>
                    <a:pt x="0" y="130186"/>
                  </a:lnTo>
                  <a:lnTo>
                    <a:pt x="10275" y="79560"/>
                  </a:lnTo>
                  <a:lnTo>
                    <a:pt x="38279" y="38173"/>
                  </a:lnTo>
                  <a:lnTo>
                    <a:pt x="79780" y="10246"/>
                  </a:lnTo>
                  <a:lnTo>
                    <a:pt x="130547" y="0"/>
                  </a:lnTo>
                  <a:lnTo>
                    <a:pt x="288972" y="0"/>
                  </a:lnTo>
                  <a:lnTo>
                    <a:pt x="339739" y="10247"/>
                  </a:lnTo>
                  <a:lnTo>
                    <a:pt x="380567" y="37720"/>
                  </a:lnTo>
                  <a:lnTo>
                    <a:pt x="130544" y="37720"/>
                  </a:lnTo>
                  <a:lnTo>
                    <a:pt x="94452" y="44987"/>
                  </a:lnTo>
                  <a:lnTo>
                    <a:pt x="64979" y="64804"/>
                  </a:lnTo>
                  <a:lnTo>
                    <a:pt x="45108" y="94195"/>
                  </a:lnTo>
                  <a:lnTo>
                    <a:pt x="37822" y="130186"/>
                  </a:lnTo>
                  <a:lnTo>
                    <a:pt x="37822" y="327739"/>
                  </a:lnTo>
                  <a:lnTo>
                    <a:pt x="419520" y="327739"/>
                  </a:lnTo>
                  <a:lnTo>
                    <a:pt x="416548" y="342422"/>
                  </a:lnTo>
                  <a:lnTo>
                    <a:pt x="408442" y="354412"/>
                  </a:lnTo>
                  <a:lnTo>
                    <a:pt x="396418" y="362495"/>
                  </a:lnTo>
                  <a:lnTo>
                    <a:pt x="381695" y="365459"/>
                  </a:lnTo>
                  <a:close/>
                </a:path>
                <a:path w="419734" h="365760">
                  <a:moveTo>
                    <a:pt x="419520" y="327739"/>
                  </a:moveTo>
                  <a:lnTo>
                    <a:pt x="381695" y="327739"/>
                  </a:lnTo>
                  <a:lnTo>
                    <a:pt x="381695" y="130186"/>
                  </a:lnTo>
                  <a:lnTo>
                    <a:pt x="374407" y="94194"/>
                  </a:lnTo>
                  <a:lnTo>
                    <a:pt x="354536" y="64802"/>
                  </a:lnTo>
                  <a:lnTo>
                    <a:pt x="325063" y="44987"/>
                  </a:lnTo>
                  <a:lnTo>
                    <a:pt x="288972" y="37720"/>
                  </a:lnTo>
                  <a:lnTo>
                    <a:pt x="380567" y="37720"/>
                  </a:lnTo>
                  <a:lnTo>
                    <a:pt x="381241" y="38174"/>
                  </a:lnTo>
                  <a:lnTo>
                    <a:pt x="409245" y="79561"/>
                  </a:lnTo>
                  <a:lnTo>
                    <a:pt x="419520" y="130186"/>
                  </a:lnTo>
                  <a:lnTo>
                    <a:pt x="419520" y="3277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79607" y="1482012"/>
              <a:ext cx="194571" cy="15585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47457" y="1690698"/>
              <a:ext cx="273854" cy="4007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32475" y="1860471"/>
              <a:ext cx="112635" cy="23097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6747127" y="1802613"/>
              <a:ext cx="459740" cy="90805"/>
            </a:xfrm>
            <a:custGeom>
              <a:avLst/>
              <a:gdLst/>
              <a:ahLst/>
              <a:cxnLst/>
              <a:rect l="l" t="t" r="r" b="b"/>
              <a:pathLst>
                <a:path w="459740" h="90805">
                  <a:moveTo>
                    <a:pt x="414120" y="90573"/>
                  </a:moveTo>
                  <a:lnTo>
                    <a:pt x="45411" y="90573"/>
                  </a:lnTo>
                  <a:lnTo>
                    <a:pt x="27751" y="87009"/>
                  </a:lnTo>
                  <a:lnTo>
                    <a:pt x="13315" y="77295"/>
                  </a:lnTo>
                  <a:lnTo>
                    <a:pt x="3574" y="62898"/>
                  </a:lnTo>
                  <a:lnTo>
                    <a:pt x="0" y="45288"/>
                  </a:lnTo>
                  <a:lnTo>
                    <a:pt x="3574" y="27677"/>
                  </a:lnTo>
                  <a:lnTo>
                    <a:pt x="13315" y="13279"/>
                  </a:lnTo>
                  <a:lnTo>
                    <a:pt x="27751" y="3564"/>
                  </a:lnTo>
                  <a:lnTo>
                    <a:pt x="45411" y="0"/>
                  </a:lnTo>
                  <a:lnTo>
                    <a:pt x="414120" y="0"/>
                  </a:lnTo>
                  <a:lnTo>
                    <a:pt x="431780" y="3564"/>
                  </a:lnTo>
                  <a:lnTo>
                    <a:pt x="446217" y="13278"/>
                  </a:lnTo>
                  <a:lnTo>
                    <a:pt x="455959" y="27676"/>
                  </a:lnTo>
                  <a:lnTo>
                    <a:pt x="459534" y="45288"/>
                  </a:lnTo>
                  <a:lnTo>
                    <a:pt x="455960" y="62898"/>
                  </a:lnTo>
                  <a:lnTo>
                    <a:pt x="446218" y="77295"/>
                  </a:lnTo>
                  <a:lnTo>
                    <a:pt x="431781" y="87009"/>
                  </a:lnTo>
                  <a:lnTo>
                    <a:pt x="414120" y="9057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728215" y="1783752"/>
              <a:ext cx="497840" cy="128905"/>
            </a:xfrm>
            <a:custGeom>
              <a:avLst/>
              <a:gdLst/>
              <a:ahLst/>
              <a:cxnLst/>
              <a:rect l="l" t="t" r="r" b="b"/>
              <a:pathLst>
                <a:path w="497840" h="128905">
                  <a:moveTo>
                    <a:pt x="433033" y="128294"/>
                  </a:moveTo>
                  <a:lnTo>
                    <a:pt x="64323" y="128294"/>
                  </a:lnTo>
                  <a:lnTo>
                    <a:pt x="39309" y="123245"/>
                  </a:lnTo>
                  <a:lnTo>
                    <a:pt x="18861" y="109485"/>
                  </a:lnTo>
                  <a:lnTo>
                    <a:pt x="5062" y="89093"/>
                  </a:lnTo>
                  <a:lnTo>
                    <a:pt x="0" y="64148"/>
                  </a:lnTo>
                  <a:lnTo>
                    <a:pt x="5062" y="39202"/>
                  </a:lnTo>
                  <a:lnTo>
                    <a:pt x="18861" y="18809"/>
                  </a:lnTo>
                  <a:lnTo>
                    <a:pt x="39309" y="5048"/>
                  </a:lnTo>
                  <a:lnTo>
                    <a:pt x="64323" y="0"/>
                  </a:lnTo>
                  <a:lnTo>
                    <a:pt x="433033" y="0"/>
                  </a:lnTo>
                  <a:lnTo>
                    <a:pt x="458047" y="5048"/>
                  </a:lnTo>
                  <a:lnTo>
                    <a:pt x="478496" y="18809"/>
                  </a:lnTo>
                  <a:lnTo>
                    <a:pt x="491293" y="37720"/>
                  </a:lnTo>
                  <a:lnTo>
                    <a:pt x="64323" y="37720"/>
                  </a:lnTo>
                  <a:lnTo>
                    <a:pt x="54010" y="39797"/>
                  </a:lnTo>
                  <a:lnTo>
                    <a:pt x="45587" y="45460"/>
                  </a:lnTo>
                  <a:lnTo>
                    <a:pt x="39908" y="53860"/>
                  </a:lnTo>
                  <a:lnTo>
                    <a:pt x="37825" y="64148"/>
                  </a:lnTo>
                  <a:lnTo>
                    <a:pt x="39908" y="74434"/>
                  </a:lnTo>
                  <a:lnTo>
                    <a:pt x="45587" y="82834"/>
                  </a:lnTo>
                  <a:lnTo>
                    <a:pt x="54011" y="88497"/>
                  </a:lnTo>
                  <a:lnTo>
                    <a:pt x="64323" y="90573"/>
                  </a:lnTo>
                  <a:lnTo>
                    <a:pt x="491295" y="90573"/>
                  </a:lnTo>
                  <a:lnTo>
                    <a:pt x="478497" y="109485"/>
                  </a:lnTo>
                  <a:lnTo>
                    <a:pt x="458047" y="123245"/>
                  </a:lnTo>
                  <a:lnTo>
                    <a:pt x="433033" y="128294"/>
                  </a:lnTo>
                  <a:close/>
                </a:path>
                <a:path w="497840" h="128905">
                  <a:moveTo>
                    <a:pt x="491295" y="90573"/>
                  </a:moveTo>
                  <a:lnTo>
                    <a:pt x="433033" y="90573"/>
                  </a:lnTo>
                  <a:lnTo>
                    <a:pt x="443350" y="88496"/>
                  </a:lnTo>
                  <a:lnTo>
                    <a:pt x="451773" y="82833"/>
                  </a:lnTo>
                  <a:lnTo>
                    <a:pt x="457452" y="74433"/>
                  </a:lnTo>
                  <a:lnTo>
                    <a:pt x="459534" y="64148"/>
                  </a:lnTo>
                  <a:lnTo>
                    <a:pt x="457452" y="53860"/>
                  </a:lnTo>
                  <a:lnTo>
                    <a:pt x="451773" y="45460"/>
                  </a:lnTo>
                  <a:lnTo>
                    <a:pt x="443349" y="39797"/>
                  </a:lnTo>
                  <a:lnTo>
                    <a:pt x="433033" y="37720"/>
                  </a:lnTo>
                  <a:lnTo>
                    <a:pt x="491293" y="37720"/>
                  </a:lnTo>
                  <a:lnTo>
                    <a:pt x="492295" y="39202"/>
                  </a:lnTo>
                  <a:lnTo>
                    <a:pt x="497359" y="64148"/>
                  </a:lnTo>
                  <a:lnTo>
                    <a:pt x="492296" y="89093"/>
                  </a:lnTo>
                  <a:lnTo>
                    <a:pt x="491295" y="90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6607106" y="1665332"/>
              <a:ext cx="316230" cy="79375"/>
            </a:xfrm>
            <a:custGeom>
              <a:avLst/>
              <a:gdLst/>
              <a:ahLst/>
              <a:cxnLst/>
              <a:rect l="l" t="t" r="r" b="b"/>
              <a:pathLst>
                <a:path w="316230" h="79375">
                  <a:moveTo>
                    <a:pt x="276379" y="79234"/>
                  </a:moveTo>
                  <a:lnTo>
                    <a:pt x="39725" y="79234"/>
                  </a:lnTo>
                  <a:lnTo>
                    <a:pt x="24277" y="76115"/>
                  </a:lnTo>
                  <a:lnTo>
                    <a:pt x="11648" y="67617"/>
                  </a:lnTo>
                  <a:lnTo>
                    <a:pt x="3126" y="55023"/>
                  </a:lnTo>
                  <a:lnTo>
                    <a:pt x="0" y="39618"/>
                  </a:lnTo>
                  <a:lnTo>
                    <a:pt x="3126" y="24211"/>
                  </a:lnTo>
                  <a:lnTo>
                    <a:pt x="11648" y="11616"/>
                  </a:lnTo>
                  <a:lnTo>
                    <a:pt x="24277" y="3118"/>
                  </a:lnTo>
                  <a:lnTo>
                    <a:pt x="39725" y="0"/>
                  </a:lnTo>
                  <a:lnTo>
                    <a:pt x="276379" y="0"/>
                  </a:lnTo>
                  <a:lnTo>
                    <a:pt x="291829" y="3118"/>
                  </a:lnTo>
                  <a:lnTo>
                    <a:pt x="304459" y="11616"/>
                  </a:lnTo>
                  <a:lnTo>
                    <a:pt x="312981" y="24211"/>
                  </a:lnTo>
                  <a:lnTo>
                    <a:pt x="316108" y="39618"/>
                  </a:lnTo>
                  <a:lnTo>
                    <a:pt x="312981" y="55023"/>
                  </a:lnTo>
                  <a:lnTo>
                    <a:pt x="304459" y="67617"/>
                  </a:lnTo>
                  <a:lnTo>
                    <a:pt x="291829" y="76115"/>
                  </a:lnTo>
                  <a:lnTo>
                    <a:pt x="276379" y="79234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6588190" y="1646472"/>
              <a:ext cx="354330" cy="117475"/>
            </a:xfrm>
            <a:custGeom>
              <a:avLst/>
              <a:gdLst/>
              <a:ahLst/>
              <a:cxnLst/>
              <a:rect l="l" t="t" r="r" b="b"/>
              <a:pathLst>
                <a:path w="354330" h="117475">
                  <a:moveTo>
                    <a:pt x="295295" y="116957"/>
                  </a:moveTo>
                  <a:lnTo>
                    <a:pt x="58641" y="116957"/>
                  </a:lnTo>
                  <a:lnTo>
                    <a:pt x="35837" y="112355"/>
                  </a:lnTo>
                  <a:lnTo>
                    <a:pt x="17194" y="99810"/>
                  </a:lnTo>
                  <a:lnTo>
                    <a:pt x="4615" y="81219"/>
                  </a:lnTo>
                  <a:lnTo>
                    <a:pt x="0" y="58478"/>
                  </a:lnTo>
                  <a:lnTo>
                    <a:pt x="4615" y="35738"/>
                  </a:lnTo>
                  <a:lnTo>
                    <a:pt x="17195" y="17147"/>
                  </a:lnTo>
                  <a:lnTo>
                    <a:pt x="35837" y="4602"/>
                  </a:lnTo>
                  <a:lnTo>
                    <a:pt x="58641" y="0"/>
                  </a:lnTo>
                  <a:lnTo>
                    <a:pt x="295295" y="0"/>
                  </a:lnTo>
                  <a:lnTo>
                    <a:pt x="318099" y="4602"/>
                  </a:lnTo>
                  <a:lnTo>
                    <a:pt x="336741" y="17147"/>
                  </a:lnTo>
                  <a:lnTo>
                    <a:pt x="349321" y="35738"/>
                  </a:lnTo>
                  <a:lnTo>
                    <a:pt x="349723" y="37720"/>
                  </a:lnTo>
                  <a:lnTo>
                    <a:pt x="58641" y="37720"/>
                  </a:lnTo>
                  <a:lnTo>
                    <a:pt x="50538" y="39352"/>
                  </a:lnTo>
                  <a:lnTo>
                    <a:pt x="43922" y="43800"/>
                  </a:lnTo>
                  <a:lnTo>
                    <a:pt x="39461" y="50399"/>
                  </a:lnTo>
                  <a:lnTo>
                    <a:pt x="37825" y="58478"/>
                  </a:lnTo>
                  <a:lnTo>
                    <a:pt x="39461" y="66558"/>
                  </a:lnTo>
                  <a:lnTo>
                    <a:pt x="43923" y="73157"/>
                  </a:lnTo>
                  <a:lnTo>
                    <a:pt x="50540" y="77605"/>
                  </a:lnTo>
                  <a:lnTo>
                    <a:pt x="58641" y="79237"/>
                  </a:lnTo>
                  <a:lnTo>
                    <a:pt x="349723" y="79237"/>
                  </a:lnTo>
                  <a:lnTo>
                    <a:pt x="349321" y="81219"/>
                  </a:lnTo>
                  <a:lnTo>
                    <a:pt x="336741" y="99810"/>
                  </a:lnTo>
                  <a:lnTo>
                    <a:pt x="318099" y="112355"/>
                  </a:lnTo>
                  <a:lnTo>
                    <a:pt x="295295" y="116957"/>
                  </a:lnTo>
                  <a:close/>
                </a:path>
                <a:path w="354330" h="117475">
                  <a:moveTo>
                    <a:pt x="349723" y="79237"/>
                  </a:moveTo>
                  <a:lnTo>
                    <a:pt x="295295" y="79237"/>
                  </a:lnTo>
                  <a:lnTo>
                    <a:pt x="303398" y="77605"/>
                  </a:lnTo>
                  <a:lnTo>
                    <a:pt x="310014" y="73157"/>
                  </a:lnTo>
                  <a:lnTo>
                    <a:pt x="314475" y="66558"/>
                  </a:lnTo>
                  <a:lnTo>
                    <a:pt x="316111" y="58478"/>
                  </a:lnTo>
                  <a:lnTo>
                    <a:pt x="314475" y="50399"/>
                  </a:lnTo>
                  <a:lnTo>
                    <a:pt x="310014" y="43800"/>
                  </a:lnTo>
                  <a:lnTo>
                    <a:pt x="303398" y="39352"/>
                  </a:lnTo>
                  <a:lnTo>
                    <a:pt x="295295" y="37720"/>
                  </a:lnTo>
                  <a:lnTo>
                    <a:pt x="349723" y="37720"/>
                  </a:lnTo>
                  <a:lnTo>
                    <a:pt x="353936" y="58478"/>
                  </a:lnTo>
                  <a:lnTo>
                    <a:pt x="349723" y="79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8706790" y="8284552"/>
            <a:ext cx="695325" cy="533400"/>
            <a:chOff x="8706790" y="8284552"/>
            <a:chExt cx="695325" cy="533400"/>
          </a:xfrm>
        </p:grpSpPr>
        <p:sp>
          <p:nvSpPr>
            <p:cNvPr id="45" name="object 45"/>
            <p:cNvSpPr/>
            <p:nvPr/>
          </p:nvSpPr>
          <p:spPr>
            <a:xfrm>
              <a:off x="8783742" y="8302151"/>
              <a:ext cx="541655" cy="316230"/>
            </a:xfrm>
            <a:custGeom>
              <a:avLst/>
              <a:gdLst/>
              <a:ahLst/>
              <a:cxnLst/>
              <a:rect l="l" t="t" r="r" b="b"/>
              <a:pathLst>
                <a:path w="541654" h="316229">
                  <a:moveTo>
                    <a:pt x="530120" y="315688"/>
                  </a:moveTo>
                  <a:lnTo>
                    <a:pt x="372161" y="315688"/>
                  </a:lnTo>
                  <a:lnTo>
                    <a:pt x="367137" y="315688"/>
                  </a:lnTo>
                  <a:lnTo>
                    <a:pt x="362347" y="313601"/>
                  </a:lnTo>
                  <a:lnTo>
                    <a:pt x="355579" y="306285"/>
                  </a:lnTo>
                  <a:lnTo>
                    <a:pt x="353917" y="301387"/>
                  </a:lnTo>
                  <a:lnTo>
                    <a:pt x="354645" y="293700"/>
                  </a:lnTo>
                  <a:lnTo>
                    <a:pt x="354771" y="291133"/>
                  </a:lnTo>
                  <a:lnTo>
                    <a:pt x="354771" y="288607"/>
                  </a:lnTo>
                  <a:lnTo>
                    <a:pt x="348140" y="256313"/>
                  </a:lnTo>
                  <a:lnTo>
                    <a:pt x="330068" y="229914"/>
                  </a:lnTo>
                  <a:lnTo>
                    <a:pt x="303286" y="212100"/>
                  </a:lnTo>
                  <a:lnTo>
                    <a:pt x="270526" y="205564"/>
                  </a:lnTo>
                  <a:lnTo>
                    <a:pt x="237764" y="212101"/>
                  </a:lnTo>
                  <a:lnTo>
                    <a:pt x="210982" y="229915"/>
                  </a:lnTo>
                  <a:lnTo>
                    <a:pt x="192909" y="256314"/>
                  </a:lnTo>
                  <a:lnTo>
                    <a:pt x="186278" y="288607"/>
                  </a:lnTo>
                  <a:lnTo>
                    <a:pt x="186278" y="291133"/>
                  </a:lnTo>
                  <a:lnTo>
                    <a:pt x="186405" y="293700"/>
                  </a:lnTo>
                  <a:lnTo>
                    <a:pt x="187132" y="301389"/>
                  </a:lnTo>
                  <a:lnTo>
                    <a:pt x="185468" y="306285"/>
                  </a:lnTo>
                  <a:lnTo>
                    <a:pt x="178705" y="313601"/>
                  </a:lnTo>
                  <a:lnTo>
                    <a:pt x="173912" y="315688"/>
                  </a:lnTo>
                  <a:lnTo>
                    <a:pt x="10929" y="315688"/>
                  </a:lnTo>
                  <a:lnTo>
                    <a:pt x="136" y="274897"/>
                  </a:lnTo>
                  <a:lnTo>
                    <a:pt x="0" y="266664"/>
                  </a:lnTo>
                  <a:lnTo>
                    <a:pt x="4366" y="218793"/>
                  </a:lnTo>
                  <a:lnTo>
                    <a:pt x="16952" y="173711"/>
                  </a:lnTo>
                  <a:lnTo>
                    <a:pt x="36988" y="132178"/>
                  </a:lnTo>
                  <a:lnTo>
                    <a:pt x="63703" y="94952"/>
                  </a:lnTo>
                  <a:lnTo>
                    <a:pt x="96329" y="62793"/>
                  </a:lnTo>
                  <a:lnTo>
                    <a:pt x="134093" y="36459"/>
                  </a:lnTo>
                  <a:lnTo>
                    <a:pt x="176228" y="16710"/>
                  </a:lnTo>
                  <a:lnTo>
                    <a:pt x="221962" y="4304"/>
                  </a:lnTo>
                  <a:lnTo>
                    <a:pt x="270526" y="0"/>
                  </a:lnTo>
                  <a:lnTo>
                    <a:pt x="319090" y="4304"/>
                  </a:lnTo>
                  <a:lnTo>
                    <a:pt x="364824" y="16710"/>
                  </a:lnTo>
                  <a:lnTo>
                    <a:pt x="406958" y="36459"/>
                  </a:lnTo>
                  <a:lnTo>
                    <a:pt x="444722" y="62793"/>
                  </a:lnTo>
                  <a:lnTo>
                    <a:pt x="477347" y="94952"/>
                  </a:lnTo>
                  <a:lnTo>
                    <a:pt x="504062" y="132178"/>
                  </a:lnTo>
                  <a:lnTo>
                    <a:pt x="524098" y="173711"/>
                  </a:lnTo>
                  <a:lnTo>
                    <a:pt x="536684" y="218793"/>
                  </a:lnTo>
                  <a:lnTo>
                    <a:pt x="541050" y="266664"/>
                  </a:lnTo>
                  <a:lnTo>
                    <a:pt x="540913" y="274897"/>
                  </a:lnTo>
                  <a:lnTo>
                    <a:pt x="530120" y="315688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765888" y="8284552"/>
              <a:ext cx="577215" cy="351155"/>
            </a:xfrm>
            <a:custGeom>
              <a:avLst/>
              <a:gdLst/>
              <a:ahLst/>
              <a:cxnLst/>
              <a:rect l="l" t="t" r="r" b="b"/>
              <a:pathLst>
                <a:path w="577215" h="351154">
                  <a:moveTo>
                    <a:pt x="186742" y="350887"/>
                  </a:moveTo>
                  <a:lnTo>
                    <a:pt x="37782" y="350887"/>
                  </a:lnTo>
                  <a:lnTo>
                    <a:pt x="24970" y="348549"/>
                  </a:lnTo>
                  <a:lnTo>
                    <a:pt x="1326" y="310959"/>
                  </a:lnTo>
                  <a:lnTo>
                    <a:pt x="0" y="284264"/>
                  </a:lnTo>
                  <a:lnTo>
                    <a:pt x="3781" y="238216"/>
                  </a:lnTo>
                  <a:lnTo>
                    <a:pt x="14726" y="194511"/>
                  </a:lnTo>
                  <a:lnTo>
                    <a:pt x="32236" y="153739"/>
                  </a:lnTo>
                  <a:lnTo>
                    <a:pt x="55713" y="116489"/>
                  </a:lnTo>
                  <a:lnTo>
                    <a:pt x="84558" y="83353"/>
                  </a:lnTo>
                  <a:lnTo>
                    <a:pt x="118175" y="54918"/>
                  </a:lnTo>
                  <a:lnTo>
                    <a:pt x="155963" y="31776"/>
                  </a:lnTo>
                  <a:lnTo>
                    <a:pt x="197325" y="14516"/>
                  </a:lnTo>
                  <a:lnTo>
                    <a:pt x="241663" y="3727"/>
                  </a:lnTo>
                  <a:lnTo>
                    <a:pt x="288378" y="0"/>
                  </a:lnTo>
                  <a:lnTo>
                    <a:pt x="335093" y="3727"/>
                  </a:lnTo>
                  <a:lnTo>
                    <a:pt x="379430" y="14516"/>
                  </a:lnTo>
                  <a:lnTo>
                    <a:pt x="420792" y="31776"/>
                  </a:lnTo>
                  <a:lnTo>
                    <a:pt x="426381" y="35198"/>
                  </a:lnTo>
                  <a:lnTo>
                    <a:pt x="288378" y="35198"/>
                  </a:lnTo>
                  <a:lnTo>
                    <a:pt x="242960" y="39211"/>
                  </a:lnTo>
                  <a:lnTo>
                    <a:pt x="200214" y="50781"/>
                  </a:lnTo>
                  <a:lnTo>
                    <a:pt x="160851" y="69203"/>
                  </a:lnTo>
                  <a:lnTo>
                    <a:pt x="125587" y="93776"/>
                  </a:lnTo>
                  <a:lnTo>
                    <a:pt x="95134" y="123794"/>
                  </a:lnTo>
                  <a:lnTo>
                    <a:pt x="70206" y="158556"/>
                  </a:lnTo>
                  <a:lnTo>
                    <a:pt x="51517" y="197357"/>
                  </a:lnTo>
                  <a:lnTo>
                    <a:pt x="39781" y="239494"/>
                  </a:lnTo>
                  <a:lnTo>
                    <a:pt x="35711" y="284264"/>
                  </a:lnTo>
                  <a:lnTo>
                    <a:pt x="35850" y="292219"/>
                  </a:lnTo>
                  <a:lnTo>
                    <a:pt x="36255" y="300108"/>
                  </a:lnTo>
                  <a:lnTo>
                    <a:pt x="36934" y="308180"/>
                  </a:lnTo>
                  <a:lnTo>
                    <a:pt x="37785" y="315688"/>
                  </a:lnTo>
                  <a:lnTo>
                    <a:pt x="222257" y="315688"/>
                  </a:lnTo>
                  <a:lnTo>
                    <a:pt x="222136" y="320091"/>
                  </a:lnTo>
                  <a:lnTo>
                    <a:pt x="194153" y="350121"/>
                  </a:lnTo>
                  <a:lnTo>
                    <a:pt x="186742" y="350887"/>
                  </a:lnTo>
                  <a:close/>
                </a:path>
                <a:path w="577215" h="351154">
                  <a:moveTo>
                    <a:pt x="574891" y="315688"/>
                  </a:moveTo>
                  <a:lnTo>
                    <a:pt x="538976" y="315688"/>
                  </a:lnTo>
                  <a:lnTo>
                    <a:pt x="539855" y="307931"/>
                  </a:lnTo>
                  <a:lnTo>
                    <a:pt x="540505" y="300108"/>
                  </a:lnTo>
                  <a:lnTo>
                    <a:pt x="540909" y="292219"/>
                  </a:lnTo>
                  <a:lnTo>
                    <a:pt x="541047" y="284264"/>
                  </a:lnTo>
                  <a:lnTo>
                    <a:pt x="536976" y="239494"/>
                  </a:lnTo>
                  <a:lnTo>
                    <a:pt x="525240" y="197357"/>
                  </a:lnTo>
                  <a:lnTo>
                    <a:pt x="506551" y="158556"/>
                  </a:lnTo>
                  <a:lnTo>
                    <a:pt x="481623" y="123794"/>
                  </a:lnTo>
                  <a:lnTo>
                    <a:pt x="451170" y="93776"/>
                  </a:lnTo>
                  <a:lnTo>
                    <a:pt x="415906" y="69203"/>
                  </a:lnTo>
                  <a:lnTo>
                    <a:pt x="376543" y="50781"/>
                  </a:lnTo>
                  <a:lnTo>
                    <a:pt x="333796" y="39211"/>
                  </a:lnTo>
                  <a:lnTo>
                    <a:pt x="288378" y="35198"/>
                  </a:lnTo>
                  <a:lnTo>
                    <a:pt x="426381" y="35198"/>
                  </a:lnTo>
                  <a:lnTo>
                    <a:pt x="492196" y="83353"/>
                  </a:lnTo>
                  <a:lnTo>
                    <a:pt x="521041" y="116489"/>
                  </a:lnTo>
                  <a:lnTo>
                    <a:pt x="544517" y="153739"/>
                  </a:lnTo>
                  <a:lnTo>
                    <a:pt x="562026" y="194511"/>
                  </a:lnTo>
                  <a:lnTo>
                    <a:pt x="572969" y="238216"/>
                  </a:lnTo>
                  <a:lnTo>
                    <a:pt x="576748" y="284264"/>
                  </a:lnTo>
                  <a:lnTo>
                    <a:pt x="576599" y="293020"/>
                  </a:lnTo>
                  <a:lnTo>
                    <a:pt x="576157" y="301931"/>
                  </a:lnTo>
                  <a:lnTo>
                    <a:pt x="575421" y="310964"/>
                  </a:lnTo>
                  <a:lnTo>
                    <a:pt x="574891" y="315688"/>
                  </a:lnTo>
                  <a:close/>
                </a:path>
                <a:path w="577215" h="351154">
                  <a:moveTo>
                    <a:pt x="222257" y="315688"/>
                  </a:moveTo>
                  <a:lnTo>
                    <a:pt x="186745" y="315688"/>
                  </a:lnTo>
                  <a:lnTo>
                    <a:pt x="186451" y="312564"/>
                  </a:lnTo>
                  <a:lnTo>
                    <a:pt x="186365" y="310964"/>
                  </a:lnTo>
                  <a:lnTo>
                    <a:pt x="186281" y="306204"/>
                  </a:lnTo>
                  <a:lnTo>
                    <a:pt x="194305" y="267030"/>
                  </a:lnTo>
                  <a:lnTo>
                    <a:pt x="216186" y="235039"/>
                  </a:lnTo>
                  <a:lnTo>
                    <a:pt x="248639" y="213471"/>
                  </a:lnTo>
                  <a:lnTo>
                    <a:pt x="288380" y="205562"/>
                  </a:lnTo>
                  <a:lnTo>
                    <a:pt x="328122" y="213471"/>
                  </a:lnTo>
                  <a:lnTo>
                    <a:pt x="360575" y="235039"/>
                  </a:lnTo>
                  <a:lnTo>
                    <a:pt x="364489" y="240761"/>
                  </a:lnTo>
                  <a:lnTo>
                    <a:pt x="288375" y="240761"/>
                  </a:lnTo>
                  <a:lnTo>
                    <a:pt x="262557" y="245912"/>
                  </a:lnTo>
                  <a:lnTo>
                    <a:pt x="241451" y="259950"/>
                  </a:lnTo>
                  <a:lnTo>
                    <a:pt x="227210" y="280755"/>
                  </a:lnTo>
                  <a:lnTo>
                    <a:pt x="221984" y="306204"/>
                  </a:lnTo>
                  <a:lnTo>
                    <a:pt x="222086" y="310216"/>
                  </a:lnTo>
                  <a:lnTo>
                    <a:pt x="222295" y="312426"/>
                  </a:lnTo>
                  <a:lnTo>
                    <a:pt x="222257" y="315688"/>
                  </a:lnTo>
                  <a:close/>
                </a:path>
                <a:path w="577215" h="351154">
                  <a:moveTo>
                    <a:pt x="538968" y="350887"/>
                  </a:moveTo>
                  <a:lnTo>
                    <a:pt x="390007" y="350887"/>
                  </a:lnTo>
                  <a:lnTo>
                    <a:pt x="382597" y="350121"/>
                  </a:lnTo>
                  <a:lnTo>
                    <a:pt x="354542" y="319771"/>
                  </a:lnTo>
                  <a:lnTo>
                    <a:pt x="354455" y="312426"/>
                  </a:lnTo>
                  <a:lnTo>
                    <a:pt x="354664" y="310216"/>
                  </a:lnTo>
                  <a:lnTo>
                    <a:pt x="354766" y="306204"/>
                  </a:lnTo>
                  <a:lnTo>
                    <a:pt x="349539" y="280754"/>
                  </a:lnTo>
                  <a:lnTo>
                    <a:pt x="335296" y="259949"/>
                  </a:lnTo>
                  <a:lnTo>
                    <a:pt x="314190" y="245911"/>
                  </a:lnTo>
                  <a:lnTo>
                    <a:pt x="288375" y="240761"/>
                  </a:lnTo>
                  <a:lnTo>
                    <a:pt x="364489" y="240761"/>
                  </a:lnTo>
                  <a:lnTo>
                    <a:pt x="382456" y="267030"/>
                  </a:lnTo>
                  <a:lnTo>
                    <a:pt x="390480" y="306204"/>
                  </a:lnTo>
                  <a:lnTo>
                    <a:pt x="390396" y="310964"/>
                  </a:lnTo>
                  <a:lnTo>
                    <a:pt x="390310" y="312564"/>
                  </a:lnTo>
                  <a:lnTo>
                    <a:pt x="390016" y="315688"/>
                  </a:lnTo>
                  <a:lnTo>
                    <a:pt x="574891" y="315688"/>
                  </a:lnTo>
                  <a:lnTo>
                    <a:pt x="574395" y="320091"/>
                  </a:lnTo>
                  <a:lnTo>
                    <a:pt x="570440" y="332328"/>
                  </a:lnTo>
                  <a:lnTo>
                    <a:pt x="562584" y="342089"/>
                  </a:lnTo>
                  <a:lnTo>
                    <a:pt x="551775" y="348550"/>
                  </a:lnTo>
                  <a:lnTo>
                    <a:pt x="538968" y="3508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724644" y="8621932"/>
              <a:ext cx="659765" cy="178435"/>
            </a:xfrm>
            <a:custGeom>
              <a:avLst/>
              <a:gdLst/>
              <a:ahLst/>
              <a:cxnLst/>
              <a:rect l="l" t="t" r="r" b="b"/>
              <a:pathLst>
                <a:path w="659765" h="178434">
                  <a:moveTo>
                    <a:pt x="651253" y="178347"/>
                  </a:moveTo>
                  <a:lnTo>
                    <a:pt x="17854" y="178347"/>
                  </a:lnTo>
                  <a:lnTo>
                    <a:pt x="7993" y="178347"/>
                  </a:lnTo>
                  <a:lnTo>
                    <a:pt x="0" y="170468"/>
                  </a:lnTo>
                  <a:lnTo>
                    <a:pt x="0" y="7879"/>
                  </a:lnTo>
                  <a:lnTo>
                    <a:pt x="7993" y="0"/>
                  </a:lnTo>
                  <a:lnTo>
                    <a:pt x="651253" y="0"/>
                  </a:lnTo>
                  <a:lnTo>
                    <a:pt x="659246" y="7879"/>
                  </a:lnTo>
                  <a:lnTo>
                    <a:pt x="659246" y="170468"/>
                  </a:lnTo>
                  <a:lnTo>
                    <a:pt x="651253" y="178347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706790" y="8305202"/>
              <a:ext cx="695325" cy="513080"/>
            </a:xfrm>
            <a:custGeom>
              <a:avLst/>
              <a:gdLst/>
              <a:ahLst/>
              <a:cxnLst/>
              <a:rect l="l" t="t" r="r" b="b"/>
              <a:pathLst>
                <a:path w="695325" h="513079">
                  <a:moveTo>
                    <a:pt x="365328" y="7874"/>
                  </a:moveTo>
                  <a:lnTo>
                    <a:pt x="357339" y="0"/>
                  </a:lnTo>
                  <a:lnTo>
                    <a:pt x="337616" y="0"/>
                  </a:lnTo>
                  <a:lnTo>
                    <a:pt x="329615" y="7874"/>
                  </a:lnTo>
                  <a:lnTo>
                    <a:pt x="329615" y="72326"/>
                  </a:lnTo>
                  <a:lnTo>
                    <a:pt x="337616" y="80200"/>
                  </a:lnTo>
                  <a:lnTo>
                    <a:pt x="347472" y="80200"/>
                  </a:lnTo>
                  <a:lnTo>
                    <a:pt x="357327" y="80200"/>
                  </a:lnTo>
                  <a:lnTo>
                    <a:pt x="365328" y="72326"/>
                  </a:lnTo>
                  <a:lnTo>
                    <a:pt x="365328" y="7874"/>
                  </a:lnTo>
                  <a:close/>
                </a:path>
                <a:path w="695325" h="513079">
                  <a:moveTo>
                    <a:pt x="694944" y="334340"/>
                  </a:moveTo>
                  <a:lnTo>
                    <a:pt x="692137" y="320636"/>
                  </a:lnTo>
                  <a:lnTo>
                    <a:pt x="684491" y="309448"/>
                  </a:lnTo>
                  <a:lnTo>
                    <a:pt x="673138" y="301904"/>
                  </a:lnTo>
                  <a:lnTo>
                    <a:pt x="659244" y="299135"/>
                  </a:lnTo>
                  <a:lnTo>
                    <a:pt x="659244" y="334340"/>
                  </a:lnTo>
                  <a:lnTo>
                    <a:pt x="659244" y="477481"/>
                  </a:lnTo>
                  <a:lnTo>
                    <a:pt x="533196" y="477481"/>
                  </a:lnTo>
                  <a:lnTo>
                    <a:pt x="533196" y="422770"/>
                  </a:lnTo>
                  <a:lnTo>
                    <a:pt x="525195" y="414883"/>
                  </a:lnTo>
                  <a:lnTo>
                    <a:pt x="505472" y="414883"/>
                  </a:lnTo>
                  <a:lnTo>
                    <a:pt x="497484" y="422770"/>
                  </a:lnTo>
                  <a:lnTo>
                    <a:pt x="497484" y="477481"/>
                  </a:lnTo>
                  <a:lnTo>
                    <a:pt x="449262" y="477481"/>
                  </a:lnTo>
                  <a:lnTo>
                    <a:pt x="449262" y="422770"/>
                  </a:lnTo>
                  <a:lnTo>
                    <a:pt x="441261" y="414896"/>
                  </a:lnTo>
                  <a:lnTo>
                    <a:pt x="421538" y="414896"/>
                  </a:lnTo>
                  <a:lnTo>
                    <a:pt x="413550" y="422770"/>
                  </a:lnTo>
                  <a:lnTo>
                    <a:pt x="413550" y="477481"/>
                  </a:lnTo>
                  <a:lnTo>
                    <a:pt x="365328" y="477481"/>
                  </a:lnTo>
                  <a:lnTo>
                    <a:pt x="365328" y="422770"/>
                  </a:lnTo>
                  <a:lnTo>
                    <a:pt x="357327" y="414883"/>
                  </a:lnTo>
                  <a:lnTo>
                    <a:pt x="337604" y="414883"/>
                  </a:lnTo>
                  <a:lnTo>
                    <a:pt x="329615" y="422770"/>
                  </a:lnTo>
                  <a:lnTo>
                    <a:pt x="329615" y="477481"/>
                  </a:lnTo>
                  <a:lnTo>
                    <a:pt x="281393" y="477481"/>
                  </a:lnTo>
                  <a:lnTo>
                    <a:pt x="281393" y="422770"/>
                  </a:lnTo>
                  <a:lnTo>
                    <a:pt x="273392" y="414883"/>
                  </a:lnTo>
                  <a:lnTo>
                    <a:pt x="253669" y="414883"/>
                  </a:lnTo>
                  <a:lnTo>
                    <a:pt x="245681" y="422770"/>
                  </a:lnTo>
                  <a:lnTo>
                    <a:pt x="245681" y="477481"/>
                  </a:lnTo>
                  <a:lnTo>
                    <a:pt x="197459" y="477481"/>
                  </a:lnTo>
                  <a:lnTo>
                    <a:pt x="197459" y="373684"/>
                  </a:lnTo>
                  <a:lnTo>
                    <a:pt x="189458" y="365810"/>
                  </a:lnTo>
                  <a:lnTo>
                    <a:pt x="169735" y="365810"/>
                  </a:lnTo>
                  <a:lnTo>
                    <a:pt x="161747" y="373684"/>
                  </a:lnTo>
                  <a:lnTo>
                    <a:pt x="161747" y="477481"/>
                  </a:lnTo>
                  <a:lnTo>
                    <a:pt x="35699" y="477481"/>
                  </a:lnTo>
                  <a:lnTo>
                    <a:pt x="35699" y="334340"/>
                  </a:lnTo>
                  <a:lnTo>
                    <a:pt x="659244" y="334340"/>
                  </a:lnTo>
                  <a:lnTo>
                    <a:pt x="659244" y="299135"/>
                  </a:lnTo>
                  <a:lnTo>
                    <a:pt x="35699" y="299135"/>
                  </a:lnTo>
                  <a:lnTo>
                    <a:pt x="21805" y="301904"/>
                  </a:lnTo>
                  <a:lnTo>
                    <a:pt x="10452" y="309448"/>
                  </a:lnTo>
                  <a:lnTo>
                    <a:pt x="2794" y="320636"/>
                  </a:lnTo>
                  <a:lnTo>
                    <a:pt x="0" y="334340"/>
                  </a:lnTo>
                  <a:lnTo>
                    <a:pt x="0" y="477481"/>
                  </a:lnTo>
                  <a:lnTo>
                    <a:pt x="2794" y="491185"/>
                  </a:lnTo>
                  <a:lnTo>
                    <a:pt x="10452" y="502373"/>
                  </a:lnTo>
                  <a:lnTo>
                    <a:pt x="21805" y="509917"/>
                  </a:lnTo>
                  <a:lnTo>
                    <a:pt x="35699" y="512686"/>
                  </a:lnTo>
                  <a:lnTo>
                    <a:pt x="659244" y="512686"/>
                  </a:lnTo>
                  <a:lnTo>
                    <a:pt x="673138" y="509917"/>
                  </a:lnTo>
                  <a:lnTo>
                    <a:pt x="684491" y="502373"/>
                  </a:lnTo>
                  <a:lnTo>
                    <a:pt x="692137" y="491185"/>
                  </a:lnTo>
                  <a:lnTo>
                    <a:pt x="694944" y="477481"/>
                  </a:lnTo>
                  <a:lnTo>
                    <a:pt x="694944" y="334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137934" y="8340031"/>
              <a:ext cx="14604" cy="43180"/>
            </a:xfrm>
            <a:custGeom>
              <a:avLst/>
              <a:gdLst/>
              <a:ahLst/>
              <a:cxnLst/>
              <a:rect l="l" t="t" r="r" b="b"/>
              <a:pathLst>
                <a:path w="14604" h="43179">
                  <a:moveTo>
                    <a:pt x="0" y="42734"/>
                  </a:moveTo>
                  <a:lnTo>
                    <a:pt x="14321" y="0"/>
                  </a:lnTo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120136" y="8322484"/>
              <a:ext cx="50165" cy="78105"/>
            </a:xfrm>
            <a:custGeom>
              <a:avLst/>
              <a:gdLst/>
              <a:ahLst/>
              <a:cxnLst/>
              <a:rect l="l" t="t" r="r" b="b"/>
              <a:pathLst>
                <a:path w="50165" h="78104">
                  <a:moveTo>
                    <a:pt x="25296" y="77885"/>
                  </a:moveTo>
                  <a:lnTo>
                    <a:pt x="17803" y="77885"/>
                  </a:lnTo>
                  <a:lnTo>
                    <a:pt x="15946" y="77885"/>
                  </a:lnTo>
                  <a:lnTo>
                    <a:pt x="14059" y="77598"/>
                  </a:lnTo>
                  <a:lnTo>
                    <a:pt x="12200" y="76992"/>
                  </a:lnTo>
                  <a:lnTo>
                    <a:pt x="6041" y="73530"/>
                  </a:lnTo>
                  <a:lnTo>
                    <a:pt x="1853" y="68194"/>
                  </a:lnTo>
                  <a:lnTo>
                    <a:pt x="0" y="61699"/>
                  </a:lnTo>
                  <a:lnTo>
                    <a:pt x="847" y="54760"/>
                  </a:lnTo>
                  <a:lnTo>
                    <a:pt x="15169" y="12025"/>
                  </a:lnTo>
                  <a:lnTo>
                    <a:pt x="18681" y="5955"/>
                  </a:lnTo>
                  <a:lnTo>
                    <a:pt x="24095" y="1826"/>
                  </a:lnTo>
                  <a:lnTo>
                    <a:pt x="30685" y="0"/>
                  </a:lnTo>
                  <a:lnTo>
                    <a:pt x="37723" y="835"/>
                  </a:lnTo>
                  <a:lnTo>
                    <a:pt x="43881" y="4297"/>
                  </a:lnTo>
                  <a:lnTo>
                    <a:pt x="48070" y="9633"/>
                  </a:lnTo>
                  <a:lnTo>
                    <a:pt x="49923" y="16128"/>
                  </a:lnTo>
                  <a:lnTo>
                    <a:pt x="49076" y="23067"/>
                  </a:lnTo>
                  <a:lnTo>
                    <a:pt x="32273" y="73199"/>
                  </a:lnTo>
                  <a:lnTo>
                    <a:pt x="25296" y="77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208374" y="8377112"/>
              <a:ext cx="14604" cy="43180"/>
            </a:xfrm>
            <a:custGeom>
              <a:avLst/>
              <a:gdLst/>
              <a:ahLst/>
              <a:cxnLst/>
              <a:rect l="l" t="t" r="r" b="b"/>
              <a:pathLst>
                <a:path w="14604" h="43179">
                  <a:moveTo>
                    <a:pt x="0" y="42734"/>
                  </a:moveTo>
                  <a:lnTo>
                    <a:pt x="14321" y="0"/>
                  </a:lnTo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190573" y="8359569"/>
              <a:ext cx="50165" cy="78105"/>
            </a:xfrm>
            <a:custGeom>
              <a:avLst/>
              <a:gdLst/>
              <a:ahLst/>
              <a:cxnLst/>
              <a:rect l="l" t="t" r="r" b="b"/>
              <a:pathLst>
                <a:path w="50165" h="78104">
                  <a:moveTo>
                    <a:pt x="25299" y="77885"/>
                  </a:moveTo>
                  <a:lnTo>
                    <a:pt x="17803" y="77885"/>
                  </a:lnTo>
                  <a:lnTo>
                    <a:pt x="15946" y="77885"/>
                  </a:lnTo>
                  <a:lnTo>
                    <a:pt x="14059" y="77598"/>
                  </a:lnTo>
                  <a:lnTo>
                    <a:pt x="12200" y="76991"/>
                  </a:lnTo>
                  <a:lnTo>
                    <a:pt x="6041" y="73529"/>
                  </a:lnTo>
                  <a:lnTo>
                    <a:pt x="1853" y="68193"/>
                  </a:lnTo>
                  <a:lnTo>
                    <a:pt x="0" y="61699"/>
                  </a:lnTo>
                  <a:lnTo>
                    <a:pt x="847" y="54762"/>
                  </a:lnTo>
                  <a:lnTo>
                    <a:pt x="15169" y="12025"/>
                  </a:lnTo>
                  <a:lnTo>
                    <a:pt x="18681" y="5954"/>
                  </a:lnTo>
                  <a:lnTo>
                    <a:pt x="24094" y="1826"/>
                  </a:lnTo>
                  <a:lnTo>
                    <a:pt x="30683" y="0"/>
                  </a:lnTo>
                  <a:lnTo>
                    <a:pt x="37723" y="834"/>
                  </a:lnTo>
                  <a:lnTo>
                    <a:pt x="43881" y="4296"/>
                  </a:lnTo>
                  <a:lnTo>
                    <a:pt x="48070" y="9632"/>
                  </a:lnTo>
                  <a:lnTo>
                    <a:pt x="49923" y="16126"/>
                  </a:lnTo>
                  <a:lnTo>
                    <a:pt x="49076" y="23064"/>
                  </a:lnTo>
                  <a:lnTo>
                    <a:pt x="32276" y="73195"/>
                  </a:lnTo>
                  <a:lnTo>
                    <a:pt x="25299" y="77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956276" y="8340031"/>
              <a:ext cx="14604" cy="43180"/>
            </a:xfrm>
            <a:custGeom>
              <a:avLst/>
              <a:gdLst/>
              <a:ahLst/>
              <a:cxnLst/>
              <a:rect l="l" t="t" r="r" b="b"/>
              <a:pathLst>
                <a:path w="14604" h="43179">
                  <a:moveTo>
                    <a:pt x="14321" y="42734"/>
                  </a:moveTo>
                  <a:lnTo>
                    <a:pt x="0" y="0"/>
                  </a:lnTo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938475" y="8322484"/>
              <a:ext cx="50165" cy="78105"/>
            </a:xfrm>
            <a:custGeom>
              <a:avLst/>
              <a:gdLst/>
              <a:ahLst/>
              <a:cxnLst/>
              <a:rect l="l" t="t" r="r" b="b"/>
              <a:pathLst>
                <a:path w="50165" h="78104">
                  <a:moveTo>
                    <a:pt x="33974" y="77885"/>
                  </a:moveTo>
                  <a:lnTo>
                    <a:pt x="32120" y="77885"/>
                  </a:lnTo>
                  <a:lnTo>
                    <a:pt x="24623" y="77885"/>
                  </a:lnTo>
                  <a:lnTo>
                    <a:pt x="17647" y="73198"/>
                  </a:lnTo>
                  <a:lnTo>
                    <a:pt x="847" y="23067"/>
                  </a:lnTo>
                  <a:lnTo>
                    <a:pt x="0" y="16128"/>
                  </a:lnTo>
                  <a:lnTo>
                    <a:pt x="1853" y="9633"/>
                  </a:lnTo>
                  <a:lnTo>
                    <a:pt x="6041" y="4297"/>
                  </a:lnTo>
                  <a:lnTo>
                    <a:pt x="12200" y="835"/>
                  </a:lnTo>
                  <a:lnTo>
                    <a:pt x="19238" y="0"/>
                  </a:lnTo>
                  <a:lnTo>
                    <a:pt x="25827" y="1826"/>
                  </a:lnTo>
                  <a:lnTo>
                    <a:pt x="31241" y="5955"/>
                  </a:lnTo>
                  <a:lnTo>
                    <a:pt x="34754" y="12025"/>
                  </a:lnTo>
                  <a:lnTo>
                    <a:pt x="49076" y="54760"/>
                  </a:lnTo>
                  <a:lnTo>
                    <a:pt x="49923" y="61699"/>
                  </a:lnTo>
                  <a:lnTo>
                    <a:pt x="48070" y="68194"/>
                  </a:lnTo>
                  <a:lnTo>
                    <a:pt x="43881" y="73530"/>
                  </a:lnTo>
                  <a:lnTo>
                    <a:pt x="37723" y="76992"/>
                  </a:lnTo>
                  <a:lnTo>
                    <a:pt x="35863" y="77598"/>
                  </a:lnTo>
                  <a:lnTo>
                    <a:pt x="33974" y="77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885839" y="8377112"/>
              <a:ext cx="14604" cy="43180"/>
            </a:xfrm>
            <a:custGeom>
              <a:avLst/>
              <a:gdLst/>
              <a:ahLst/>
              <a:cxnLst/>
              <a:rect l="l" t="t" r="r" b="b"/>
              <a:pathLst>
                <a:path w="14604" h="43179">
                  <a:moveTo>
                    <a:pt x="14319" y="42734"/>
                  </a:moveTo>
                  <a:lnTo>
                    <a:pt x="0" y="0"/>
                  </a:lnTo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868035" y="8359569"/>
              <a:ext cx="50165" cy="78105"/>
            </a:xfrm>
            <a:custGeom>
              <a:avLst/>
              <a:gdLst/>
              <a:ahLst/>
              <a:cxnLst/>
              <a:rect l="l" t="t" r="r" b="b"/>
              <a:pathLst>
                <a:path w="50165" h="78104">
                  <a:moveTo>
                    <a:pt x="33976" y="77885"/>
                  </a:moveTo>
                  <a:lnTo>
                    <a:pt x="32120" y="77885"/>
                  </a:lnTo>
                  <a:lnTo>
                    <a:pt x="24623" y="77885"/>
                  </a:lnTo>
                  <a:lnTo>
                    <a:pt x="17647" y="73198"/>
                  </a:lnTo>
                  <a:lnTo>
                    <a:pt x="847" y="23064"/>
                  </a:lnTo>
                  <a:lnTo>
                    <a:pt x="0" y="16125"/>
                  </a:lnTo>
                  <a:lnTo>
                    <a:pt x="1853" y="9631"/>
                  </a:lnTo>
                  <a:lnTo>
                    <a:pt x="6041" y="4296"/>
                  </a:lnTo>
                  <a:lnTo>
                    <a:pt x="12200" y="834"/>
                  </a:lnTo>
                  <a:lnTo>
                    <a:pt x="19239" y="0"/>
                  </a:lnTo>
                  <a:lnTo>
                    <a:pt x="25828" y="1826"/>
                  </a:lnTo>
                  <a:lnTo>
                    <a:pt x="31242" y="5954"/>
                  </a:lnTo>
                  <a:lnTo>
                    <a:pt x="34754" y="12025"/>
                  </a:lnTo>
                  <a:lnTo>
                    <a:pt x="49076" y="54762"/>
                  </a:lnTo>
                  <a:lnTo>
                    <a:pt x="49923" y="61700"/>
                  </a:lnTo>
                  <a:lnTo>
                    <a:pt x="48070" y="68194"/>
                  </a:lnTo>
                  <a:lnTo>
                    <a:pt x="43881" y="73530"/>
                  </a:lnTo>
                  <a:lnTo>
                    <a:pt x="37723" y="76991"/>
                  </a:lnTo>
                  <a:lnTo>
                    <a:pt x="35863" y="77595"/>
                  </a:lnTo>
                  <a:lnTo>
                    <a:pt x="33976" y="77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10477204" y="8196643"/>
            <a:ext cx="285750" cy="715010"/>
            <a:chOff x="10477204" y="8196643"/>
            <a:chExt cx="285750" cy="715010"/>
          </a:xfrm>
        </p:grpSpPr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77204" y="8196643"/>
              <a:ext cx="261688" cy="38299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0004" y="8682544"/>
              <a:ext cx="202848" cy="22848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577302" y="8314269"/>
              <a:ext cx="168275" cy="421005"/>
            </a:xfrm>
            <a:custGeom>
              <a:avLst/>
              <a:gdLst/>
              <a:ahLst/>
              <a:cxnLst/>
              <a:rect l="l" t="t" r="r" b="b"/>
              <a:pathLst>
                <a:path w="168275" h="421004">
                  <a:moveTo>
                    <a:pt x="160028" y="420805"/>
                  </a:moveTo>
                  <a:lnTo>
                    <a:pt x="17570" y="420802"/>
                  </a:lnTo>
                  <a:lnTo>
                    <a:pt x="8060" y="420802"/>
                  </a:lnTo>
                  <a:lnTo>
                    <a:pt x="288" y="413219"/>
                  </a:lnTo>
                  <a:lnTo>
                    <a:pt x="0" y="400359"/>
                  </a:lnTo>
                  <a:lnTo>
                    <a:pt x="0" y="20127"/>
                  </a:lnTo>
                  <a:lnTo>
                    <a:pt x="415" y="7475"/>
                  </a:lnTo>
                  <a:lnTo>
                    <a:pt x="8157" y="0"/>
                  </a:lnTo>
                  <a:lnTo>
                    <a:pt x="159939" y="0"/>
                  </a:lnTo>
                  <a:lnTo>
                    <a:pt x="167681" y="7485"/>
                  </a:lnTo>
                  <a:lnTo>
                    <a:pt x="168088" y="20132"/>
                  </a:lnTo>
                  <a:lnTo>
                    <a:pt x="168029" y="403718"/>
                  </a:lnTo>
                  <a:lnTo>
                    <a:pt x="167800" y="413219"/>
                  </a:lnTo>
                  <a:lnTo>
                    <a:pt x="160028" y="42080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559850" y="8296760"/>
              <a:ext cx="203200" cy="455930"/>
            </a:xfrm>
            <a:custGeom>
              <a:avLst/>
              <a:gdLst/>
              <a:ahLst/>
              <a:cxnLst/>
              <a:rect l="l" t="t" r="r" b="b"/>
              <a:pathLst>
                <a:path w="203200" h="455929">
                  <a:moveTo>
                    <a:pt x="167969" y="455820"/>
                  </a:moveTo>
                  <a:lnTo>
                    <a:pt x="35022" y="455820"/>
                  </a:lnTo>
                  <a:lnTo>
                    <a:pt x="21584" y="453149"/>
                  </a:lnTo>
                  <a:lnTo>
                    <a:pt x="10540" y="445846"/>
                  </a:lnTo>
                  <a:lnTo>
                    <a:pt x="2992" y="435009"/>
                  </a:lnTo>
                  <a:lnTo>
                    <a:pt x="0" y="421653"/>
                  </a:lnTo>
                  <a:lnTo>
                    <a:pt x="35" y="33808"/>
                  </a:lnTo>
                  <a:lnTo>
                    <a:pt x="3126" y="20570"/>
                  </a:lnTo>
                  <a:lnTo>
                    <a:pt x="10706" y="9832"/>
                  </a:lnTo>
                  <a:lnTo>
                    <a:pt x="21703" y="2630"/>
                  </a:lnTo>
                  <a:lnTo>
                    <a:pt x="35046" y="0"/>
                  </a:lnTo>
                  <a:lnTo>
                    <a:pt x="167945" y="0"/>
                  </a:lnTo>
                  <a:lnTo>
                    <a:pt x="202956" y="33808"/>
                  </a:lnTo>
                  <a:lnTo>
                    <a:pt x="202998" y="35018"/>
                  </a:lnTo>
                  <a:lnTo>
                    <a:pt x="35043" y="35018"/>
                  </a:lnTo>
                  <a:lnTo>
                    <a:pt x="35022" y="420805"/>
                  </a:lnTo>
                  <a:lnTo>
                    <a:pt x="203013" y="420805"/>
                  </a:lnTo>
                  <a:lnTo>
                    <a:pt x="202983" y="421653"/>
                  </a:lnTo>
                  <a:lnTo>
                    <a:pt x="200014" y="434976"/>
                  </a:lnTo>
                  <a:lnTo>
                    <a:pt x="192431" y="445863"/>
                  </a:lnTo>
                  <a:lnTo>
                    <a:pt x="181387" y="453154"/>
                  </a:lnTo>
                  <a:lnTo>
                    <a:pt x="167969" y="455820"/>
                  </a:lnTo>
                  <a:close/>
                </a:path>
                <a:path w="203200" h="455929">
                  <a:moveTo>
                    <a:pt x="203013" y="420805"/>
                  </a:moveTo>
                  <a:lnTo>
                    <a:pt x="167969" y="420805"/>
                  </a:lnTo>
                  <a:lnTo>
                    <a:pt x="167945" y="35018"/>
                  </a:lnTo>
                  <a:lnTo>
                    <a:pt x="202998" y="35018"/>
                  </a:lnTo>
                  <a:lnTo>
                    <a:pt x="203013" y="420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577366" y="8344692"/>
              <a:ext cx="71120" cy="390525"/>
            </a:xfrm>
            <a:custGeom>
              <a:avLst/>
              <a:gdLst/>
              <a:ahLst/>
              <a:cxnLst/>
              <a:rect l="l" t="t" r="r" b="b"/>
              <a:pathLst>
                <a:path w="71120" h="390525">
                  <a:moveTo>
                    <a:pt x="62876" y="390379"/>
                  </a:moveTo>
                  <a:lnTo>
                    <a:pt x="17530" y="390379"/>
                  </a:lnTo>
                  <a:lnTo>
                    <a:pt x="7901" y="390379"/>
                  </a:lnTo>
                  <a:lnTo>
                    <a:pt x="78" y="382610"/>
                  </a:lnTo>
                  <a:lnTo>
                    <a:pt x="0" y="369936"/>
                  </a:lnTo>
                  <a:lnTo>
                    <a:pt x="0" y="7838"/>
                  </a:lnTo>
                  <a:lnTo>
                    <a:pt x="7842" y="0"/>
                  </a:lnTo>
                  <a:lnTo>
                    <a:pt x="62935" y="0"/>
                  </a:lnTo>
                  <a:lnTo>
                    <a:pt x="70777" y="7838"/>
                  </a:lnTo>
                  <a:lnTo>
                    <a:pt x="70764" y="372940"/>
                  </a:lnTo>
                  <a:lnTo>
                    <a:pt x="70699" y="382564"/>
                  </a:lnTo>
                  <a:lnTo>
                    <a:pt x="62876" y="390379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559847" y="8327183"/>
              <a:ext cx="106045" cy="425450"/>
            </a:xfrm>
            <a:custGeom>
              <a:avLst/>
              <a:gdLst/>
              <a:ahLst/>
              <a:cxnLst/>
              <a:rect l="l" t="t" r="r" b="b"/>
              <a:pathLst>
                <a:path w="106045" h="425450">
                  <a:moveTo>
                    <a:pt x="70766" y="425397"/>
                  </a:moveTo>
                  <a:lnTo>
                    <a:pt x="35049" y="425397"/>
                  </a:lnTo>
                  <a:lnTo>
                    <a:pt x="21468" y="422669"/>
                  </a:lnTo>
                  <a:lnTo>
                    <a:pt x="10358" y="415222"/>
                  </a:lnTo>
                  <a:lnTo>
                    <a:pt x="2836" y="404167"/>
                  </a:lnTo>
                  <a:lnTo>
                    <a:pt x="16" y="390621"/>
                  </a:lnTo>
                  <a:lnTo>
                    <a:pt x="0" y="35018"/>
                  </a:lnTo>
                  <a:lnTo>
                    <a:pt x="2752" y="21387"/>
                  </a:lnTo>
                  <a:lnTo>
                    <a:pt x="10260" y="10256"/>
                  </a:lnTo>
                  <a:lnTo>
                    <a:pt x="21396" y="2751"/>
                  </a:lnTo>
                  <a:lnTo>
                    <a:pt x="35033" y="0"/>
                  </a:lnTo>
                  <a:lnTo>
                    <a:pt x="70780" y="0"/>
                  </a:lnTo>
                  <a:lnTo>
                    <a:pt x="84416" y="2752"/>
                  </a:lnTo>
                  <a:lnTo>
                    <a:pt x="95552" y="10257"/>
                  </a:lnTo>
                  <a:lnTo>
                    <a:pt x="103061" y="21388"/>
                  </a:lnTo>
                  <a:lnTo>
                    <a:pt x="105815" y="35018"/>
                  </a:lnTo>
                  <a:lnTo>
                    <a:pt x="35035" y="35018"/>
                  </a:lnTo>
                  <a:lnTo>
                    <a:pt x="35049" y="390379"/>
                  </a:lnTo>
                  <a:lnTo>
                    <a:pt x="105801" y="390379"/>
                  </a:lnTo>
                  <a:lnTo>
                    <a:pt x="105797" y="390621"/>
                  </a:lnTo>
                  <a:lnTo>
                    <a:pt x="102973" y="404175"/>
                  </a:lnTo>
                  <a:lnTo>
                    <a:pt x="95449" y="415227"/>
                  </a:lnTo>
                  <a:lnTo>
                    <a:pt x="84340" y="422670"/>
                  </a:lnTo>
                  <a:lnTo>
                    <a:pt x="70766" y="425397"/>
                  </a:lnTo>
                  <a:close/>
                </a:path>
                <a:path w="106045" h="425450">
                  <a:moveTo>
                    <a:pt x="105801" y="390379"/>
                  </a:moveTo>
                  <a:lnTo>
                    <a:pt x="70766" y="390379"/>
                  </a:lnTo>
                  <a:lnTo>
                    <a:pt x="70780" y="35018"/>
                  </a:lnTo>
                  <a:lnTo>
                    <a:pt x="105815" y="35018"/>
                  </a:lnTo>
                  <a:lnTo>
                    <a:pt x="105801" y="3903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59737" y="8296760"/>
              <a:ext cx="203172" cy="126707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11790575" y="8302469"/>
            <a:ext cx="730885" cy="504825"/>
            <a:chOff x="11790575" y="8302469"/>
            <a:chExt cx="730885" cy="504825"/>
          </a:xfrm>
        </p:grpSpPr>
        <p:sp>
          <p:nvSpPr>
            <p:cNvPr id="66" name="object 66"/>
            <p:cNvSpPr/>
            <p:nvPr/>
          </p:nvSpPr>
          <p:spPr>
            <a:xfrm>
              <a:off x="11849947" y="8320925"/>
              <a:ext cx="653415" cy="311150"/>
            </a:xfrm>
            <a:custGeom>
              <a:avLst/>
              <a:gdLst/>
              <a:ahLst/>
              <a:cxnLst/>
              <a:rect l="l" t="t" r="r" b="b"/>
              <a:pathLst>
                <a:path w="653415" h="311150">
                  <a:moveTo>
                    <a:pt x="329113" y="310955"/>
                  </a:moveTo>
                  <a:lnTo>
                    <a:pt x="326589" y="310955"/>
                  </a:lnTo>
                  <a:lnTo>
                    <a:pt x="324066" y="310955"/>
                  </a:lnTo>
                  <a:lnTo>
                    <a:pt x="321546" y="310430"/>
                  </a:lnTo>
                  <a:lnTo>
                    <a:pt x="4285" y="169408"/>
                  </a:lnTo>
                  <a:lnTo>
                    <a:pt x="0" y="162787"/>
                  </a:lnTo>
                  <a:lnTo>
                    <a:pt x="0" y="148165"/>
                  </a:lnTo>
                  <a:lnTo>
                    <a:pt x="4285" y="141544"/>
                  </a:lnTo>
                  <a:lnTo>
                    <a:pt x="321546" y="522"/>
                  </a:lnTo>
                  <a:lnTo>
                    <a:pt x="324066" y="0"/>
                  </a:lnTo>
                  <a:lnTo>
                    <a:pt x="329113" y="0"/>
                  </a:lnTo>
                  <a:lnTo>
                    <a:pt x="331633" y="525"/>
                  </a:lnTo>
                  <a:lnTo>
                    <a:pt x="648894" y="141544"/>
                  </a:lnTo>
                  <a:lnTo>
                    <a:pt x="653179" y="148165"/>
                  </a:lnTo>
                  <a:lnTo>
                    <a:pt x="653179" y="162787"/>
                  </a:lnTo>
                  <a:lnTo>
                    <a:pt x="648894" y="169408"/>
                  </a:lnTo>
                  <a:lnTo>
                    <a:pt x="331633" y="310430"/>
                  </a:lnTo>
                  <a:lnTo>
                    <a:pt x="329113" y="31095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1831623" y="8302469"/>
              <a:ext cx="690245" cy="347980"/>
            </a:xfrm>
            <a:custGeom>
              <a:avLst/>
              <a:gdLst/>
              <a:ahLst/>
              <a:cxnLst/>
              <a:rect l="l" t="t" r="r" b="b"/>
              <a:pathLst>
                <a:path w="690245" h="347979">
                  <a:moveTo>
                    <a:pt x="349958" y="347863"/>
                  </a:moveTo>
                  <a:lnTo>
                    <a:pt x="339871" y="347863"/>
                  </a:lnTo>
                  <a:lnTo>
                    <a:pt x="334830" y="346815"/>
                  </a:lnTo>
                  <a:lnTo>
                    <a:pt x="21851" y="207699"/>
                  </a:lnTo>
                  <a:lnTo>
                    <a:pt x="0" y="173931"/>
                  </a:lnTo>
                  <a:lnTo>
                    <a:pt x="1546" y="163318"/>
                  </a:lnTo>
                  <a:lnTo>
                    <a:pt x="334830" y="1047"/>
                  </a:lnTo>
                  <a:lnTo>
                    <a:pt x="339871" y="0"/>
                  </a:lnTo>
                  <a:lnTo>
                    <a:pt x="349958" y="0"/>
                  </a:lnTo>
                  <a:lnTo>
                    <a:pt x="355001" y="1047"/>
                  </a:lnTo>
                  <a:lnTo>
                    <a:pt x="435684" y="36910"/>
                  </a:lnTo>
                  <a:lnTo>
                    <a:pt x="344914" y="36910"/>
                  </a:lnTo>
                  <a:lnTo>
                    <a:pt x="36649" y="173931"/>
                  </a:lnTo>
                  <a:lnTo>
                    <a:pt x="344914" y="310952"/>
                  </a:lnTo>
                  <a:lnTo>
                    <a:pt x="435682" y="310952"/>
                  </a:lnTo>
                  <a:lnTo>
                    <a:pt x="354998" y="346815"/>
                  </a:lnTo>
                  <a:lnTo>
                    <a:pt x="349958" y="347863"/>
                  </a:lnTo>
                  <a:close/>
                </a:path>
                <a:path w="690245" h="347979">
                  <a:moveTo>
                    <a:pt x="435682" y="310952"/>
                  </a:moveTo>
                  <a:lnTo>
                    <a:pt x="344914" y="310952"/>
                  </a:lnTo>
                  <a:lnTo>
                    <a:pt x="653179" y="173931"/>
                  </a:lnTo>
                  <a:lnTo>
                    <a:pt x="344914" y="36910"/>
                  </a:lnTo>
                  <a:lnTo>
                    <a:pt x="435684" y="36910"/>
                  </a:lnTo>
                  <a:lnTo>
                    <a:pt x="667977" y="140164"/>
                  </a:lnTo>
                  <a:lnTo>
                    <a:pt x="676994" y="145874"/>
                  </a:lnTo>
                  <a:lnTo>
                    <a:pt x="683883" y="153779"/>
                  </a:lnTo>
                  <a:lnTo>
                    <a:pt x="688282" y="163318"/>
                  </a:lnTo>
                  <a:lnTo>
                    <a:pt x="689829" y="173931"/>
                  </a:lnTo>
                  <a:lnTo>
                    <a:pt x="688282" y="184545"/>
                  </a:lnTo>
                  <a:lnTo>
                    <a:pt x="683883" y="194084"/>
                  </a:lnTo>
                  <a:lnTo>
                    <a:pt x="676994" y="201988"/>
                  </a:lnTo>
                  <a:lnTo>
                    <a:pt x="667977" y="207699"/>
                  </a:lnTo>
                  <a:lnTo>
                    <a:pt x="435682" y="3109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2019564" y="8474902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6972" y="313894"/>
                  </a:moveTo>
                  <a:lnTo>
                    <a:pt x="102568" y="309512"/>
                  </a:lnTo>
                  <a:lnTo>
                    <a:pt x="54919" y="296497"/>
                  </a:lnTo>
                  <a:lnTo>
                    <a:pt x="21125" y="275044"/>
                  </a:lnTo>
                  <a:lnTo>
                    <a:pt x="8282" y="245348"/>
                  </a:lnTo>
                  <a:lnTo>
                    <a:pt x="8282" y="92469"/>
                  </a:lnTo>
                  <a:lnTo>
                    <a:pt x="1575" y="83364"/>
                  </a:lnTo>
                  <a:lnTo>
                    <a:pt x="0" y="74690"/>
                  </a:lnTo>
                  <a:lnTo>
                    <a:pt x="0" y="68546"/>
                  </a:lnTo>
                  <a:lnTo>
                    <a:pt x="13895" y="37967"/>
                  </a:lnTo>
                  <a:lnTo>
                    <a:pt x="50135" y="16612"/>
                  </a:lnTo>
                  <a:lnTo>
                    <a:pt x="100552" y="4087"/>
                  </a:lnTo>
                  <a:lnTo>
                    <a:pt x="156975" y="0"/>
                  </a:lnTo>
                  <a:lnTo>
                    <a:pt x="213399" y="4087"/>
                  </a:lnTo>
                  <a:lnTo>
                    <a:pt x="263815" y="16612"/>
                  </a:lnTo>
                  <a:lnTo>
                    <a:pt x="300055" y="37967"/>
                  </a:lnTo>
                  <a:lnTo>
                    <a:pt x="313951" y="68546"/>
                  </a:lnTo>
                  <a:lnTo>
                    <a:pt x="313951" y="74690"/>
                  </a:lnTo>
                  <a:lnTo>
                    <a:pt x="312372" y="83364"/>
                  </a:lnTo>
                  <a:lnTo>
                    <a:pt x="305668" y="92469"/>
                  </a:lnTo>
                  <a:lnTo>
                    <a:pt x="305668" y="245348"/>
                  </a:lnTo>
                  <a:lnTo>
                    <a:pt x="292824" y="275044"/>
                  </a:lnTo>
                  <a:lnTo>
                    <a:pt x="259028" y="296497"/>
                  </a:lnTo>
                  <a:lnTo>
                    <a:pt x="211379" y="309512"/>
                  </a:lnTo>
                  <a:lnTo>
                    <a:pt x="156972" y="313894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2001240" y="84564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175297" y="350807"/>
                  </a:moveTo>
                  <a:lnTo>
                    <a:pt x="118741" y="346394"/>
                  </a:lnTo>
                  <a:lnTo>
                    <a:pt x="70051" y="333712"/>
                  </a:lnTo>
                  <a:lnTo>
                    <a:pt x="19012" y="297481"/>
                  </a:lnTo>
                  <a:lnTo>
                    <a:pt x="8282" y="263806"/>
                  </a:lnTo>
                  <a:lnTo>
                    <a:pt x="8282" y="116521"/>
                  </a:lnTo>
                  <a:lnTo>
                    <a:pt x="4199" y="108325"/>
                  </a:lnTo>
                  <a:lnTo>
                    <a:pt x="1661" y="100535"/>
                  </a:lnTo>
                  <a:lnTo>
                    <a:pt x="364" y="93359"/>
                  </a:lnTo>
                  <a:lnTo>
                    <a:pt x="0" y="86998"/>
                  </a:lnTo>
                  <a:lnTo>
                    <a:pt x="2198" y="71544"/>
                  </a:lnTo>
                  <a:lnTo>
                    <a:pt x="30928" y="33952"/>
                  </a:lnTo>
                  <a:lnTo>
                    <a:pt x="89029" y="9626"/>
                  </a:lnTo>
                  <a:lnTo>
                    <a:pt x="144913" y="1103"/>
                  </a:lnTo>
                  <a:lnTo>
                    <a:pt x="175297" y="0"/>
                  </a:lnTo>
                  <a:lnTo>
                    <a:pt x="205681" y="1103"/>
                  </a:lnTo>
                  <a:lnTo>
                    <a:pt x="261565" y="9626"/>
                  </a:lnTo>
                  <a:lnTo>
                    <a:pt x="319665" y="33952"/>
                  </a:lnTo>
                  <a:lnTo>
                    <a:pt x="322714" y="36910"/>
                  </a:lnTo>
                  <a:lnTo>
                    <a:pt x="175297" y="36910"/>
                  </a:lnTo>
                  <a:lnTo>
                    <a:pt x="121329" y="40846"/>
                  </a:lnTo>
                  <a:lnTo>
                    <a:pt x="77259" y="51580"/>
                  </a:lnTo>
                  <a:lnTo>
                    <a:pt x="47546" y="67501"/>
                  </a:lnTo>
                  <a:lnTo>
                    <a:pt x="36652" y="86998"/>
                  </a:lnTo>
                  <a:lnTo>
                    <a:pt x="36652" y="92998"/>
                  </a:lnTo>
                  <a:lnTo>
                    <a:pt x="39578" y="98750"/>
                  </a:lnTo>
                  <a:lnTo>
                    <a:pt x="44934" y="104082"/>
                  </a:lnTo>
                  <a:lnTo>
                    <a:pt x="44937" y="263806"/>
                  </a:lnTo>
                  <a:lnTo>
                    <a:pt x="55179" y="283299"/>
                  </a:lnTo>
                  <a:lnTo>
                    <a:pt x="83117" y="299220"/>
                  </a:lnTo>
                  <a:lnTo>
                    <a:pt x="124555" y="309955"/>
                  </a:lnTo>
                  <a:lnTo>
                    <a:pt x="175300" y="313891"/>
                  </a:lnTo>
                  <a:lnTo>
                    <a:pt x="315438" y="313891"/>
                  </a:lnTo>
                  <a:lnTo>
                    <a:pt x="312868" y="316503"/>
                  </a:lnTo>
                  <a:lnTo>
                    <a:pt x="280543" y="333712"/>
                  </a:lnTo>
                  <a:lnTo>
                    <a:pt x="257504" y="341034"/>
                  </a:lnTo>
                  <a:lnTo>
                    <a:pt x="231853" y="346394"/>
                  </a:lnTo>
                  <a:lnTo>
                    <a:pt x="204235" y="349687"/>
                  </a:lnTo>
                  <a:lnTo>
                    <a:pt x="175297" y="350807"/>
                  </a:lnTo>
                  <a:close/>
                </a:path>
                <a:path w="351154" h="351154">
                  <a:moveTo>
                    <a:pt x="315438" y="313891"/>
                  </a:moveTo>
                  <a:lnTo>
                    <a:pt x="175300" y="313891"/>
                  </a:lnTo>
                  <a:lnTo>
                    <a:pt x="226044" y="309955"/>
                  </a:lnTo>
                  <a:lnTo>
                    <a:pt x="267482" y="299219"/>
                  </a:lnTo>
                  <a:lnTo>
                    <a:pt x="295420" y="283297"/>
                  </a:lnTo>
                  <a:lnTo>
                    <a:pt x="305662" y="263806"/>
                  </a:lnTo>
                  <a:lnTo>
                    <a:pt x="305665" y="104082"/>
                  </a:lnTo>
                  <a:lnTo>
                    <a:pt x="311018" y="98750"/>
                  </a:lnTo>
                  <a:lnTo>
                    <a:pt x="313948" y="92998"/>
                  </a:lnTo>
                  <a:lnTo>
                    <a:pt x="313948" y="86998"/>
                  </a:lnTo>
                  <a:lnTo>
                    <a:pt x="303052" y="67501"/>
                  </a:lnTo>
                  <a:lnTo>
                    <a:pt x="273338" y="51580"/>
                  </a:lnTo>
                  <a:lnTo>
                    <a:pt x="229266" y="40846"/>
                  </a:lnTo>
                  <a:lnTo>
                    <a:pt x="175297" y="36910"/>
                  </a:lnTo>
                  <a:lnTo>
                    <a:pt x="322714" y="36910"/>
                  </a:lnTo>
                  <a:lnTo>
                    <a:pt x="339323" y="53024"/>
                  </a:lnTo>
                  <a:lnTo>
                    <a:pt x="348395" y="71544"/>
                  </a:lnTo>
                  <a:lnTo>
                    <a:pt x="350594" y="87001"/>
                  </a:lnTo>
                  <a:lnTo>
                    <a:pt x="350230" y="93359"/>
                  </a:lnTo>
                  <a:lnTo>
                    <a:pt x="348933" y="100535"/>
                  </a:lnTo>
                  <a:lnTo>
                    <a:pt x="346396" y="108325"/>
                  </a:lnTo>
                  <a:lnTo>
                    <a:pt x="342312" y="116521"/>
                  </a:lnTo>
                  <a:lnTo>
                    <a:pt x="342312" y="263806"/>
                  </a:lnTo>
                  <a:lnTo>
                    <a:pt x="340218" y="279100"/>
                  </a:lnTo>
                  <a:lnTo>
                    <a:pt x="331582" y="297482"/>
                  </a:lnTo>
                  <a:lnTo>
                    <a:pt x="315438" y="313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90575" y="8457946"/>
              <a:ext cx="155394" cy="337872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15031566" y="8251293"/>
            <a:ext cx="606425" cy="600710"/>
            <a:chOff x="15031566" y="8251293"/>
            <a:chExt cx="606425" cy="600710"/>
          </a:xfrm>
        </p:grpSpPr>
        <p:sp>
          <p:nvSpPr>
            <p:cNvPr id="72" name="object 72"/>
            <p:cNvSpPr/>
            <p:nvPr/>
          </p:nvSpPr>
          <p:spPr>
            <a:xfrm>
              <a:off x="15046665" y="8266237"/>
              <a:ext cx="577850" cy="570865"/>
            </a:xfrm>
            <a:custGeom>
              <a:avLst/>
              <a:gdLst/>
              <a:ahLst/>
              <a:cxnLst/>
              <a:rect l="l" t="t" r="r" b="b"/>
              <a:pathLst>
                <a:path w="577850" h="570865">
                  <a:moveTo>
                    <a:pt x="567203" y="570268"/>
                  </a:moveTo>
                  <a:lnTo>
                    <a:pt x="6760" y="570268"/>
                  </a:lnTo>
                  <a:lnTo>
                    <a:pt x="0" y="563578"/>
                  </a:lnTo>
                  <a:lnTo>
                    <a:pt x="0" y="8899"/>
                  </a:lnTo>
                  <a:lnTo>
                    <a:pt x="3679" y="3451"/>
                  </a:lnTo>
                  <a:lnTo>
                    <a:pt x="11190" y="372"/>
                  </a:lnTo>
                  <a:lnTo>
                    <a:pt x="13150" y="0"/>
                  </a:lnTo>
                  <a:lnTo>
                    <a:pt x="19025" y="0"/>
                  </a:lnTo>
                  <a:lnTo>
                    <a:pt x="22888" y="1517"/>
                  </a:lnTo>
                  <a:lnTo>
                    <a:pt x="302469" y="278223"/>
                  </a:lnTo>
                  <a:lnTo>
                    <a:pt x="120091" y="278223"/>
                  </a:lnTo>
                  <a:lnTo>
                    <a:pt x="120091" y="448849"/>
                  </a:lnTo>
                  <a:lnTo>
                    <a:pt x="474868" y="448849"/>
                  </a:lnTo>
                  <a:lnTo>
                    <a:pt x="576091" y="549031"/>
                  </a:lnTo>
                  <a:lnTo>
                    <a:pt x="577385" y="555460"/>
                  </a:lnTo>
                  <a:lnTo>
                    <a:pt x="572709" y="566627"/>
                  </a:lnTo>
                  <a:lnTo>
                    <a:pt x="567203" y="570268"/>
                  </a:lnTo>
                  <a:close/>
                </a:path>
                <a:path w="577850" h="570865">
                  <a:moveTo>
                    <a:pt x="474868" y="448849"/>
                  </a:moveTo>
                  <a:lnTo>
                    <a:pt x="292493" y="448849"/>
                  </a:lnTo>
                  <a:lnTo>
                    <a:pt x="120091" y="278223"/>
                  </a:lnTo>
                  <a:lnTo>
                    <a:pt x="302469" y="278223"/>
                  </a:lnTo>
                  <a:lnTo>
                    <a:pt x="474868" y="448849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5031566" y="8251293"/>
              <a:ext cx="606425" cy="600710"/>
            </a:xfrm>
            <a:custGeom>
              <a:avLst/>
              <a:gdLst/>
              <a:ahLst/>
              <a:cxnLst/>
              <a:rect l="l" t="t" r="r" b="b"/>
              <a:pathLst>
                <a:path w="606425" h="600709">
                  <a:moveTo>
                    <a:pt x="576196" y="600157"/>
                  </a:moveTo>
                  <a:lnTo>
                    <a:pt x="30199" y="600157"/>
                  </a:lnTo>
                  <a:lnTo>
                    <a:pt x="18444" y="597808"/>
                  </a:lnTo>
                  <a:lnTo>
                    <a:pt x="8844" y="591403"/>
                  </a:lnTo>
                  <a:lnTo>
                    <a:pt x="2373" y="581903"/>
                  </a:lnTo>
                  <a:lnTo>
                    <a:pt x="0" y="570268"/>
                  </a:lnTo>
                  <a:lnTo>
                    <a:pt x="0" y="29888"/>
                  </a:lnTo>
                  <a:lnTo>
                    <a:pt x="26301" y="0"/>
                  </a:lnTo>
                  <a:lnTo>
                    <a:pt x="38051" y="0"/>
                  </a:lnTo>
                  <a:lnTo>
                    <a:pt x="45777" y="3037"/>
                  </a:lnTo>
                  <a:lnTo>
                    <a:pt x="72908" y="29888"/>
                  </a:lnTo>
                  <a:lnTo>
                    <a:pt x="30199" y="29888"/>
                  </a:lnTo>
                  <a:lnTo>
                    <a:pt x="30199" y="570268"/>
                  </a:lnTo>
                  <a:lnTo>
                    <a:pt x="606113" y="570268"/>
                  </a:lnTo>
                  <a:lnTo>
                    <a:pt x="606259" y="573107"/>
                  </a:lnTo>
                  <a:lnTo>
                    <a:pt x="604095" y="581707"/>
                  </a:lnTo>
                  <a:lnTo>
                    <a:pt x="599482" y="589302"/>
                  </a:lnTo>
                  <a:lnTo>
                    <a:pt x="592973" y="595120"/>
                  </a:lnTo>
                  <a:lnTo>
                    <a:pt x="585051" y="598845"/>
                  </a:lnTo>
                  <a:lnTo>
                    <a:pt x="576196" y="600157"/>
                  </a:lnTo>
                  <a:close/>
                </a:path>
                <a:path w="606425" h="600709">
                  <a:moveTo>
                    <a:pt x="606113" y="570268"/>
                  </a:moveTo>
                  <a:lnTo>
                    <a:pt x="576196" y="570268"/>
                  </a:lnTo>
                  <a:lnTo>
                    <a:pt x="30199" y="29888"/>
                  </a:lnTo>
                  <a:lnTo>
                    <a:pt x="72908" y="29888"/>
                  </a:lnTo>
                  <a:lnTo>
                    <a:pt x="597549" y="549135"/>
                  </a:lnTo>
                  <a:lnTo>
                    <a:pt x="602873" y="556260"/>
                  </a:lnTo>
                  <a:lnTo>
                    <a:pt x="605814" y="564438"/>
                  </a:lnTo>
                  <a:lnTo>
                    <a:pt x="606113" y="570268"/>
                  </a:lnTo>
                  <a:close/>
                </a:path>
                <a:path w="606425" h="600709">
                  <a:moveTo>
                    <a:pt x="344046" y="478738"/>
                  </a:moveTo>
                  <a:lnTo>
                    <a:pt x="120091" y="478738"/>
                  </a:lnTo>
                  <a:lnTo>
                    <a:pt x="120091" y="257089"/>
                  </a:lnTo>
                  <a:lnTo>
                    <a:pt x="192998" y="329245"/>
                  </a:lnTo>
                  <a:lnTo>
                    <a:pt x="150291" y="329245"/>
                  </a:lnTo>
                  <a:lnTo>
                    <a:pt x="150291" y="448849"/>
                  </a:lnTo>
                  <a:lnTo>
                    <a:pt x="313846" y="448849"/>
                  </a:lnTo>
                  <a:lnTo>
                    <a:pt x="344046" y="478738"/>
                  </a:lnTo>
                  <a:close/>
                </a:path>
                <a:path w="606425" h="600709">
                  <a:moveTo>
                    <a:pt x="313846" y="448849"/>
                  </a:moveTo>
                  <a:lnTo>
                    <a:pt x="271137" y="448849"/>
                  </a:lnTo>
                  <a:lnTo>
                    <a:pt x="150291" y="329245"/>
                  </a:lnTo>
                  <a:lnTo>
                    <a:pt x="192998" y="329245"/>
                  </a:lnTo>
                  <a:lnTo>
                    <a:pt x="313846" y="448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74609" y="8414844"/>
              <a:ext cx="275892" cy="27159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5073085" y="8334554"/>
              <a:ext cx="33020" cy="33020"/>
            </a:xfrm>
            <a:custGeom>
              <a:avLst/>
              <a:gdLst/>
              <a:ahLst/>
              <a:cxnLst/>
              <a:rect l="l" t="t" r="r" b="b"/>
              <a:pathLst>
                <a:path w="33019" h="33020">
                  <a:moveTo>
                    <a:pt x="25476" y="32486"/>
                  </a:moveTo>
                  <a:lnTo>
                    <a:pt x="7350" y="32486"/>
                  </a:lnTo>
                  <a:lnTo>
                    <a:pt x="0" y="25214"/>
                  </a:lnTo>
                  <a:lnTo>
                    <a:pt x="0" y="7272"/>
                  </a:lnTo>
                  <a:lnTo>
                    <a:pt x="7350" y="0"/>
                  </a:lnTo>
                  <a:lnTo>
                    <a:pt x="25476" y="0"/>
                  </a:lnTo>
                  <a:lnTo>
                    <a:pt x="32824" y="7272"/>
                  </a:lnTo>
                  <a:lnTo>
                    <a:pt x="32824" y="16243"/>
                  </a:lnTo>
                  <a:lnTo>
                    <a:pt x="32824" y="25214"/>
                  </a:lnTo>
                  <a:lnTo>
                    <a:pt x="25476" y="32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13619404" y="8196635"/>
            <a:ext cx="253365" cy="715010"/>
            <a:chOff x="13619404" y="8196635"/>
            <a:chExt cx="253365" cy="715010"/>
          </a:xfrm>
        </p:grpSpPr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19493" y="8678162"/>
              <a:ext cx="252720" cy="23287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3636986" y="8214480"/>
              <a:ext cx="217804" cy="517525"/>
            </a:xfrm>
            <a:custGeom>
              <a:avLst/>
              <a:gdLst/>
              <a:ahLst/>
              <a:cxnLst/>
              <a:rect l="l" t="t" r="r" b="b"/>
              <a:pathLst>
                <a:path w="217805" h="517525">
                  <a:moveTo>
                    <a:pt x="209565" y="517218"/>
                  </a:moveTo>
                  <a:lnTo>
                    <a:pt x="17657" y="517218"/>
                  </a:lnTo>
                  <a:lnTo>
                    <a:pt x="8168" y="517218"/>
                  </a:lnTo>
                  <a:lnTo>
                    <a:pt x="392" y="509575"/>
                  </a:lnTo>
                  <a:lnTo>
                    <a:pt x="0" y="497380"/>
                  </a:lnTo>
                  <a:lnTo>
                    <a:pt x="0" y="110500"/>
                  </a:lnTo>
                  <a:lnTo>
                    <a:pt x="8568" y="67529"/>
                  </a:lnTo>
                  <a:lnTo>
                    <a:pt x="31922" y="32401"/>
                  </a:lnTo>
                  <a:lnTo>
                    <a:pt x="66531" y="8697"/>
                  </a:lnTo>
                  <a:lnTo>
                    <a:pt x="108867" y="0"/>
                  </a:lnTo>
                  <a:lnTo>
                    <a:pt x="151202" y="8697"/>
                  </a:lnTo>
                  <a:lnTo>
                    <a:pt x="185811" y="32401"/>
                  </a:lnTo>
                  <a:lnTo>
                    <a:pt x="209165" y="67529"/>
                  </a:lnTo>
                  <a:lnTo>
                    <a:pt x="217734" y="110500"/>
                  </a:lnTo>
                  <a:lnTo>
                    <a:pt x="217734" y="497380"/>
                  </a:lnTo>
                  <a:lnTo>
                    <a:pt x="217344" y="509575"/>
                  </a:lnTo>
                  <a:lnTo>
                    <a:pt x="209565" y="517218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3619404" y="8196635"/>
              <a:ext cx="253365" cy="553085"/>
            </a:xfrm>
            <a:custGeom>
              <a:avLst/>
              <a:gdLst/>
              <a:ahLst/>
              <a:cxnLst/>
              <a:rect l="l" t="t" r="r" b="b"/>
              <a:pathLst>
                <a:path w="253365" h="553084">
                  <a:moveTo>
                    <a:pt x="217655" y="552910"/>
                  </a:moveTo>
                  <a:lnTo>
                    <a:pt x="35239" y="552910"/>
                  </a:lnTo>
                  <a:lnTo>
                    <a:pt x="21828" y="550221"/>
                  </a:lnTo>
                  <a:lnTo>
                    <a:pt x="10780" y="542861"/>
                  </a:lnTo>
                  <a:lnTo>
                    <a:pt x="3176" y="531892"/>
                  </a:lnTo>
                  <a:lnTo>
                    <a:pt x="94" y="518374"/>
                  </a:lnTo>
                  <a:lnTo>
                    <a:pt x="0" y="128345"/>
                  </a:lnTo>
                  <a:lnTo>
                    <a:pt x="9952" y="78435"/>
                  </a:lnTo>
                  <a:lnTo>
                    <a:pt x="37077" y="37634"/>
                  </a:lnTo>
                  <a:lnTo>
                    <a:pt x="77276" y="10101"/>
                  </a:lnTo>
                  <a:lnTo>
                    <a:pt x="126448" y="0"/>
                  </a:lnTo>
                  <a:lnTo>
                    <a:pt x="175621" y="10101"/>
                  </a:lnTo>
                  <a:lnTo>
                    <a:pt x="212983" y="35691"/>
                  </a:lnTo>
                  <a:lnTo>
                    <a:pt x="126448" y="35691"/>
                  </a:lnTo>
                  <a:lnTo>
                    <a:pt x="90917" y="42972"/>
                  </a:lnTo>
                  <a:lnTo>
                    <a:pt x="61902" y="62829"/>
                  </a:lnTo>
                  <a:lnTo>
                    <a:pt x="42338" y="92281"/>
                  </a:lnTo>
                  <a:lnTo>
                    <a:pt x="35163" y="128345"/>
                  </a:lnTo>
                  <a:lnTo>
                    <a:pt x="35239" y="517218"/>
                  </a:lnTo>
                  <a:lnTo>
                    <a:pt x="252837" y="517218"/>
                  </a:lnTo>
                  <a:lnTo>
                    <a:pt x="252800" y="518374"/>
                  </a:lnTo>
                  <a:lnTo>
                    <a:pt x="249718" y="531892"/>
                  </a:lnTo>
                  <a:lnTo>
                    <a:pt x="242114" y="542861"/>
                  </a:lnTo>
                  <a:lnTo>
                    <a:pt x="231066" y="550221"/>
                  </a:lnTo>
                  <a:lnTo>
                    <a:pt x="217655" y="552910"/>
                  </a:lnTo>
                  <a:close/>
                </a:path>
                <a:path w="253365" h="553084">
                  <a:moveTo>
                    <a:pt x="252837" y="517218"/>
                  </a:moveTo>
                  <a:lnTo>
                    <a:pt x="217658" y="517218"/>
                  </a:lnTo>
                  <a:lnTo>
                    <a:pt x="217734" y="128345"/>
                  </a:lnTo>
                  <a:lnTo>
                    <a:pt x="210560" y="92279"/>
                  </a:lnTo>
                  <a:lnTo>
                    <a:pt x="190996" y="62828"/>
                  </a:lnTo>
                  <a:lnTo>
                    <a:pt x="161980" y="42972"/>
                  </a:lnTo>
                  <a:lnTo>
                    <a:pt x="126448" y="35691"/>
                  </a:lnTo>
                  <a:lnTo>
                    <a:pt x="212983" y="35691"/>
                  </a:lnTo>
                  <a:lnTo>
                    <a:pt x="215819" y="37634"/>
                  </a:lnTo>
                  <a:lnTo>
                    <a:pt x="242944" y="78435"/>
                  </a:lnTo>
                  <a:lnTo>
                    <a:pt x="252895" y="128345"/>
                  </a:lnTo>
                  <a:lnTo>
                    <a:pt x="252837" y="517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19404" y="8196635"/>
              <a:ext cx="252895" cy="21746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3637143" y="8396204"/>
              <a:ext cx="84455" cy="335915"/>
            </a:xfrm>
            <a:custGeom>
              <a:avLst/>
              <a:gdLst/>
              <a:ahLst/>
              <a:cxnLst/>
              <a:rect l="l" t="t" r="r" b="b"/>
              <a:pathLst>
                <a:path w="84455" h="335915">
                  <a:moveTo>
                    <a:pt x="76264" y="335495"/>
                  </a:moveTo>
                  <a:lnTo>
                    <a:pt x="17600" y="335495"/>
                  </a:lnTo>
                  <a:lnTo>
                    <a:pt x="7947" y="335495"/>
                  </a:lnTo>
                  <a:lnTo>
                    <a:pt x="97" y="327593"/>
                  </a:lnTo>
                  <a:lnTo>
                    <a:pt x="0" y="314679"/>
                  </a:lnTo>
                  <a:lnTo>
                    <a:pt x="0" y="7989"/>
                  </a:lnTo>
                  <a:lnTo>
                    <a:pt x="7871" y="0"/>
                  </a:lnTo>
                  <a:lnTo>
                    <a:pt x="76340" y="0"/>
                  </a:lnTo>
                  <a:lnTo>
                    <a:pt x="84211" y="7989"/>
                  </a:lnTo>
                  <a:lnTo>
                    <a:pt x="84192" y="317795"/>
                  </a:lnTo>
                  <a:lnTo>
                    <a:pt x="84114" y="327593"/>
                  </a:lnTo>
                  <a:lnTo>
                    <a:pt x="76264" y="33549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3619558" y="8378358"/>
              <a:ext cx="119380" cy="371475"/>
            </a:xfrm>
            <a:custGeom>
              <a:avLst/>
              <a:gdLst/>
              <a:ahLst/>
              <a:cxnLst/>
              <a:rect l="l" t="t" r="r" b="b"/>
              <a:pathLst>
                <a:path w="119380" h="371475">
                  <a:moveTo>
                    <a:pt x="84190" y="371183"/>
                  </a:moveTo>
                  <a:lnTo>
                    <a:pt x="35182" y="371183"/>
                  </a:lnTo>
                  <a:lnTo>
                    <a:pt x="21563" y="368408"/>
                  </a:lnTo>
                  <a:lnTo>
                    <a:pt x="10418" y="360831"/>
                  </a:lnTo>
                  <a:lnTo>
                    <a:pt x="2863" y="349580"/>
                  </a:lnTo>
                  <a:lnTo>
                    <a:pt x="18" y="335780"/>
                  </a:lnTo>
                  <a:lnTo>
                    <a:pt x="0" y="35691"/>
                  </a:lnTo>
                  <a:lnTo>
                    <a:pt x="2763" y="21798"/>
                  </a:lnTo>
                  <a:lnTo>
                    <a:pt x="10298" y="10453"/>
                  </a:lnTo>
                  <a:lnTo>
                    <a:pt x="21476" y="2804"/>
                  </a:lnTo>
                  <a:lnTo>
                    <a:pt x="35163" y="0"/>
                  </a:lnTo>
                  <a:lnTo>
                    <a:pt x="84211" y="0"/>
                  </a:lnTo>
                  <a:lnTo>
                    <a:pt x="97899" y="2805"/>
                  </a:lnTo>
                  <a:lnTo>
                    <a:pt x="109076" y="10454"/>
                  </a:lnTo>
                  <a:lnTo>
                    <a:pt x="116611" y="21799"/>
                  </a:lnTo>
                  <a:lnTo>
                    <a:pt x="119372" y="35691"/>
                  </a:lnTo>
                  <a:lnTo>
                    <a:pt x="35166" y="35691"/>
                  </a:lnTo>
                  <a:lnTo>
                    <a:pt x="35185" y="335492"/>
                  </a:lnTo>
                  <a:lnTo>
                    <a:pt x="119356" y="335492"/>
                  </a:lnTo>
                  <a:lnTo>
                    <a:pt x="119353" y="335780"/>
                  </a:lnTo>
                  <a:lnTo>
                    <a:pt x="116508" y="349581"/>
                  </a:lnTo>
                  <a:lnTo>
                    <a:pt x="108954" y="360832"/>
                  </a:lnTo>
                  <a:lnTo>
                    <a:pt x="97808" y="368408"/>
                  </a:lnTo>
                  <a:lnTo>
                    <a:pt x="84190" y="371183"/>
                  </a:lnTo>
                  <a:close/>
                </a:path>
                <a:path w="119380" h="371475">
                  <a:moveTo>
                    <a:pt x="119356" y="335492"/>
                  </a:moveTo>
                  <a:lnTo>
                    <a:pt x="84192" y="335492"/>
                  </a:lnTo>
                  <a:lnTo>
                    <a:pt x="84211" y="35691"/>
                  </a:lnTo>
                  <a:lnTo>
                    <a:pt x="119372" y="35691"/>
                  </a:lnTo>
                  <a:lnTo>
                    <a:pt x="119356" y="3354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3" name="object 8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608099" y="8248325"/>
            <a:ext cx="618064" cy="608056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8849468" y="6491848"/>
            <a:ext cx="409575" cy="715010"/>
            <a:chOff x="8849468" y="6491848"/>
            <a:chExt cx="409575" cy="715010"/>
          </a:xfrm>
        </p:grpSpPr>
        <p:pic>
          <p:nvPicPr>
            <p:cNvPr id="85" name="object 8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6206" y="6491848"/>
              <a:ext cx="135862" cy="16993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88096" y="6948174"/>
              <a:ext cx="132087" cy="25816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888590" y="6603403"/>
              <a:ext cx="331470" cy="407670"/>
            </a:xfrm>
            <a:custGeom>
              <a:avLst/>
              <a:gdLst/>
              <a:ahLst/>
              <a:cxnLst/>
              <a:rect l="l" t="t" r="r" b="b"/>
              <a:pathLst>
                <a:path w="331470" h="407670">
                  <a:moveTo>
                    <a:pt x="286657" y="407651"/>
                  </a:moveTo>
                  <a:lnTo>
                    <a:pt x="46537" y="407656"/>
                  </a:lnTo>
                  <a:lnTo>
                    <a:pt x="41146" y="407656"/>
                  </a:lnTo>
                  <a:lnTo>
                    <a:pt x="36050" y="405173"/>
                  </a:lnTo>
                  <a:lnTo>
                    <a:pt x="29372" y="396659"/>
                  </a:lnTo>
                  <a:lnTo>
                    <a:pt x="28153" y="391100"/>
                  </a:lnTo>
                  <a:lnTo>
                    <a:pt x="29410" y="385827"/>
                  </a:lnTo>
                  <a:lnTo>
                    <a:pt x="34316" y="362307"/>
                  </a:lnTo>
                  <a:lnTo>
                    <a:pt x="37833" y="338798"/>
                  </a:lnTo>
                  <a:lnTo>
                    <a:pt x="39950" y="315382"/>
                  </a:lnTo>
                  <a:lnTo>
                    <a:pt x="40658" y="292142"/>
                  </a:lnTo>
                  <a:lnTo>
                    <a:pt x="39076" y="276152"/>
                  </a:lnTo>
                  <a:lnTo>
                    <a:pt x="34866" y="259773"/>
                  </a:lnTo>
                  <a:lnTo>
                    <a:pt x="28838" y="242973"/>
                  </a:lnTo>
                  <a:lnTo>
                    <a:pt x="21800" y="225721"/>
                  </a:lnTo>
                  <a:lnTo>
                    <a:pt x="11392" y="199576"/>
                  </a:lnTo>
                  <a:lnTo>
                    <a:pt x="3165" y="171942"/>
                  </a:lnTo>
                  <a:lnTo>
                    <a:pt x="0" y="143017"/>
                  </a:lnTo>
                  <a:lnTo>
                    <a:pt x="4779" y="113003"/>
                  </a:lnTo>
                  <a:lnTo>
                    <a:pt x="28462" y="66385"/>
                  </a:lnTo>
                  <a:lnTo>
                    <a:pt x="64935" y="30758"/>
                  </a:lnTo>
                  <a:lnTo>
                    <a:pt x="111522" y="8003"/>
                  </a:lnTo>
                  <a:lnTo>
                    <a:pt x="165546" y="0"/>
                  </a:lnTo>
                  <a:lnTo>
                    <a:pt x="219568" y="8003"/>
                  </a:lnTo>
                  <a:lnTo>
                    <a:pt x="266153" y="30759"/>
                  </a:lnTo>
                  <a:lnTo>
                    <a:pt x="302626" y="66386"/>
                  </a:lnTo>
                  <a:lnTo>
                    <a:pt x="326311" y="113003"/>
                  </a:lnTo>
                  <a:lnTo>
                    <a:pt x="331088" y="143017"/>
                  </a:lnTo>
                  <a:lnTo>
                    <a:pt x="327923" y="171940"/>
                  </a:lnTo>
                  <a:lnTo>
                    <a:pt x="319696" y="199574"/>
                  </a:lnTo>
                  <a:lnTo>
                    <a:pt x="309289" y="225718"/>
                  </a:lnTo>
                  <a:lnTo>
                    <a:pt x="302252" y="242971"/>
                  </a:lnTo>
                  <a:lnTo>
                    <a:pt x="296224" y="259771"/>
                  </a:lnTo>
                  <a:lnTo>
                    <a:pt x="292014" y="276149"/>
                  </a:lnTo>
                  <a:lnTo>
                    <a:pt x="290431" y="292139"/>
                  </a:lnTo>
                  <a:lnTo>
                    <a:pt x="290418" y="300424"/>
                  </a:lnTo>
                  <a:lnTo>
                    <a:pt x="290486" y="321994"/>
                  </a:lnTo>
                  <a:lnTo>
                    <a:pt x="291283" y="343535"/>
                  </a:lnTo>
                  <a:lnTo>
                    <a:pt x="293543" y="364649"/>
                  </a:lnTo>
                  <a:lnTo>
                    <a:pt x="297995" y="384942"/>
                  </a:lnTo>
                  <a:lnTo>
                    <a:pt x="299566" y="390297"/>
                  </a:lnTo>
                  <a:lnTo>
                    <a:pt x="298531" y="396079"/>
                  </a:lnTo>
                  <a:lnTo>
                    <a:pt x="291883" y="405020"/>
                  </a:lnTo>
                  <a:lnTo>
                    <a:pt x="286657" y="407651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870904" y="6585700"/>
              <a:ext cx="367030" cy="443230"/>
            </a:xfrm>
            <a:custGeom>
              <a:avLst/>
              <a:gdLst/>
              <a:ahLst/>
              <a:cxnLst/>
              <a:rect l="l" t="t" r="r" b="b"/>
              <a:pathLst>
                <a:path w="367029" h="443229">
                  <a:moveTo>
                    <a:pt x="298792" y="443059"/>
                  </a:moveTo>
                  <a:lnTo>
                    <a:pt x="64225" y="443059"/>
                  </a:lnTo>
                  <a:lnTo>
                    <a:pt x="56295" y="442150"/>
                  </a:lnTo>
                  <a:lnTo>
                    <a:pt x="29006" y="407372"/>
                  </a:lnTo>
                  <a:lnTo>
                    <a:pt x="29974" y="399407"/>
                  </a:lnTo>
                  <a:lnTo>
                    <a:pt x="34668" y="376904"/>
                  </a:lnTo>
                  <a:lnTo>
                    <a:pt x="38034" y="354423"/>
                  </a:lnTo>
                  <a:lnTo>
                    <a:pt x="40060" y="332043"/>
                  </a:lnTo>
                  <a:lnTo>
                    <a:pt x="40737" y="309842"/>
                  </a:lnTo>
                  <a:lnTo>
                    <a:pt x="39268" y="296180"/>
                  </a:lnTo>
                  <a:lnTo>
                    <a:pt x="35363" y="281588"/>
                  </a:lnTo>
                  <a:lnTo>
                    <a:pt x="29770" y="266225"/>
                  </a:lnTo>
                  <a:lnTo>
                    <a:pt x="23242" y="250251"/>
                  </a:lnTo>
                  <a:lnTo>
                    <a:pt x="11979" y="221880"/>
                  </a:lnTo>
                  <a:lnTo>
                    <a:pt x="3163" y="191630"/>
                  </a:lnTo>
                  <a:lnTo>
                    <a:pt x="0" y="159455"/>
                  </a:lnTo>
                  <a:lnTo>
                    <a:pt x="5695" y="125308"/>
                  </a:lnTo>
                  <a:lnTo>
                    <a:pt x="33291" y="71680"/>
                  </a:lnTo>
                  <a:lnTo>
                    <a:pt x="77056" y="30900"/>
                  </a:lnTo>
                  <a:lnTo>
                    <a:pt x="127281" y="7870"/>
                  </a:lnTo>
                  <a:lnTo>
                    <a:pt x="183232" y="0"/>
                  </a:lnTo>
                  <a:lnTo>
                    <a:pt x="211737" y="1985"/>
                  </a:lnTo>
                  <a:lnTo>
                    <a:pt x="239183" y="7870"/>
                  </a:lnTo>
                  <a:lnTo>
                    <a:pt x="265198" y="17544"/>
                  </a:lnTo>
                  <a:lnTo>
                    <a:pt x="289410" y="30900"/>
                  </a:lnTo>
                  <a:lnTo>
                    <a:pt x="295163" y="35405"/>
                  </a:lnTo>
                  <a:lnTo>
                    <a:pt x="183232" y="35405"/>
                  </a:lnTo>
                  <a:lnTo>
                    <a:pt x="137875" y="41699"/>
                  </a:lnTo>
                  <a:lnTo>
                    <a:pt x="96261" y="60580"/>
                  </a:lnTo>
                  <a:lnTo>
                    <a:pt x="62134" y="92049"/>
                  </a:lnTo>
                  <a:lnTo>
                    <a:pt x="39236" y="136104"/>
                  </a:lnTo>
                  <a:lnTo>
                    <a:pt x="36922" y="180389"/>
                  </a:lnTo>
                  <a:lnTo>
                    <a:pt x="50439" y="223729"/>
                  </a:lnTo>
                  <a:lnTo>
                    <a:pt x="67534" y="266691"/>
                  </a:lnTo>
                  <a:lnTo>
                    <a:pt x="75956" y="309842"/>
                  </a:lnTo>
                  <a:lnTo>
                    <a:pt x="75215" y="334294"/>
                  </a:lnTo>
                  <a:lnTo>
                    <a:pt x="73002" y="358748"/>
                  </a:lnTo>
                  <a:lnTo>
                    <a:pt x="69333" y="383201"/>
                  </a:lnTo>
                  <a:lnTo>
                    <a:pt x="64223" y="407654"/>
                  </a:lnTo>
                  <a:lnTo>
                    <a:pt x="333844" y="407654"/>
                  </a:lnTo>
                  <a:lnTo>
                    <a:pt x="306949" y="442097"/>
                  </a:lnTo>
                  <a:lnTo>
                    <a:pt x="298792" y="443059"/>
                  </a:lnTo>
                  <a:close/>
                </a:path>
                <a:path w="367029" h="443229">
                  <a:moveTo>
                    <a:pt x="333844" y="407654"/>
                  </a:moveTo>
                  <a:lnTo>
                    <a:pt x="298789" y="407654"/>
                  </a:lnTo>
                  <a:lnTo>
                    <a:pt x="293600" y="383614"/>
                  </a:lnTo>
                  <a:lnTo>
                    <a:pt x="291186" y="359007"/>
                  </a:lnTo>
                  <a:lnTo>
                    <a:pt x="290627" y="338768"/>
                  </a:lnTo>
                  <a:lnTo>
                    <a:pt x="290507" y="309842"/>
                  </a:lnTo>
                  <a:lnTo>
                    <a:pt x="298929" y="266691"/>
                  </a:lnTo>
                  <a:lnTo>
                    <a:pt x="316024" y="223729"/>
                  </a:lnTo>
                  <a:lnTo>
                    <a:pt x="329541" y="180389"/>
                  </a:lnTo>
                  <a:lnTo>
                    <a:pt x="327227" y="136104"/>
                  </a:lnTo>
                  <a:lnTo>
                    <a:pt x="304329" y="92049"/>
                  </a:lnTo>
                  <a:lnTo>
                    <a:pt x="270202" y="60580"/>
                  </a:lnTo>
                  <a:lnTo>
                    <a:pt x="228588" y="41699"/>
                  </a:lnTo>
                  <a:lnTo>
                    <a:pt x="183232" y="35405"/>
                  </a:lnTo>
                  <a:lnTo>
                    <a:pt x="295163" y="35405"/>
                  </a:lnTo>
                  <a:lnTo>
                    <a:pt x="333175" y="71680"/>
                  </a:lnTo>
                  <a:lnTo>
                    <a:pt x="360771" y="125308"/>
                  </a:lnTo>
                  <a:lnTo>
                    <a:pt x="366466" y="159455"/>
                  </a:lnTo>
                  <a:lnTo>
                    <a:pt x="363302" y="191630"/>
                  </a:lnTo>
                  <a:lnTo>
                    <a:pt x="354486" y="221880"/>
                  </a:lnTo>
                  <a:lnTo>
                    <a:pt x="343224" y="250251"/>
                  </a:lnTo>
                  <a:lnTo>
                    <a:pt x="336694" y="266226"/>
                  </a:lnTo>
                  <a:lnTo>
                    <a:pt x="331102" y="281590"/>
                  </a:lnTo>
                  <a:lnTo>
                    <a:pt x="327197" y="296182"/>
                  </a:lnTo>
                  <a:lnTo>
                    <a:pt x="325729" y="309842"/>
                  </a:lnTo>
                  <a:lnTo>
                    <a:pt x="325773" y="338768"/>
                  </a:lnTo>
                  <a:lnTo>
                    <a:pt x="326493" y="359212"/>
                  </a:lnTo>
                  <a:lnTo>
                    <a:pt x="328538" y="379003"/>
                  </a:lnTo>
                  <a:lnTo>
                    <a:pt x="332572" y="397642"/>
                  </a:lnTo>
                  <a:lnTo>
                    <a:pt x="333961" y="405779"/>
                  </a:lnTo>
                  <a:lnTo>
                    <a:pt x="333844" y="407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867077" y="6948174"/>
              <a:ext cx="374650" cy="85090"/>
            </a:xfrm>
            <a:custGeom>
              <a:avLst/>
              <a:gdLst/>
              <a:ahLst/>
              <a:cxnLst/>
              <a:rect l="l" t="t" r="r" b="b"/>
              <a:pathLst>
                <a:path w="374650" h="85090">
                  <a:moveTo>
                    <a:pt x="332032" y="84616"/>
                  </a:moveTo>
                  <a:lnTo>
                    <a:pt x="42083" y="84616"/>
                  </a:lnTo>
                  <a:lnTo>
                    <a:pt x="25718" y="81286"/>
                  </a:lnTo>
                  <a:lnTo>
                    <a:pt x="12340" y="72210"/>
                  </a:lnTo>
                  <a:lnTo>
                    <a:pt x="3312" y="58761"/>
                  </a:lnTo>
                  <a:lnTo>
                    <a:pt x="0" y="42309"/>
                  </a:lnTo>
                  <a:lnTo>
                    <a:pt x="3312" y="25856"/>
                  </a:lnTo>
                  <a:lnTo>
                    <a:pt x="12340" y="12406"/>
                  </a:lnTo>
                  <a:lnTo>
                    <a:pt x="25718" y="3330"/>
                  </a:lnTo>
                  <a:lnTo>
                    <a:pt x="42083" y="0"/>
                  </a:lnTo>
                  <a:lnTo>
                    <a:pt x="332032" y="0"/>
                  </a:lnTo>
                  <a:lnTo>
                    <a:pt x="348398" y="3330"/>
                  </a:lnTo>
                  <a:lnTo>
                    <a:pt x="361777" y="12406"/>
                  </a:lnTo>
                  <a:lnTo>
                    <a:pt x="370806" y="25856"/>
                  </a:lnTo>
                  <a:lnTo>
                    <a:pt x="374118" y="42309"/>
                  </a:lnTo>
                  <a:lnTo>
                    <a:pt x="370806" y="58761"/>
                  </a:lnTo>
                  <a:lnTo>
                    <a:pt x="361777" y="72210"/>
                  </a:lnTo>
                  <a:lnTo>
                    <a:pt x="348398" y="81286"/>
                  </a:lnTo>
                  <a:lnTo>
                    <a:pt x="332032" y="84616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849468" y="6930471"/>
              <a:ext cx="409575" cy="120650"/>
            </a:xfrm>
            <a:custGeom>
              <a:avLst/>
              <a:gdLst/>
              <a:ahLst/>
              <a:cxnLst/>
              <a:rect l="l" t="t" r="r" b="b"/>
              <a:pathLst>
                <a:path w="409575" h="120650">
                  <a:moveTo>
                    <a:pt x="349641" y="120022"/>
                  </a:moveTo>
                  <a:lnTo>
                    <a:pt x="59692" y="120022"/>
                  </a:lnTo>
                  <a:lnTo>
                    <a:pt x="36479" y="115298"/>
                  </a:lnTo>
                  <a:lnTo>
                    <a:pt x="17502" y="102426"/>
                  </a:lnTo>
                  <a:lnTo>
                    <a:pt x="4698" y="83348"/>
                  </a:lnTo>
                  <a:lnTo>
                    <a:pt x="0" y="60012"/>
                  </a:lnTo>
                  <a:lnTo>
                    <a:pt x="4698" y="36675"/>
                  </a:lnTo>
                  <a:lnTo>
                    <a:pt x="17502" y="17597"/>
                  </a:lnTo>
                  <a:lnTo>
                    <a:pt x="36479" y="4723"/>
                  </a:lnTo>
                  <a:lnTo>
                    <a:pt x="59692" y="0"/>
                  </a:lnTo>
                  <a:lnTo>
                    <a:pt x="349641" y="0"/>
                  </a:lnTo>
                  <a:lnTo>
                    <a:pt x="372855" y="4723"/>
                  </a:lnTo>
                  <a:lnTo>
                    <a:pt x="391832" y="17597"/>
                  </a:lnTo>
                  <a:lnTo>
                    <a:pt x="403786" y="35405"/>
                  </a:lnTo>
                  <a:lnTo>
                    <a:pt x="59692" y="35405"/>
                  </a:lnTo>
                  <a:lnTo>
                    <a:pt x="50166" y="37339"/>
                  </a:lnTo>
                  <a:lnTo>
                    <a:pt x="42387" y="42612"/>
                  </a:lnTo>
                  <a:lnTo>
                    <a:pt x="37141" y="50434"/>
                  </a:lnTo>
                  <a:lnTo>
                    <a:pt x="35218" y="60012"/>
                  </a:lnTo>
                  <a:lnTo>
                    <a:pt x="37142" y="69589"/>
                  </a:lnTo>
                  <a:lnTo>
                    <a:pt x="42387" y="77409"/>
                  </a:lnTo>
                  <a:lnTo>
                    <a:pt x="50166" y="82682"/>
                  </a:lnTo>
                  <a:lnTo>
                    <a:pt x="59692" y="84616"/>
                  </a:lnTo>
                  <a:lnTo>
                    <a:pt x="403787" y="84616"/>
                  </a:lnTo>
                  <a:lnTo>
                    <a:pt x="391832" y="102426"/>
                  </a:lnTo>
                  <a:lnTo>
                    <a:pt x="372855" y="115298"/>
                  </a:lnTo>
                  <a:lnTo>
                    <a:pt x="349641" y="120022"/>
                  </a:lnTo>
                  <a:close/>
                </a:path>
                <a:path w="409575" h="120650">
                  <a:moveTo>
                    <a:pt x="403787" y="84616"/>
                  </a:moveTo>
                  <a:lnTo>
                    <a:pt x="349641" y="84616"/>
                  </a:lnTo>
                  <a:lnTo>
                    <a:pt x="359170" y="82682"/>
                  </a:lnTo>
                  <a:lnTo>
                    <a:pt x="366950" y="77409"/>
                  </a:lnTo>
                  <a:lnTo>
                    <a:pt x="372195" y="69588"/>
                  </a:lnTo>
                  <a:lnTo>
                    <a:pt x="374118" y="60012"/>
                  </a:lnTo>
                  <a:lnTo>
                    <a:pt x="372195" y="50434"/>
                  </a:lnTo>
                  <a:lnTo>
                    <a:pt x="366949" y="42612"/>
                  </a:lnTo>
                  <a:lnTo>
                    <a:pt x="359169" y="37339"/>
                  </a:lnTo>
                  <a:lnTo>
                    <a:pt x="349641" y="35405"/>
                  </a:lnTo>
                  <a:lnTo>
                    <a:pt x="403786" y="35405"/>
                  </a:lnTo>
                  <a:lnTo>
                    <a:pt x="404638" y="36675"/>
                  </a:lnTo>
                  <a:lnTo>
                    <a:pt x="409337" y="60012"/>
                  </a:lnTo>
                  <a:lnTo>
                    <a:pt x="404638" y="83348"/>
                  </a:lnTo>
                  <a:lnTo>
                    <a:pt x="403787" y="846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1" name="object 91"/>
          <p:cNvGrpSpPr/>
          <p:nvPr/>
        </p:nvGrpSpPr>
        <p:grpSpPr>
          <a:xfrm>
            <a:off x="10370678" y="6491907"/>
            <a:ext cx="495934" cy="715010"/>
            <a:chOff x="10370678" y="6491907"/>
            <a:chExt cx="495934" cy="715010"/>
          </a:xfrm>
        </p:grpSpPr>
        <p:sp>
          <p:nvSpPr>
            <p:cNvPr id="92" name="object 92"/>
            <p:cNvSpPr/>
            <p:nvPr/>
          </p:nvSpPr>
          <p:spPr>
            <a:xfrm>
              <a:off x="10389266" y="6510621"/>
              <a:ext cx="458470" cy="677545"/>
            </a:xfrm>
            <a:custGeom>
              <a:avLst/>
              <a:gdLst/>
              <a:ahLst/>
              <a:cxnLst/>
              <a:rect l="l" t="t" r="r" b="b"/>
              <a:pathLst>
                <a:path w="458470" h="677545">
                  <a:moveTo>
                    <a:pt x="439604" y="676958"/>
                  </a:moveTo>
                  <a:lnTo>
                    <a:pt x="18588" y="676958"/>
                  </a:lnTo>
                  <a:lnTo>
                    <a:pt x="11352" y="675487"/>
                  </a:lnTo>
                  <a:lnTo>
                    <a:pt x="5444" y="671477"/>
                  </a:lnTo>
                  <a:lnTo>
                    <a:pt x="1460" y="665528"/>
                  </a:lnTo>
                  <a:lnTo>
                    <a:pt x="0" y="658244"/>
                  </a:lnTo>
                  <a:lnTo>
                    <a:pt x="0" y="18714"/>
                  </a:lnTo>
                  <a:lnTo>
                    <a:pt x="1460" y="11429"/>
                  </a:lnTo>
                  <a:lnTo>
                    <a:pt x="5444" y="5481"/>
                  </a:lnTo>
                  <a:lnTo>
                    <a:pt x="11352" y="1470"/>
                  </a:lnTo>
                  <a:lnTo>
                    <a:pt x="18588" y="0"/>
                  </a:lnTo>
                  <a:lnTo>
                    <a:pt x="439604" y="0"/>
                  </a:lnTo>
                  <a:lnTo>
                    <a:pt x="446839" y="1470"/>
                  </a:lnTo>
                  <a:lnTo>
                    <a:pt x="452748" y="5481"/>
                  </a:lnTo>
                  <a:lnTo>
                    <a:pt x="456731" y="11429"/>
                  </a:lnTo>
                  <a:lnTo>
                    <a:pt x="458192" y="18714"/>
                  </a:lnTo>
                  <a:lnTo>
                    <a:pt x="458192" y="658244"/>
                  </a:lnTo>
                  <a:lnTo>
                    <a:pt x="456731" y="665528"/>
                  </a:lnTo>
                  <a:lnTo>
                    <a:pt x="452748" y="671477"/>
                  </a:lnTo>
                  <a:lnTo>
                    <a:pt x="446839" y="675487"/>
                  </a:lnTo>
                  <a:lnTo>
                    <a:pt x="439604" y="676958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0370678" y="6491907"/>
              <a:ext cx="495934" cy="715010"/>
            </a:xfrm>
            <a:custGeom>
              <a:avLst/>
              <a:gdLst/>
              <a:ahLst/>
              <a:cxnLst/>
              <a:rect l="l" t="t" r="r" b="b"/>
              <a:pathLst>
                <a:path w="495934" h="715009">
                  <a:moveTo>
                    <a:pt x="458192" y="714386"/>
                  </a:moveTo>
                  <a:lnTo>
                    <a:pt x="37176" y="714386"/>
                  </a:lnTo>
                  <a:lnTo>
                    <a:pt x="22705" y="711445"/>
                  </a:lnTo>
                  <a:lnTo>
                    <a:pt x="10888" y="703424"/>
                  </a:lnTo>
                  <a:lnTo>
                    <a:pt x="2921" y="691527"/>
                  </a:lnTo>
                  <a:lnTo>
                    <a:pt x="0" y="676958"/>
                  </a:lnTo>
                  <a:lnTo>
                    <a:pt x="0" y="37428"/>
                  </a:lnTo>
                  <a:lnTo>
                    <a:pt x="2921" y="22859"/>
                  </a:lnTo>
                  <a:lnTo>
                    <a:pt x="10888" y="10962"/>
                  </a:lnTo>
                  <a:lnTo>
                    <a:pt x="22705" y="2941"/>
                  </a:lnTo>
                  <a:lnTo>
                    <a:pt x="37176" y="0"/>
                  </a:lnTo>
                  <a:lnTo>
                    <a:pt x="458189" y="0"/>
                  </a:lnTo>
                  <a:lnTo>
                    <a:pt x="472660" y="2941"/>
                  </a:lnTo>
                  <a:lnTo>
                    <a:pt x="484477" y="10962"/>
                  </a:lnTo>
                  <a:lnTo>
                    <a:pt x="492445" y="22859"/>
                  </a:lnTo>
                  <a:lnTo>
                    <a:pt x="495368" y="37428"/>
                  </a:lnTo>
                  <a:lnTo>
                    <a:pt x="37176" y="37428"/>
                  </a:lnTo>
                  <a:lnTo>
                    <a:pt x="37176" y="676958"/>
                  </a:lnTo>
                  <a:lnTo>
                    <a:pt x="495368" y="676958"/>
                  </a:lnTo>
                  <a:lnTo>
                    <a:pt x="492447" y="691527"/>
                  </a:lnTo>
                  <a:lnTo>
                    <a:pt x="484480" y="703424"/>
                  </a:lnTo>
                  <a:lnTo>
                    <a:pt x="472663" y="711445"/>
                  </a:lnTo>
                  <a:lnTo>
                    <a:pt x="458192" y="714386"/>
                  </a:lnTo>
                  <a:close/>
                </a:path>
                <a:path w="495934" h="715009">
                  <a:moveTo>
                    <a:pt x="495368" y="676958"/>
                  </a:moveTo>
                  <a:lnTo>
                    <a:pt x="458189" y="676958"/>
                  </a:lnTo>
                  <a:lnTo>
                    <a:pt x="458189" y="37428"/>
                  </a:lnTo>
                  <a:lnTo>
                    <a:pt x="495368" y="37428"/>
                  </a:lnTo>
                  <a:lnTo>
                    <a:pt x="495368" y="6769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0389266" y="6602373"/>
              <a:ext cx="458470" cy="163830"/>
            </a:xfrm>
            <a:custGeom>
              <a:avLst/>
              <a:gdLst/>
              <a:ahLst/>
              <a:cxnLst/>
              <a:rect l="l" t="t" r="r" b="b"/>
              <a:pathLst>
                <a:path w="458470" h="163829">
                  <a:moveTo>
                    <a:pt x="439604" y="163703"/>
                  </a:moveTo>
                  <a:lnTo>
                    <a:pt x="18588" y="163703"/>
                  </a:lnTo>
                  <a:lnTo>
                    <a:pt x="11352" y="162232"/>
                  </a:lnTo>
                  <a:lnTo>
                    <a:pt x="5444" y="158222"/>
                  </a:lnTo>
                  <a:lnTo>
                    <a:pt x="1460" y="152273"/>
                  </a:lnTo>
                  <a:lnTo>
                    <a:pt x="0" y="144988"/>
                  </a:lnTo>
                  <a:lnTo>
                    <a:pt x="0" y="18714"/>
                  </a:lnTo>
                  <a:lnTo>
                    <a:pt x="1460" y="11429"/>
                  </a:lnTo>
                  <a:lnTo>
                    <a:pt x="5444" y="5481"/>
                  </a:lnTo>
                  <a:lnTo>
                    <a:pt x="11352" y="1470"/>
                  </a:lnTo>
                  <a:lnTo>
                    <a:pt x="18588" y="0"/>
                  </a:lnTo>
                  <a:lnTo>
                    <a:pt x="439604" y="0"/>
                  </a:lnTo>
                  <a:lnTo>
                    <a:pt x="446839" y="1470"/>
                  </a:lnTo>
                  <a:lnTo>
                    <a:pt x="452748" y="5481"/>
                  </a:lnTo>
                  <a:lnTo>
                    <a:pt x="456731" y="11429"/>
                  </a:lnTo>
                  <a:lnTo>
                    <a:pt x="458192" y="18714"/>
                  </a:lnTo>
                  <a:lnTo>
                    <a:pt x="458192" y="144988"/>
                  </a:lnTo>
                  <a:lnTo>
                    <a:pt x="456731" y="152273"/>
                  </a:lnTo>
                  <a:lnTo>
                    <a:pt x="452748" y="158222"/>
                  </a:lnTo>
                  <a:lnTo>
                    <a:pt x="446839" y="162232"/>
                  </a:lnTo>
                  <a:lnTo>
                    <a:pt x="439604" y="16370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0370681" y="6583666"/>
              <a:ext cx="495934" cy="511809"/>
            </a:xfrm>
            <a:custGeom>
              <a:avLst/>
              <a:gdLst/>
              <a:ahLst/>
              <a:cxnLst/>
              <a:rect l="l" t="t" r="r" b="b"/>
              <a:pathLst>
                <a:path w="495934" h="511809">
                  <a:moveTo>
                    <a:pt x="183870" y="492544"/>
                  </a:moveTo>
                  <a:lnTo>
                    <a:pt x="182410" y="485254"/>
                  </a:lnTo>
                  <a:lnTo>
                    <a:pt x="178435" y="479310"/>
                  </a:lnTo>
                  <a:lnTo>
                    <a:pt x="172516" y="475297"/>
                  </a:lnTo>
                  <a:lnTo>
                    <a:pt x="165290" y="473824"/>
                  </a:lnTo>
                  <a:lnTo>
                    <a:pt x="122250" y="473824"/>
                  </a:lnTo>
                  <a:lnTo>
                    <a:pt x="115011" y="475297"/>
                  </a:lnTo>
                  <a:lnTo>
                    <a:pt x="109105" y="479310"/>
                  </a:lnTo>
                  <a:lnTo>
                    <a:pt x="105117" y="485254"/>
                  </a:lnTo>
                  <a:lnTo>
                    <a:pt x="103657" y="492544"/>
                  </a:lnTo>
                  <a:lnTo>
                    <a:pt x="105117" y="499833"/>
                  </a:lnTo>
                  <a:lnTo>
                    <a:pt x="109105" y="505777"/>
                  </a:lnTo>
                  <a:lnTo>
                    <a:pt x="115011" y="509790"/>
                  </a:lnTo>
                  <a:lnTo>
                    <a:pt x="122250" y="511263"/>
                  </a:lnTo>
                  <a:lnTo>
                    <a:pt x="165290" y="511263"/>
                  </a:lnTo>
                  <a:lnTo>
                    <a:pt x="172516" y="509790"/>
                  </a:lnTo>
                  <a:lnTo>
                    <a:pt x="178435" y="505777"/>
                  </a:lnTo>
                  <a:lnTo>
                    <a:pt x="182410" y="499833"/>
                  </a:lnTo>
                  <a:lnTo>
                    <a:pt x="183870" y="492544"/>
                  </a:lnTo>
                  <a:close/>
                </a:path>
                <a:path w="495934" h="511809">
                  <a:moveTo>
                    <a:pt x="183870" y="423710"/>
                  </a:moveTo>
                  <a:lnTo>
                    <a:pt x="182410" y="416420"/>
                  </a:lnTo>
                  <a:lnTo>
                    <a:pt x="178435" y="410476"/>
                  </a:lnTo>
                  <a:lnTo>
                    <a:pt x="172516" y="406463"/>
                  </a:lnTo>
                  <a:lnTo>
                    <a:pt x="165290" y="404990"/>
                  </a:lnTo>
                  <a:lnTo>
                    <a:pt x="122250" y="404990"/>
                  </a:lnTo>
                  <a:lnTo>
                    <a:pt x="115011" y="406463"/>
                  </a:lnTo>
                  <a:lnTo>
                    <a:pt x="109105" y="410476"/>
                  </a:lnTo>
                  <a:lnTo>
                    <a:pt x="105117" y="416420"/>
                  </a:lnTo>
                  <a:lnTo>
                    <a:pt x="103657" y="423710"/>
                  </a:lnTo>
                  <a:lnTo>
                    <a:pt x="105117" y="430987"/>
                  </a:lnTo>
                  <a:lnTo>
                    <a:pt x="109105" y="436943"/>
                  </a:lnTo>
                  <a:lnTo>
                    <a:pt x="115011" y="440944"/>
                  </a:lnTo>
                  <a:lnTo>
                    <a:pt x="122250" y="442417"/>
                  </a:lnTo>
                  <a:lnTo>
                    <a:pt x="165290" y="442417"/>
                  </a:lnTo>
                  <a:lnTo>
                    <a:pt x="172516" y="440944"/>
                  </a:lnTo>
                  <a:lnTo>
                    <a:pt x="178435" y="436943"/>
                  </a:lnTo>
                  <a:lnTo>
                    <a:pt x="182410" y="430987"/>
                  </a:lnTo>
                  <a:lnTo>
                    <a:pt x="183870" y="423710"/>
                  </a:lnTo>
                  <a:close/>
                </a:path>
                <a:path w="495934" h="511809">
                  <a:moveTo>
                    <a:pt x="183870" y="354863"/>
                  </a:moveTo>
                  <a:lnTo>
                    <a:pt x="182410" y="347573"/>
                  </a:lnTo>
                  <a:lnTo>
                    <a:pt x="178435" y="341630"/>
                  </a:lnTo>
                  <a:lnTo>
                    <a:pt x="172516" y="337616"/>
                  </a:lnTo>
                  <a:lnTo>
                    <a:pt x="165290" y="336143"/>
                  </a:lnTo>
                  <a:lnTo>
                    <a:pt x="122250" y="336143"/>
                  </a:lnTo>
                  <a:lnTo>
                    <a:pt x="115011" y="337616"/>
                  </a:lnTo>
                  <a:lnTo>
                    <a:pt x="109105" y="341630"/>
                  </a:lnTo>
                  <a:lnTo>
                    <a:pt x="105117" y="347573"/>
                  </a:lnTo>
                  <a:lnTo>
                    <a:pt x="103657" y="354863"/>
                  </a:lnTo>
                  <a:lnTo>
                    <a:pt x="105117" y="362153"/>
                  </a:lnTo>
                  <a:lnTo>
                    <a:pt x="109105" y="368096"/>
                  </a:lnTo>
                  <a:lnTo>
                    <a:pt x="115011" y="372110"/>
                  </a:lnTo>
                  <a:lnTo>
                    <a:pt x="122250" y="373570"/>
                  </a:lnTo>
                  <a:lnTo>
                    <a:pt x="165290" y="373570"/>
                  </a:lnTo>
                  <a:lnTo>
                    <a:pt x="172516" y="372110"/>
                  </a:lnTo>
                  <a:lnTo>
                    <a:pt x="178435" y="368096"/>
                  </a:lnTo>
                  <a:lnTo>
                    <a:pt x="182410" y="362153"/>
                  </a:lnTo>
                  <a:lnTo>
                    <a:pt x="183870" y="354863"/>
                  </a:lnTo>
                  <a:close/>
                </a:path>
                <a:path w="495934" h="511809">
                  <a:moveTo>
                    <a:pt x="183870" y="289229"/>
                  </a:moveTo>
                  <a:lnTo>
                    <a:pt x="182410" y="281940"/>
                  </a:lnTo>
                  <a:lnTo>
                    <a:pt x="178435" y="275996"/>
                  </a:lnTo>
                  <a:lnTo>
                    <a:pt x="172516" y="271983"/>
                  </a:lnTo>
                  <a:lnTo>
                    <a:pt x="165290" y="270510"/>
                  </a:lnTo>
                  <a:lnTo>
                    <a:pt x="122250" y="270510"/>
                  </a:lnTo>
                  <a:lnTo>
                    <a:pt x="115011" y="271983"/>
                  </a:lnTo>
                  <a:lnTo>
                    <a:pt x="109105" y="275996"/>
                  </a:lnTo>
                  <a:lnTo>
                    <a:pt x="105117" y="281940"/>
                  </a:lnTo>
                  <a:lnTo>
                    <a:pt x="103657" y="289229"/>
                  </a:lnTo>
                  <a:lnTo>
                    <a:pt x="105117" y="296506"/>
                  </a:lnTo>
                  <a:lnTo>
                    <a:pt x="109105" y="302463"/>
                  </a:lnTo>
                  <a:lnTo>
                    <a:pt x="115011" y="306463"/>
                  </a:lnTo>
                  <a:lnTo>
                    <a:pt x="122250" y="307936"/>
                  </a:lnTo>
                  <a:lnTo>
                    <a:pt x="165290" y="307936"/>
                  </a:lnTo>
                  <a:lnTo>
                    <a:pt x="172516" y="306463"/>
                  </a:lnTo>
                  <a:lnTo>
                    <a:pt x="178435" y="302463"/>
                  </a:lnTo>
                  <a:lnTo>
                    <a:pt x="182410" y="296506"/>
                  </a:lnTo>
                  <a:lnTo>
                    <a:pt x="183870" y="289229"/>
                  </a:lnTo>
                  <a:close/>
                </a:path>
                <a:path w="495934" h="511809">
                  <a:moveTo>
                    <a:pt x="287782" y="492544"/>
                  </a:moveTo>
                  <a:lnTo>
                    <a:pt x="286321" y="485254"/>
                  </a:lnTo>
                  <a:lnTo>
                    <a:pt x="282333" y="479310"/>
                  </a:lnTo>
                  <a:lnTo>
                    <a:pt x="276428" y="475297"/>
                  </a:lnTo>
                  <a:lnTo>
                    <a:pt x="269189" y="473824"/>
                  </a:lnTo>
                  <a:lnTo>
                    <a:pt x="226161" y="473824"/>
                  </a:lnTo>
                  <a:lnTo>
                    <a:pt x="218922" y="475297"/>
                  </a:lnTo>
                  <a:lnTo>
                    <a:pt x="213017" y="479310"/>
                  </a:lnTo>
                  <a:lnTo>
                    <a:pt x="209029" y="485254"/>
                  </a:lnTo>
                  <a:lnTo>
                    <a:pt x="207568" y="492544"/>
                  </a:lnTo>
                  <a:lnTo>
                    <a:pt x="209029" y="499833"/>
                  </a:lnTo>
                  <a:lnTo>
                    <a:pt x="213017" y="505777"/>
                  </a:lnTo>
                  <a:lnTo>
                    <a:pt x="218922" y="509790"/>
                  </a:lnTo>
                  <a:lnTo>
                    <a:pt x="226161" y="511263"/>
                  </a:lnTo>
                  <a:lnTo>
                    <a:pt x="269189" y="511263"/>
                  </a:lnTo>
                  <a:lnTo>
                    <a:pt x="276428" y="509790"/>
                  </a:lnTo>
                  <a:lnTo>
                    <a:pt x="282333" y="505777"/>
                  </a:lnTo>
                  <a:lnTo>
                    <a:pt x="286321" y="499833"/>
                  </a:lnTo>
                  <a:lnTo>
                    <a:pt x="287782" y="492544"/>
                  </a:lnTo>
                  <a:close/>
                </a:path>
                <a:path w="495934" h="511809">
                  <a:moveTo>
                    <a:pt x="287782" y="423710"/>
                  </a:moveTo>
                  <a:lnTo>
                    <a:pt x="286321" y="416420"/>
                  </a:lnTo>
                  <a:lnTo>
                    <a:pt x="282333" y="410476"/>
                  </a:lnTo>
                  <a:lnTo>
                    <a:pt x="276428" y="406463"/>
                  </a:lnTo>
                  <a:lnTo>
                    <a:pt x="269189" y="404990"/>
                  </a:lnTo>
                  <a:lnTo>
                    <a:pt x="226161" y="404990"/>
                  </a:lnTo>
                  <a:lnTo>
                    <a:pt x="218922" y="406463"/>
                  </a:lnTo>
                  <a:lnTo>
                    <a:pt x="213017" y="410476"/>
                  </a:lnTo>
                  <a:lnTo>
                    <a:pt x="209029" y="416420"/>
                  </a:lnTo>
                  <a:lnTo>
                    <a:pt x="207568" y="423710"/>
                  </a:lnTo>
                  <a:lnTo>
                    <a:pt x="209029" y="430987"/>
                  </a:lnTo>
                  <a:lnTo>
                    <a:pt x="213017" y="436943"/>
                  </a:lnTo>
                  <a:lnTo>
                    <a:pt x="218922" y="440944"/>
                  </a:lnTo>
                  <a:lnTo>
                    <a:pt x="226161" y="442417"/>
                  </a:lnTo>
                  <a:lnTo>
                    <a:pt x="269189" y="442417"/>
                  </a:lnTo>
                  <a:lnTo>
                    <a:pt x="276428" y="440944"/>
                  </a:lnTo>
                  <a:lnTo>
                    <a:pt x="282333" y="436943"/>
                  </a:lnTo>
                  <a:lnTo>
                    <a:pt x="286321" y="430987"/>
                  </a:lnTo>
                  <a:lnTo>
                    <a:pt x="287782" y="423710"/>
                  </a:lnTo>
                  <a:close/>
                </a:path>
                <a:path w="495934" h="511809">
                  <a:moveTo>
                    <a:pt x="287782" y="354863"/>
                  </a:moveTo>
                  <a:lnTo>
                    <a:pt x="286321" y="347573"/>
                  </a:lnTo>
                  <a:lnTo>
                    <a:pt x="282333" y="341630"/>
                  </a:lnTo>
                  <a:lnTo>
                    <a:pt x="276428" y="337616"/>
                  </a:lnTo>
                  <a:lnTo>
                    <a:pt x="269189" y="336143"/>
                  </a:lnTo>
                  <a:lnTo>
                    <a:pt x="226161" y="336143"/>
                  </a:lnTo>
                  <a:lnTo>
                    <a:pt x="218922" y="337616"/>
                  </a:lnTo>
                  <a:lnTo>
                    <a:pt x="213017" y="341630"/>
                  </a:lnTo>
                  <a:lnTo>
                    <a:pt x="209029" y="347573"/>
                  </a:lnTo>
                  <a:lnTo>
                    <a:pt x="207568" y="354863"/>
                  </a:lnTo>
                  <a:lnTo>
                    <a:pt x="209029" y="362153"/>
                  </a:lnTo>
                  <a:lnTo>
                    <a:pt x="213017" y="368096"/>
                  </a:lnTo>
                  <a:lnTo>
                    <a:pt x="218922" y="372110"/>
                  </a:lnTo>
                  <a:lnTo>
                    <a:pt x="226161" y="373570"/>
                  </a:lnTo>
                  <a:lnTo>
                    <a:pt x="269189" y="373570"/>
                  </a:lnTo>
                  <a:lnTo>
                    <a:pt x="276428" y="372110"/>
                  </a:lnTo>
                  <a:lnTo>
                    <a:pt x="282333" y="368096"/>
                  </a:lnTo>
                  <a:lnTo>
                    <a:pt x="286321" y="362153"/>
                  </a:lnTo>
                  <a:lnTo>
                    <a:pt x="287782" y="354863"/>
                  </a:lnTo>
                  <a:close/>
                </a:path>
                <a:path w="495934" h="511809">
                  <a:moveTo>
                    <a:pt x="287782" y="289229"/>
                  </a:moveTo>
                  <a:lnTo>
                    <a:pt x="286321" y="281940"/>
                  </a:lnTo>
                  <a:lnTo>
                    <a:pt x="282333" y="275996"/>
                  </a:lnTo>
                  <a:lnTo>
                    <a:pt x="276428" y="271983"/>
                  </a:lnTo>
                  <a:lnTo>
                    <a:pt x="269189" y="270510"/>
                  </a:lnTo>
                  <a:lnTo>
                    <a:pt x="226161" y="270510"/>
                  </a:lnTo>
                  <a:lnTo>
                    <a:pt x="218922" y="271983"/>
                  </a:lnTo>
                  <a:lnTo>
                    <a:pt x="213017" y="275996"/>
                  </a:lnTo>
                  <a:lnTo>
                    <a:pt x="209029" y="281940"/>
                  </a:lnTo>
                  <a:lnTo>
                    <a:pt x="207568" y="289229"/>
                  </a:lnTo>
                  <a:lnTo>
                    <a:pt x="209029" y="296506"/>
                  </a:lnTo>
                  <a:lnTo>
                    <a:pt x="213017" y="302463"/>
                  </a:lnTo>
                  <a:lnTo>
                    <a:pt x="218922" y="306463"/>
                  </a:lnTo>
                  <a:lnTo>
                    <a:pt x="226161" y="307936"/>
                  </a:lnTo>
                  <a:lnTo>
                    <a:pt x="269189" y="307936"/>
                  </a:lnTo>
                  <a:lnTo>
                    <a:pt x="276428" y="306463"/>
                  </a:lnTo>
                  <a:lnTo>
                    <a:pt x="282333" y="302463"/>
                  </a:lnTo>
                  <a:lnTo>
                    <a:pt x="286321" y="296506"/>
                  </a:lnTo>
                  <a:lnTo>
                    <a:pt x="287782" y="289229"/>
                  </a:lnTo>
                  <a:close/>
                </a:path>
                <a:path w="495934" h="511809">
                  <a:moveTo>
                    <a:pt x="391693" y="354863"/>
                  </a:moveTo>
                  <a:lnTo>
                    <a:pt x="390232" y="347573"/>
                  </a:lnTo>
                  <a:lnTo>
                    <a:pt x="386245" y="341630"/>
                  </a:lnTo>
                  <a:lnTo>
                    <a:pt x="380339" y="337616"/>
                  </a:lnTo>
                  <a:lnTo>
                    <a:pt x="373100" y="336143"/>
                  </a:lnTo>
                  <a:lnTo>
                    <a:pt x="330073" y="336143"/>
                  </a:lnTo>
                  <a:lnTo>
                    <a:pt x="322834" y="337616"/>
                  </a:lnTo>
                  <a:lnTo>
                    <a:pt x="316928" y="341630"/>
                  </a:lnTo>
                  <a:lnTo>
                    <a:pt x="312940" y="347573"/>
                  </a:lnTo>
                  <a:lnTo>
                    <a:pt x="311480" y="354863"/>
                  </a:lnTo>
                  <a:lnTo>
                    <a:pt x="312940" y="362153"/>
                  </a:lnTo>
                  <a:lnTo>
                    <a:pt x="316928" y="368096"/>
                  </a:lnTo>
                  <a:lnTo>
                    <a:pt x="322834" y="372110"/>
                  </a:lnTo>
                  <a:lnTo>
                    <a:pt x="330073" y="373570"/>
                  </a:lnTo>
                  <a:lnTo>
                    <a:pt x="373100" y="373570"/>
                  </a:lnTo>
                  <a:lnTo>
                    <a:pt x="380339" y="372110"/>
                  </a:lnTo>
                  <a:lnTo>
                    <a:pt x="386245" y="368096"/>
                  </a:lnTo>
                  <a:lnTo>
                    <a:pt x="390232" y="362153"/>
                  </a:lnTo>
                  <a:lnTo>
                    <a:pt x="391693" y="354863"/>
                  </a:lnTo>
                  <a:close/>
                </a:path>
                <a:path w="495934" h="511809">
                  <a:moveTo>
                    <a:pt x="391693" y="289229"/>
                  </a:moveTo>
                  <a:lnTo>
                    <a:pt x="390232" y="281940"/>
                  </a:lnTo>
                  <a:lnTo>
                    <a:pt x="386245" y="275996"/>
                  </a:lnTo>
                  <a:lnTo>
                    <a:pt x="380339" y="271983"/>
                  </a:lnTo>
                  <a:lnTo>
                    <a:pt x="373100" y="270510"/>
                  </a:lnTo>
                  <a:lnTo>
                    <a:pt x="330073" y="270510"/>
                  </a:lnTo>
                  <a:lnTo>
                    <a:pt x="322834" y="271983"/>
                  </a:lnTo>
                  <a:lnTo>
                    <a:pt x="316928" y="275996"/>
                  </a:lnTo>
                  <a:lnTo>
                    <a:pt x="312940" y="281940"/>
                  </a:lnTo>
                  <a:lnTo>
                    <a:pt x="311480" y="289229"/>
                  </a:lnTo>
                  <a:lnTo>
                    <a:pt x="312940" y="296506"/>
                  </a:lnTo>
                  <a:lnTo>
                    <a:pt x="316928" y="302463"/>
                  </a:lnTo>
                  <a:lnTo>
                    <a:pt x="322834" y="306463"/>
                  </a:lnTo>
                  <a:lnTo>
                    <a:pt x="330073" y="307936"/>
                  </a:lnTo>
                  <a:lnTo>
                    <a:pt x="373100" y="307936"/>
                  </a:lnTo>
                  <a:lnTo>
                    <a:pt x="380339" y="306463"/>
                  </a:lnTo>
                  <a:lnTo>
                    <a:pt x="386245" y="302463"/>
                  </a:lnTo>
                  <a:lnTo>
                    <a:pt x="390232" y="296506"/>
                  </a:lnTo>
                  <a:lnTo>
                    <a:pt x="391693" y="289229"/>
                  </a:lnTo>
                  <a:close/>
                </a:path>
                <a:path w="495934" h="511809">
                  <a:moveTo>
                    <a:pt x="495363" y="37426"/>
                  </a:moveTo>
                  <a:lnTo>
                    <a:pt x="492442" y="22860"/>
                  </a:lnTo>
                  <a:lnTo>
                    <a:pt x="484466" y="10960"/>
                  </a:lnTo>
                  <a:lnTo>
                    <a:pt x="472655" y="2933"/>
                  </a:lnTo>
                  <a:lnTo>
                    <a:pt x="458190" y="0"/>
                  </a:lnTo>
                  <a:lnTo>
                    <a:pt x="458190" y="37426"/>
                  </a:lnTo>
                  <a:lnTo>
                    <a:pt x="458190" y="163703"/>
                  </a:lnTo>
                  <a:lnTo>
                    <a:pt x="37172" y="163703"/>
                  </a:lnTo>
                  <a:lnTo>
                    <a:pt x="37172" y="37426"/>
                  </a:lnTo>
                  <a:lnTo>
                    <a:pt x="458190" y="37426"/>
                  </a:lnTo>
                  <a:lnTo>
                    <a:pt x="458190" y="0"/>
                  </a:lnTo>
                  <a:lnTo>
                    <a:pt x="37172" y="0"/>
                  </a:lnTo>
                  <a:lnTo>
                    <a:pt x="22694" y="2933"/>
                  </a:lnTo>
                  <a:lnTo>
                    <a:pt x="10883" y="10960"/>
                  </a:lnTo>
                  <a:lnTo>
                    <a:pt x="2921" y="22860"/>
                  </a:lnTo>
                  <a:lnTo>
                    <a:pt x="0" y="37426"/>
                  </a:lnTo>
                  <a:lnTo>
                    <a:pt x="0" y="163703"/>
                  </a:lnTo>
                  <a:lnTo>
                    <a:pt x="2921" y="178269"/>
                  </a:lnTo>
                  <a:lnTo>
                    <a:pt x="10883" y="190169"/>
                  </a:lnTo>
                  <a:lnTo>
                    <a:pt x="22694" y="198196"/>
                  </a:lnTo>
                  <a:lnTo>
                    <a:pt x="37172" y="201129"/>
                  </a:lnTo>
                  <a:lnTo>
                    <a:pt x="458190" y="201129"/>
                  </a:lnTo>
                  <a:lnTo>
                    <a:pt x="472655" y="198196"/>
                  </a:lnTo>
                  <a:lnTo>
                    <a:pt x="484479" y="190169"/>
                  </a:lnTo>
                  <a:lnTo>
                    <a:pt x="492442" y="178269"/>
                  </a:lnTo>
                  <a:lnTo>
                    <a:pt x="495363" y="163703"/>
                  </a:lnTo>
                  <a:lnTo>
                    <a:pt x="495363" y="374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84207" y="6987948"/>
              <a:ext cx="76128" cy="113471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11919270" y="6491828"/>
            <a:ext cx="469265" cy="714375"/>
            <a:chOff x="11919270" y="6491828"/>
            <a:chExt cx="469265" cy="714375"/>
          </a:xfrm>
        </p:grpSpPr>
        <p:sp>
          <p:nvSpPr>
            <p:cNvPr id="98" name="object 98"/>
            <p:cNvSpPr/>
            <p:nvPr/>
          </p:nvSpPr>
          <p:spPr>
            <a:xfrm>
              <a:off x="11943555" y="6832910"/>
              <a:ext cx="222250" cy="354965"/>
            </a:xfrm>
            <a:custGeom>
              <a:avLst/>
              <a:gdLst/>
              <a:ahLst/>
              <a:cxnLst/>
              <a:rect l="l" t="t" r="r" b="b"/>
              <a:pathLst>
                <a:path w="222250" h="354965">
                  <a:moveTo>
                    <a:pt x="130574" y="354812"/>
                  </a:moveTo>
                  <a:lnTo>
                    <a:pt x="123760" y="354812"/>
                  </a:lnTo>
                  <a:lnTo>
                    <a:pt x="117433" y="350972"/>
                  </a:lnTo>
                  <a:lnTo>
                    <a:pt x="84353" y="285335"/>
                  </a:lnTo>
                  <a:lnTo>
                    <a:pt x="26852" y="325594"/>
                  </a:lnTo>
                  <a:lnTo>
                    <a:pt x="0" y="311281"/>
                  </a:lnTo>
                  <a:lnTo>
                    <a:pt x="76578" y="5551"/>
                  </a:lnTo>
                  <a:lnTo>
                    <a:pt x="84013" y="0"/>
                  </a:lnTo>
                  <a:lnTo>
                    <a:pt x="93653" y="0"/>
                  </a:lnTo>
                  <a:lnTo>
                    <a:pt x="212367" y="29868"/>
                  </a:lnTo>
                  <a:lnTo>
                    <a:pt x="222097" y="46239"/>
                  </a:lnTo>
                  <a:lnTo>
                    <a:pt x="146420" y="348366"/>
                  </a:lnTo>
                  <a:lnTo>
                    <a:pt x="140175" y="353852"/>
                  </a:lnTo>
                  <a:lnTo>
                    <a:pt x="131928" y="354776"/>
                  </a:lnTo>
                  <a:lnTo>
                    <a:pt x="130574" y="35481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1926673" y="6814551"/>
              <a:ext cx="257175" cy="391795"/>
            </a:xfrm>
            <a:custGeom>
              <a:avLst/>
              <a:gdLst/>
              <a:ahLst/>
              <a:cxnLst/>
              <a:rect l="l" t="t" r="r" b="b"/>
              <a:pathLst>
                <a:path w="257175" h="391795">
                  <a:moveTo>
                    <a:pt x="43737" y="363405"/>
                  </a:moveTo>
                  <a:lnTo>
                    <a:pt x="29186" y="363405"/>
                  </a:lnTo>
                  <a:lnTo>
                    <a:pt x="21933" y="361236"/>
                  </a:lnTo>
                  <a:lnTo>
                    <a:pt x="15688" y="356896"/>
                  </a:lnTo>
                  <a:lnTo>
                    <a:pt x="7592" y="349192"/>
                  </a:lnTo>
                  <a:lnTo>
                    <a:pt x="2273" y="339618"/>
                  </a:lnTo>
                  <a:lnTo>
                    <a:pt x="0" y="328892"/>
                  </a:lnTo>
                  <a:lnTo>
                    <a:pt x="1042" y="317733"/>
                  </a:lnTo>
                  <a:lnTo>
                    <a:pt x="73675" y="27750"/>
                  </a:lnTo>
                  <a:lnTo>
                    <a:pt x="109047" y="0"/>
                  </a:lnTo>
                  <a:lnTo>
                    <a:pt x="111998" y="0"/>
                  </a:lnTo>
                  <a:lnTo>
                    <a:pt x="229011" y="29235"/>
                  </a:lnTo>
                  <a:lnTo>
                    <a:pt x="243343" y="36715"/>
                  </a:lnTo>
                  <a:lnTo>
                    <a:pt x="109075" y="36715"/>
                  </a:lnTo>
                  <a:lnTo>
                    <a:pt x="36442" y="326700"/>
                  </a:lnTo>
                  <a:lnTo>
                    <a:pt x="133294" y="326700"/>
                  </a:lnTo>
                  <a:lnTo>
                    <a:pt x="135367" y="330814"/>
                  </a:lnTo>
                  <a:lnTo>
                    <a:pt x="94440" y="330814"/>
                  </a:lnTo>
                  <a:lnTo>
                    <a:pt x="51029" y="361211"/>
                  </a:lnTo>
                  <a:lnTo>
                    <a:pt x="43737" y="363405"/>
                  </a:lnTo>
                  <a:close/>
                </a:path>
                <a:path w="257175" h="391795">
                  <a:moveTo>
                    <a:pt x="185104" y="354818"/>
                  </a:moveTo>
                  <a:lnTo>
                    <a:pt x="147465" y="354818"/>
                  </a:lnTo>
                  <a:lnTo>
                    <a:pt x="220098" y="64835"/>
                  </a:lnTo>
                  <a:lnTo>
                    <a:pt x="109075" y="36715"/>
                  </a:lnTo>
                  <a:lnTo>
                    <a:pt x="243343" y="36715"/>
                  </a:lnTo>
                  <a:lnTo>
                    <a:pt x="247151" y="40191"/>
                  </a:lnTo>
                  <a:lnTo>
                    <a:pt x="251429" y="46002"/>
                  </a:lnTo>
                  <a:lnTo>
                    <a:pt x="254492" y="52543"/>
                  </a:lnTo>
                  <a:lnTo>
                    <a:pt x="256210" y="59494"/>
                  </a:lnTo>
                  <a:lnTo>
                    <a:pt x="256553" y="66647"/>
                  </a:lnTo>
                  <a:lnTo>
                    <a:pt x="255492" y="73797"/>
                  </a:lnTo>
                  <a:lnTo>
                    <a:pt x="185104" y="354818"/>
                  </a:lnTo>
                  <a:close/>
                </a:path>
                <a:path w="257175" h="391795">
                  <a:moveTo>
                    <a:pt x="133294" y="326700"/>
                  </a:moveTo>
                  <a:lnTo>
                    <a:pt x="36442" y="326700"/>
                  </a:lnTo>
                  <a:lnTo>
                    <a:pt x="108030" y="276576"/>
                  </a:lnTo>
                  <a:lnTo>
                    <a:pt x="133294" y="326700"/>
                  </a:lnTo>
                  <a:close/>
                </a:path>
                <a:path w="257175" h="391795">
                  <a:moveTo>
                    <a:pt x="148796" y="391525"/>
                  </a:moveTo>
                  <a:lnTo>
                    <a:pt x="147448" y="391525"/>
                  </a:lnTo>
                  <a:lnTo>
                    <a:pt x="137494" y="390130"/>
                  </a:lnTo>
                  <a:lnTo>
                    <a:pt x="128413" y="386130"/>
                  </a:lnTo>
                  <a:lnTo>
                    <a:pt x="120713" y="379799"/>
                  </a:lnTo>
                  <a:lnTo>
                    <a:pt x="114901" y="371412"/>
                  </a:lnTo>
                  <a:lnTo>
                    <a:pt x="94440" y="330814"/>
                  </a:lnTo>
                  <a:lnTo>
                    <a:pt x="135367" y="330814"/>
                  </a:lnTo>
                  <a:lnTo>
                    <a:pt x="147465" y="354818"/>
                  </a:lnTo>
                  <a:lnTo>
                    <a:pt x="185104" y="354818"/>
                  </a:lnTo>
                  <a:lnTo>
                    <a:pt x="162271" y="388368"/>
                  </a:lnTo>
                  <a:lnTo>
                    <a:pt x="150149" y="391451"/>
                  </a:lnTo>
                  <a:lnTo>
                    <a:pt x="148796" y="391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2142161" y="6832907"/>
              <a:ext cx="222250" cy="354965"/>
            </a:xfrm>
            <a:custGeom>
              <a:avLst/>
              <a:gdLst/>
              <a:ahLst/>
              <a:cxnLst/>
              <a:rect l="l" t="t" r="r" b="b"/>
              <a:pathLst>
                <a:path w="222250" h="354965">
                  <a:moveTo>
                    <a:pt x="98336" y="354815"/>
                  </a:moveTo>
                  <a:lnTo>
                    <a:pt x="91522" y="354815"/>
                  </a:lnTo>
                  <a:lnTo>
                    <a:pt x="90171" y="354778"/>
                  </a:lnTo>
                  <a:lnTo>
                    <a:pt x="81921" y="353852"/>
                  </a:lnTo>
                  <a:lnTo>
                    <a:pt x="75676" y="348369"/>
                  </a:lnTo>
                  <a:lnTo>
                    <a:pt x="0" y="46242"/>
                  </a:lnTo>
                  <a:lnTo>
                    <a:pt x="730" y="41241"/>
                  </a:lnTo>
                  <a:lnTo>
                    <a:pt x="5697" y="32886"/>
                  </a:lnTo>
                  <a:lnTo>
                    <a:pt x="9729" y="29868"/>
                  </a:lnTo>
                  <a:lnTo>
                    <a:pt x="126947" y="180"/>
                  </a:lnTo>
                  <a:lnTo>
                    <a:pt x="128446" y="0"/>
                  </a:lnTo>
                  <a:lnTo>
                    <a:pt x="138086" y="0"/>
                  </a:lnTo>
                  <a:lnTo>
                    <a:pt x="145521" y="5548"/>
                  </a:lnTo>
                  <a:lnTo>
                    <a:pt x="222096" y="311281"/>
                  </a:lnTo>
                  <a:lnTo>
                    <a:pt x="219179" y="319088"/>
                  </a:lnTo>
                  <a:lnTo>
                    <a:pt x="137743" y="285334"/>
                  </a:lnTo>
                  <a:lnTo>
                    <a:pt x="104660" y="350972"/>
                  </a:lnTo>
                  <a:lnTo>
                    <a:pt x="98336" y="35481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2124583" y="6814551"/>
              <a:ext cx="257175" cy="391795"/>
            </a:xfrm>
            <a:custGeom>
              <a:avLst/>
              <a:gdLst/>
              <a:ahLst/>
              <a:cxnLst/>
              <a:rect l="l" t="t" r="r" b="b"/>
              <a:pathLst>
                <a:path w="257175" h="391795">
                  <a:moveTo>
                    <a:pt x="109105" y="391531"/>
                  </a:moveTo>
                  <a:lnTo>
                    <a:pt x="107760" y="391531"/>
                  </a:lnTo>
                  <a:lnTo>
                    <a:pt x="106401" y="391454"/>
                  </a:lnTo>
                  <a:lnTo>
                    <a:pt x="73694" y="363786"/>
                  </a:lnTo>
                  <a:lnTo>
                    <a:pt x="1061" y="73803"/>
                  </a:lnTo>
                  <a:lnTo>
                    <a:pt x="0" y="66653"/>
                  </a:lnTo>
                  <a:lnTo>
                    <a:pt x="343" y="59500"/>
                  </a:lnTo>
                  <a:lnTo>
                    <a:pt x="27542" y="29241"/>
                  </a:lnTo>
                  <a:lnTo>
                    <a:pt x="141559" y="361"/>
                  </a:lnTo>
                  <a:lnTo>
                    <a:pt x="144558" y="0"/>
                  </a:lnTo>
                  <a:lnTo>
                    <a:pt x="147509" y="0"/>
                  </a:lnTo>
                  <a:lnTo>
                    <a:pt x="182878" y="27756"/>
                  </a:lnTo>
                  <a:lnTo>
                    <a:pt x="185122" y="36715"/>
                  </a:lnTo>
                  <a:lnTo>
                    <a:pt x="147484" y="36715"/>
                  </a:lnTo>
                  <a:lnTo>
                    <a:pt x="36460" y="64833"/>
                  </a:lnTo>
                  <a:lnTo>
                    <a:pt x="109093" y="354815"/>
                  </a:lnTo>
                  <a:lnTo>
                    <a:pt x="150019" y="354815"/>
                  </a:lnTo>
                  <a:lnTo>
                    <a:pt x="141651" y="371418"/>
                  </a:lnTo>
                  <a:lnTo>
                    <a:pt x="135840" y="379804"/>
                  </a:lnTo>
                  <a:lnTo>
                    <a:pt x="128141" y="386135"/>
                  </a:lnTo>
                  <a:lnTo>
                    <a:pt x="119060" y="390136"/>
                  </a:lnTo>
                  <a:lnTo>
                    <a:pt x="109105" y="391531"/>
                  </a:lnTo>
                  <a:close/>
                </a:path>
                <a:path w="257175" h="391795">
                  <a:moveTo>
                    <a:pt x="256348" y="326698"/>
                  </a:moveTo>
                  <a:lnTo>
                    <a:pt x="220117" y="326698"/>
                  </a:lnTo>
                  <a:lnTo>
                    <a:pt x="147484" y="36715"/>
                  </a:lnTo>
                  <a:lnTo>
                    <a:pt x="185122" y="36715"/>
                  </a:lnTo>
                  <a:lnTo>
                    <a:pt x="255511" y="317738"/>
                  </a:lnTo>
                  <a:lnTo>
                    <a:pt x="256348" y="326698"/>
                  </a:lnTo>
                  <a:close/>
                </a:path>
                <a:path w="257175" h="391795">
                  <a:moveTo>
                    <a:pt x="150019" y="354815"/>
                  </a:moveTo>
                  <a:lnTo>
                    <a:pt x="109093" y="354815"/>
                  </a:lnTo>
                  <a:lnTo>
                    <a:pt x="148528" y="276573"/>
                  </a:lnTo>
                  <a:lnTo>
                    <a:pt x="220117" y="326698"/>
                  </a:lnTo>
                  <a:lnTo>
                    <a:pt x="256348" y="326698"/>
                  </a:lnTo>
                  <a:lnTo>
                    <a:pt x="256554" y="328898"/>
                  </a:lnTo>
                  <a:lnTo>
                    <a:pt x="256147" y="330820"/>
                  </a:lnTo>
                  <a:lnTo>
                    <a:pt x="162113" y="330820"/>
                  </a:lnTo>
                  <a:lnTo>
                    <a:pt x="150019" y="354815"/>
                  </a:lnTo>
                  <a:close/>
                </a:path>
                <a:path w="257175" h="391795">
                  <a:moveTo>
                    <a:pt x="227367" y="363410"/>
                  </a:moveTo>
                  <a:lnTo>
                    <a:pt x="212819" y="363410"/>
                  </a:lnTo>
                  <a:lnTo>
                    <a:pt x="205524" y="361216"/>
                  </a:lnTo>
                  <a:lnTo>
                    <a:pt x="162113" y="330820"/>
                  </a:lnTo>
                  <a:lnTo>
                    <a:pt x="256147" y="330820"/>
                  </a:lnTo>
                  <a:lnTo>
                    <a:pt x="227367" y="363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1938132" y="6510182"/>
              <a:ext cx="431800" cy="435609"/>
            </a:xfrm>
            <a:custGeom>
              <a:avLst/>
              <a:gdLst/>
              <a:ahLst/>
              <a:cxnLst/>
              <a:rect l="l" t="t" r="r" b="b"/>
              <a:pathLst>
                <a:path w="431800" h="435609">
                  <a:moveTo>
                    <a:pt x="215982" y="435218"/>
                  </a:moveTo>
                  <a:lnTo>
                    <a:pt x="163882" y="428833"/>
                  </a:lnTo>
                  <a:lnTo>
                    <a:pt x="115495" y="410393"/>
                  </a:lnTo>
                  <a:lnTo>
                    <a:pt x="72849" y="380965"/>
                  </a:lnTo>
                  <a:lnTo>
                    <a:pt x="37972" y="341615"/>
                  </a:lnTo>
                  <a:lnTo>
                    <a:pt x="14435" y="297388"/>
                  </a:lnTo>
                  <a:lnTo>
                    <a:pt x="1887" y="250432"/>
                  </a:lnTo>
                  <a:lnTo>
                    <a:pt x="0" y="202578"/>
                  </a:lnTo>
                  <a:lnTo>
                    <a:pt x="8442" y="155658"/>
                  </a:lnTo>
                  <a:lnTo>
                    <a:pt x="26886" y="111503"/>
                  </a:lnTo>
                  <a:lnTo>
                    <a:pt x="55001" y="71945"/>
                  </a:lnTo>
                  <a:lnTo>
                    <a:pt x="92457" y="38816"/>
                  </a:lnTo>
                  <a:lnTo>
                    <a:pt x="151116" y="9885"/>
                  </a:lnTo>
                  <a:lnTo>
                    <a:pt x="215566" y="0"/>
                  </a:lnTo>
                  <a:lnTo>
                    <a:pt x="267664" y="6383"/>
                  </a:lnTo>
                  <a:lnTo>
                    <a:pt x="316050" y="24822"/>
                  </a:lnTo>
                  <a:lnTo>
                    <a:pt x="358697" y="54251"/>
                  </a:lnTo>
                  <a:lnTo>
                    <a:pt x="393576" y="93602"/>
                  </a:lnTo>
                  <a:lnTo>
                    <a:pt x="417113" y="137829"/>
                  </a:lnTo>
                  <a:lnTo>
                    <a:pt x="429660" y="184785"/>
                  </a:lnTo>
                  <a:lnTo>
                    <a:pt x="431548" y="232639"/>
                  </a:lnTo>
                  <a:lnTo>
                    <a:pt x="423106" y="279560"/>
                  </a:lnTo>
                  <a:lnTo>
                    <a:pt x="404662" y="323714"/>
                  </a:lnTo>
                  <a:lnTo>
                    <a:pt x="376547" y="363272"/>
                  </a:lnTo>
                  <a:lnTo>
                    <a:pt x="339090" y="396401"/>
                  </a:lnTo>
                  <a:lnTo>
                    <a:pt x="280434" y="425332"/>
                  </a:lnTo>
                  <a:lnTo>
                    <a:pt x="215993" y="435218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1919270" y="6491828"/>
              <a:ext cx="469265" cy="472440"/>
            </a:xfrm>
            <a:custGeom>
              <a:avLst/>
              <a:gdLst/>
              <a:ahLst/>
              <a:cxnLst/>
              <a:rect l="l" t="t" r="r" b="b"/>
              <a:pathLst>
                <a:path w="469265" h="472440">
                  <a:moveTo>
                    <a:pt x="234841" y="471927"/>
                  </a:moveTo>
                  <a:lnTo>
                    <a:pt x="190602" y="467714"/>
                  </a:lnTo>
                  <a:lnTo>
                    <a:pt x="147917" y="455227"/>
                  </a:lnTo>
                  <a:lnTo>
                    <a:pt x="108052" y="434697"/>
                  </a:lnTo>
                  <a:lnTo>
                    <a:pt x="72270" y="406354"/>
                  </a:lnTo>
                  <a:lnTo>
                    <a:pt x="41835" y="370430"/>
                  </a:lnTo>
                  <a:lnTo>
                    <a:pt x="18803" y="328625"/>
                  </a:lnTo>
                  <a:lnTo>
                    <a:pt x="4937" y="284398"/>
                  </a:lnTo>
                  <a:lnTo>
                    <a:pt x="0" y="239068"/>
                  </a:lnTo>
                  <a:lnTo>
                    <a:pt x="3752" y="193955"/>
                  </a:lnTo>
                  <a:lnTo>
                    <a:pt x="15958" y="150381"/>
                  </a:lnTo>
                  <a:lnTo>
                    <a:pt x="36379" y="109664"/>
                  </a:lnTo>
                  <a:lnTo>
                    <a:pt x="64777" y="73127"/>
                  </a:lnTo>
                  <a:lnTo>
                    <a:pt x="100916" y="42088"/>
                  </a:lnTo>
                  <a:lnTo>
                    <a:pt x="165665" y="10378"/>
                  </a:lnTo>
                  <a:lnTo>
                    <a:pt x="234428" y="0"/>
                  </a:lnTo>
                  <a:lnTo>
                    <a:pt x="278668" y="4213"/>
                  </a:lnTo>
                  <a:lnTo>
                    <a:pt x="321353" y="16700"/>
                  </a:lnTo>
                  <a:lnTo>
                    <a:pt x="360203" y="36707"/>
                  </a:lnTo>
                  <a:lnTo>
                    <a:pt x="234428" y="36707"/>
                  </a:lnTo>
                  <a:lnTo>
                    <a:pt x="204466" y="38990"/>
                  </a:lnTo>
                  <a:lnTo>
                    <a:pt x="147717" y="56886"/>
                  </a:lnTo>
                  <a:lnTo>
                    <a:pt x="87424" y="102583"/>
                  </a:lnTo>
                  <a:lnTo>
                    <a:pt x="61681" y="138804"/>
                  </a:lnTo>
                  <a:lnTo>
                    <a:pt x="44793" y="179235"/>
                  </a:lnTo>
                  <a:lnTo>
                    <a:pt x="37063" y="222197"/>
                  </a:lnTo>
                  <a:lnTo>
                    <a:pt x="38791" y="266015"/>
                  </a:lnTo>
                  <a:lnTo>
                    <a:pt x="50280" y="309011"/>
                  </a:lnTo>
                  <a:lnTo>
                    <a:pt x="71832" y="349507"/>
                  </a:lnTo>
                  <a:lnTo>
                    <a:pt x="103770" y="385540"/>
                  </a:lnTo>
                  <a:lnTo>
                    <a:pt x="142823" y="412488"/>
                  </a:lnTo>
                  <a:lnTo>
                    <a:pt x="187133" y="429372"/>
                  </a:lnTo>
                  <a:lnTo>
                    <a:pt x="234844" y="435218"/>
                  </a:lnTo>
                  <a:lnTo>
                    <a:pt x="359209" y="435218"/>
                  </a:lnTo>
                  <a:lnTo>
                    <a:pt x="336775" y="448414"/>
                  </a:lnTo>
                  <a:lnTo>
                    <a:pt x="303604" y="461549"/>
                  </a:lnTo>
                  <a:lnTo>
                    <a:pt x="269430" y="469351"/>
                  </a:lnTo>
                  <a:lnTo>
                    <a:pt x="234841" y="471927"/>
                  </a:lnTo>
                  <a:close/>
                </a:path>
                <a:path w="469265" h="472440">
                  <a:moveTo>
                    <a:pt x="359209" y="435218"/>
                  </a:moveTo>
                  <a:lnTo>
                    <a:pt x="234844" y="435218"/>
                  </a:lnTo>
                  <a:lnTo>
                    <a:pt x="264808" y="432934"/>
                  </a:lnTo>
                  <a:lnTo>
                    <a:pt x="293844" y="426165"/>
                  </a:lnTo>
                  <a:lnTo>
                    <a:pt x="347552" y="399674"/>
                  </a:lnTo>
                  <a:lnTo>
                    <a:pt x="381849" y="369340"/>
                  </a:lnTo>
                  <a:lnTo>
                    <a:pt x="407592" y="333119"/>
                  </a:lnTo>
                  <a:lnTo>
                    <a:pt x="424479" y="292689"/>
                  </a:lnTo>
                  <a:lnTo>
                    <a:pt x="432210" y="249726"/>
                  </a:lnTo>
                  <a:lnTo>
                    <a:pt x="430481" y="205909"/>
                  </a:lnTo>
                  <a:lnTo>
                    <a:pt x="418992" y="162914"/>
                  </a:lnTo>
                  <a:lnTo>
                    <a:pt x="397441" y="122417"/>
                  </a:lnTo>
                  <a:lnTo>
                    <a:pt x="365502" y="86384"/>
                  </a:lnTo>
                  <a:lnTo>
                    <a:pt x="326450" y="59436"/>
                  </a:lnTo>
                  <a:lnTo>
                    <a:pt x="282140" y="42552"/>
                  </a:lnTo>
                  <a:lnTo>
                    <a:pt x="234428" y="36707"/>
                  </a:lnTo>
                  <a:lnTo>
                    <a:pt x="360203" y="36707"/>
                  </a:lnTo>
                  <a:lnTo>
                    <a:pt x="397001" y="65573"/>
                  </a:lnTo>
                  <a:lnTo>
                    <a:pt x="427435" y="101500"/>
                  </a:lnTo>
                  <a:lnTo>
                    <a:pt x="450467" y="143304"/>
                  </a:lnTo>
                  <a:lnTo>
                    <a:pt x="464332" y="187532"/>
                  </a:lnTo>
                  <a:lnTo>
                    <a:pt x="469270" y="232861"/>
                  </a:lnTo>
                  <a:lnTo>
                    <a:pt x="465518" y="277973"/>
                  </a:lnTo>
                  <a:lnTo>
                    <a:pt x="453312" y="321547"/>
                  </a:lnTo>
                  <a:lnTo>
                    <a:pt x="432891" y="362263"/>
                  </a:lnTo>
                  <a:lnTo>
                    <a:pt x="404492" y="398800"/>
                  </a:lnTo>
                  <a:lnTo>
                    <a:pt x="368353" y="429839"/>
                  </a:lnTo>
                  <a:lnTo>
                    <a:pt x="359209" y="435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034415" y="6605671"/>
              <a:ext cx="238982" cy="244240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5075775" y="6539799"/>
            <a:ext cx="520466" cy="666451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13590923" y="6491720"/>
            <a:ext cx="314325" cy="715010"/>
            <a:chOff x="13590923" y="6491720"/>
            <a:chExt cx="314325" cy="715010"/>
          </a:xfrm>
        </p:grpSpPr>
        <p:sp>
          <p:nvSpPr>
            <p:cNvPr id="107" name="object 107"/>
            <p:cNvSpPr/>
            <p:nvPr/>
          </p:nvSpPr>
          <p:spPr>
            <a:xfrm>
              <a:off x="13608718" y="6509510"/>
              <a:ext cx="278765" cy="679450"/>
            </a:xfrm>
            <a:custGeom>
              <a:avLst/>
              <a:gdLst/>
              <a:ahLst/>
              <a:cxnLst/>
              <a:rect l="l" t="t" r="r" b="b"/>
              <a:pathLst>
                <a:path w="278765" h="679450">
                  <a:moveTo>
                    <a:pt x="270538" y="678891"/>
                  </a:moveTo>
                  <a:lnTo>
                    <a:pt x="17794" y="678891"/>
                  </a:lnTo>
                  <a:lnTo>
                    <a:pt x="7966" y="678891"/>
                  </a:lnTo>
                  <a:lnTo>
                    <a:pt x="0" y="670926"/>
                  </a:lnTo>
                  <a:lnTo>
                    <a:pt x="0" y="7964"/>
                  </a:lnTo>
                  <a:lnTo>
                    <a:pt x="7966" y="0"/>
                  </a:lnTo>
                  <a:lnTo>
                    <a:pt x="270538" y="0"/>
                  </a:lnTo>
                  <a:lnTo>
                    <a:pt x="278505" y="7964"/>
                  </a:lnTo>
                  <a:lnTo>
                    <a:pt x="278505" y="670926"/>
                  </a:lnTo>
                  <a:lnTo>
                    <a:pt x="270538" y="678891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3590923" y="6491720"/>
              <a:ext cx="314325" cy="715010"/>
            </a:xfrm>
            <a:custGeom>
              <a:avLst/>
              <a:gdLst/>
              <a:ahLst/>
              <a:cxnLst/>
              <a:rect l="l" t="t" r="r" b="b"/>
              <a:pathLst>
                <a:path w="314325" h="715009">
                  <a:moveTo>
                    <a:pt x="278508" y="714473"/>
                  </a:moveTo>
                  <a:lnTo>
                    <a:pt x="35589" y="714473"/>
                  </a:lnTo>
                  <a:lnTo>
                    <a:pt x="21736" y="711677"/>
                  </a:lnTo>
                  <a:lnTo>
                    <a:pt x="10423" y="704052"/>
                  </a:lnTo>
                  <a:lnTo>
                    <a:pt x="2796" y="692741"/>
                  </a:lnTo>
                  <a:lnTo>
                    <a:pt x="0" y="678891"/>
                  </a:lnTo>
                  <a:lnTo>
                    <a:pt x="0" y="35581"/>
                  </a:lnTo>
                  <a:lnTo>
                    <a:pt x="2796" y="21731"/>
                  </a:lnTo>
                  <a:lnTo>
                    <a:pt x="10423" y="10421"/>
                  </a:lnTo>
                  <a:lnTo>
                    <a:pt x="21736" y="2796"/>
                  </a:lnTo>
                  <a:lnTo>
                    <a:pt x="35589" y="0"/>
                  </a:lnTo>
                  <a:lnTo>
                    <a:pt x="278508" y="0"/>
                  </a:lnTo>
                  <a:lnTo>
                    <a:pt x="292361" y="2796"/>
                  </a:lnTo>
                  <a:lnTo>
                    <a:pt x="303674" y="10421"/>
                  </a:lnTo>
                  <a:lnTo>
                    <a:pt x="311301" y="21731"/>
                  </a:lnTo>
                  <a:lnTo>
                    <a:pt x="314098" y="35581"/>
                  </a:lnTo>
                  <a:lnTo>
                    <a:pt x="35589" y="35581"/>
                  </a:lnTo>
                  <a:lnTo>
                    <a:pt x="35589" y="678891"/>
                  </a:lnTo>
                  <a:lnTo>
                    <a:pt x="314098" y="678891"/>
                  </a:lnTo>
                  <a:lnTo>
                    <a:pt x="311301" y="692741"/>
                  </a:lnTo>
                  <a:lnTo>
                    <a:pt x="303674" y="704052"/>
                  </a:lnTo>
                  <a:lnTo>
                    <a:pt x="292361" y="711677"/>
                  </a:lnTo>
                  <a:lnTo>
                    <a:pt x="278508" y="714473"/>
                  </a:lnTo>
                  <a:close/>
                </a:path>
                <a:path w="314325" h="715009">
                  <a:moveTo>
                    <a:pt x="314098" y="678891"/>
                  </a:moveTo>
                  <a:lnTo>
                    <a:pt x="278508" y="678891"/>
                  </a:lnTo>
                  <a:lnTo>
                    <a:pt x="278508" y="35581"/>
                  </a:lnTo>
                  <a:lnTo>
                    <a:pt x="314098" y="35581"/>
                  </a:lnTo>
                  <a:lnTo>
                    <a:pt x="314098" y="678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3610618" y="6509510"/>
              <a:ext cx="93980" cy="679450"/>
            </a:xfrm>
            <a:custGeom>
              <a:avLst/>
              <a:gdLst/>
              <a:ahLst/>
              <a:cxnLst/>
              <a:rect l="l" t="t" r="r" b="b"/>
              <a:pathLst>
                <a:path w="93980" h="679450">
                  <a:moveTo>
                    <a:pt x="85717" y="678891"/>
                  </a:moveTo>
                  <a:lnTo>
                    <a:pt x="17794" y="678891"/>
                  </a:lnTo>
                  <a:lnTo>
                    <a:pt x="7966" y="678891"/>
                  </a:lnTo>
                  <a:lnTo>
                    <a:pt x="0" y="670926"/>
                  </a:lnTo>
                  <a:lnTo>
                    <a:pt x="0" y="7964"/>
                  </a:lnTo>
                  <a:lnTo>
                    <a:pt x="7966" y="0"/>
                  </a:lnTo>
                  <a:lnTo>
                    <a:pt x="85717" y="0"/>
                  </a:lnTo>
                  <a:lnTo>
                    <a:pt x="93683" y="7964"/>
                  </a:lnTo>
                  <a:lnTo>
                    <a:pt x="93683" y="670926"/>
                  </a:lnTo>
                  <a:lnTo>
                    <a:pt x="85717" y="678891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3592824" y="6491731"/>
              <a:ext cx="294640" cy="715010"/>
            </a:xfrm>
            <a:custGeom>
              <a:avLst/>
              <a:gdLst/>
              <a:ahLst/>
              <a:cxnLst/>
              <a:rect l="l" t="t" r="r" b="b"/>
              <a:pathLst>
                <a:path w="294640" h="715009">
                  <a:moveTo>
                    <a:pt x="83972" y="71501"/>
                  </a:moveTo>
                  <a:lnTo>
                    <a:pt x="82448" y="63969"/>
                  </a:lnTo>
                  <a:lnTo>
                    <a:pt x="78308" y="57823"/>
                  </a:lnTo>
                  <a:lnTo>
                    <a:pt x="72161" y="53682"/>
                  </a:lnTo>
                  <a:lnTo>
                    <a:pt x="64630" y="52158"/>
                  </a:lnTo>
                  <a:lnTo>
                    <a:pt x="57099" y="53682"/>
                  </a:lnTo>
                  <a:lnTo>
                    <a:pt x="50952" y="57823"/>
                  </a:lnTo>
                  <a:lnTo>
                    <a:pt x="46812" y="63969"/>
                  </a:lnTo>
                  <a:lnTo>
                    <a:pt x="45288" y="71501"/>
                  </a:lnTo>
                  <a:lnTo>
                    <a:pt x="46812" y="79019"/>
                  </a:lnTo>
                  <a:lnTo>
                    <a:pt x="50952" y="85166"/>
                  </a:lnTo>
                  <a:lnTo>
                    <a:pt x="57099" y="89306"/>
                  </a:lnTo>
                  <a:lnTo>
                    <a:pt x="64630" y="90830"/>
                  </a:lnTo>
                  <a:lnTo>
                    <a:pt x="72161" y="89319"/>
                  </a:lnTo>
                  <a:lnTo>
                    <a:pt x="78308" y="85166"/>
                  </a:lnTo>
                  <a:lnTo>
                    <a:pt x="82448" y="79019"/>
                  </a:lnTo>
                  <a:lnTo>
                    <a:pt x="83972" y="71501"/>
                  </a:lnTo>
                  <a:close/>
                </a:path>
                <a:path w="294640" h="715009">
                  <a:moveTo>
                    <a:pt x="129273" y="35572"/>
                  </a:moveTo>
                  <a:lnTo>
                    <a:pt x="126466" y="21729"/>
                  </a:lnTo>
                  <a:lnTo>
                    <a:pt x="118846" y="10414"/>
                  </a:lnTo>
                  <a:lnTo>
                    <a:pt x="107530" y="2794"/>
                  </a:lnTo>
                  <a:lnTo>
                    <a:pt x="93675" y="0"/>
                  </a:lnTo>
                  <a:lnTo>
                    <a:pt x="93675" y="35572"/>
                  </a:lnTo>
                  <a:lnTo>
                    <a:pt x="93675" y="678891"/>
                  </a:lnTo>
                  <a:lnTo>
                    <a:pt x="35585" y="678891"/>
                  </a:lnTo>
                  <a:lnTo>
                    <a:pt x="35585" y="35572"/>
                  </a:lnTo>
                  <a:lnTo>
                    <a:pt x="93675" y="35572"/>
                  </a:lnTo>
                  <a:lnTo>
                    <a:pt x="93675" y="0"/>
                  </a:lnTo>
                  <a:lnTo>
                    <a:pt x="35585" y="0"/>
                  </a:lnTo>
                  <a:lnTo>
                    <a:pt x="21729" y="2794"/>
                  </a:lnTo>
                  <a:lnTo>
                    <a:pt x="10414" y="10414"/>
                  </a:lnTo>
                  <a:lnTo>
                    <a:pt x="2794" y="21729"/>
                  </a:lnTo>
                  <a:lnTo>
                    <a:pt x="0" y="35572"/>
                  </a:lnTo>
                  <a:lnTo>
                    <a:pt x="0" y="678891"/>
                  </a:lnTo>
                  <a:lnTo>
                    <a:pt x="2794" y="692734"/>
                  </a:lnTo>
                  <a:lnTo>
                    <a:pt x="10414" y="704049"/>
                  </a:lnTo>
                  <a:lnTo>
                    <a:pt x="21729" y="711669"/>
                  </a:lnTo>
                  <a:lnTo>
                    <a:pt x="35585" y="714463"/>
                  </a:lnTo>
                  <a:lnTo>
                    <a:pt x="93675" y="714463"/>
                  </a:lnTo>
                  <a:lnTo>
                    <a:pt x="107530" y="711669"/>
                  </a:lnTo>
                  <a:lnTo>
                    <a:pt x="118846" y="704049"/>
                  </a:lnTo>
                  <a:lnTo>
                    <a:pt x="126466" y="692734"/>
                  </a:lnTo>
                  <a:lnTo>
                    <a:pt x="129273" y="678891"/>
                  </a:lnTo>
                  <a:lnTo>
                    <a:pt x="129273" y="35572"/>
                  </a:lnTo>
                  <a:close/>
                </a:path>
                <a:path w="294640" h="715009">
                  <a:moveTo>
                    <a:pt x="294411" y="520598"/>
                  </a:moveTo>
                  <a:lnTo>
                    <a:pt x="286448" y="512635"/>
                  </a:lnTo>
                  <a:lnTo>
                    <a:pt x="145313" y="512635"/>
                  </a:lnTo>
                  <a:lnTo>
                    <a:pt x="137350" y="520598"/>
                  </a:lnTo>
                  <a:lnTo>
                    <a:pt x="137350" y="540245"/>
                  </a:lnTo>
                  <a:lnTo>
                    <a:pt x="145313" y="548208"/>
                  </a:lnTo>
                  <a:lnTo>
                    <a:pt x="276618" y="548208"/>
                  </a:lnTo>
                  <a:lnTo>
                    <a:pt x="286448" y="548208"/>
                  </a:lnTo>
                  <a:lnTo>
                    <a:pt x="294411" y="540245"/>
                  </a:lnTo>
                  <a:lnTo>
                    <a:pt x="294411" y="520598"/>
                  </a:lnTo>
                  <a:close/>
                </a:path>
                <a:path w="294640" h="715009">
                  <a:moveTo>
                    <a:pt x="294411" y="433997"/>
                  </a:moveTo>
                  <a:lnTo>
                    <a:pt x="286448" y="426034"/>
                  </a:lnTo>
                  <a:lnTo>
                    <a:pt x="208686" y="426034"/>
                  </a:lnTo>
                  <a:lnTo>
                    <a:pt x="200710" y="433997"/>
                  </a:lnTo>
                  <a:lnTo>
                    <a:pt x="200710" y="453656"/>
                  </a:lnTo>
                  <a:lnTo>
                    <a:pt x="208686" y="461619"/>
                  </a:lnTo>
                  <a:lnTo>
                    <a:pt x="276618" y="461619"/>
                  </a:lnTo>
                  <a:lnTo>
                    <a:pt x="286448" y="461619"/>
                  </a:lnTo>
                  <a:lnTo>
                    <a:pt x="294411" y="453656"/>
                  </a:lnTo>
                  <a:lnTo>
                    <a:pt x="294411" y="433997"/>
                  </a:lnTo>
                  <a:close/>
                </a:path>
                <a:path w="294640" h="715009">
                  <a:moveTo>
                    <a:pt x="294411" y="347408"/>
                  </a:moveTo>
                  <a:lnTo>
                    <a:pt x="286448" y="339445"/>
                  </a:lnTo>
                  <a:lnTo>
                    <a:pt x="208686" y="339445"/>
                  </a:lnTo>
                  <a:lnTo>
                    <a:pt x="200710" y="347408"/>
                  </a:lnTo>
                  <a:lnTo>
                    <a:pt x="200710" y="367055"/>
                  </a:lnTo>
                  <a:lnTo>
                    <a:pt x="208686" y="375018"/>
                  </a:lnTo>
                  <a:lnTo>
                    <a:pt x="276618" y="375018"/>
                  </a:lnTo>
                  <a:lnTo>
                    <a:pt x="286448" y="375018"/>
                  </a:lnTo>
                  <a:lnTo>
                    <a:pt x="294411" y="367055"/>
                  </a:lnTo>
                  <a:lnTo>
                    <a:pt x="294411" y="347408"/>
                  </a:lnTo>
                  <a:close/>
                </a:path>
                <a:path w="294640" h="715009">
                  <a:moveTo>
                    <a:pt x="294411" y="260807"/>
                  </a:moveTo>
                  <a:lnTo>
                    <a:pt x="286448" y="252844"/>
                  </a:lnTo>
                  <a:lnTo>
                    <a:pt x="208686" y="252844"/>
                  </a:lnTo>
                  <a:lnTo>
                    <a:pt x="200723" y="260807"/>
                  </a:lnTo>
                  <a:lnTo>
                    <a:pt x="200723" y="280466"/>
                  </a:lnTo>
                  <a:lnTo>
                    <a:pt x="208686" y="288429"/>
                  </a:lnTo>
                  <a:lnTo>
                    <a:pt x="276618" y="288429"/>
                  </a:lnTo>
                  <a:lnTo>
                    <a:pt x="286448" y="288429"/>
                  </a:lnTo>
                  <a:lnTo>
                    <a:pt x="294411" y="280466"/>
                  </a:lnTo>
                  <a:lnTo>
                    <a:pt x="294411" y="260807"/>
                  </a:lnTo>
                  <a:close/>
                </a:path>
                <a:path w="294640" h="715009">
                  <a:moveTo>
                    <a:pt x="294411" y="174218"/>
                  </a:moveTo>
                  <a:lnTo>
                    <a:pt x="286448" y="166255"/>
                  </a:lnTo>
                  <a:lnTo>
                    <a:pt x="208686" y="166255"/>
                  </a:lnTo>
                  <a:lnTo>
                    <a:pt x="200710" y="174218"/>
                  </a:lnTo>
                  <a:lnTo>
                    <a:pt x="200710" y="193865"/>
                  </a:lnTo>
                  <a:lnTo>
                    <a:pt x="208686" y="201828"/>
                  </a:lnTo>
                  <a:lnTo>
                    <a:pt x="276618" y="201828"/>
                  </a:lnTo>
                  <a:lnTo>
                    <a:pt x="286448" y="201828"/>
                  </a:lnTo>
                  <a:lnTo>
                    <a:pt x="294411" y="193865"/>
                  </a:lnTo>
                  <a:lnTo>
                    <a:pt x="294411" y="174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" name="object 111"/>
          <p:cNvGrpSpPr/>
          <p:nvPr/>
        </p:nvGrpSpPr>
        <p:grpSpPr>
          <a:xfrm>
            <a:off x="16628042" y="6570643"/>
            <a:ext cx="552450" cy="552450"/>
            <a:chOff x="16628042" y="6570643"/>
            <a:chExt cx="552450" cy="552450"/>
          </a:xfrm>
        </p:grpSpPr>
        <p:sp>
          <p:nvSpPr>
            <p:cNvPr id="112" name="object 112"/>
            <p:cNvSpPr/>
            <p:nvPr/>
          </p:nvSpPr>
          <p:spPr>
            <a:xfrm>
              <a:off x="16646020" y="6588727"/>
              <a:ext cx="516255" cy="516255"/>
            </a:xfrm>
            <a:custGeom>
              <a:avLst/>
              <a:gdLst/>
              <a:ahLst/>
              <a:cxnLst/>
              <a:rect l="l" t="t" r="r" b="b"/>
              <a:pathLst>
                <a:path w="516255" h="516254">
                  <a:moveTo>
                    <a:pt x="168462" y="516151"/>
                  </a:moveTo>
                  <a:lnTo>
                    <a:pt x="119367" y="513709"/>
                  </a:lnTo>
                  <a:lnTo>
                    <a:pt x="70905" y="506754"/>
                  </a:lnTo>
                  <a:lnTo>
                    <a:pt x="31237" y="497252"/>
                  </a:lnTo>
                  <a:lnTo>
                    <a:pt x="9372" y="445241"/>
                  </a:lnTo>
                  <a:lnTo>
                    <a:pt x="2422" y="396815"/>
                  </a:lnTo>
                  <a:lnTo>
                    <a:pt x="0" y="351504"/>
                  </a:lnTo>
                  <a:lnTo>
                    <a:pt x="99" y="336971"/>
                  </a:lnTo>
                  <a:lnTo>
                    <a:pt x="3614" y="288867"/>
                  </a:lnTo>
                  <a:lnTo>
                    <a:pt x="11612" y="246599"/>
                  </a:lnTo>
                  <a:lnTo>
                    <a:pt x="25255" y="203475"/>
                  </a:lnTo>
                  <a:lnTo>
                    <a:pt x="43855" y="163794"/>
                  </a:lnTo>
                  <a:lnTo>
                    <a:pt x="67343" y="127675"/>
                  </a:lnTo>
                  <a:lnTo>
                    <a:pt x="95648" y="95240"/>
                  </a:lnTo>
                  <a:lnTo>
                    <a:pt x="128351" y="67069"/>
                  </a:lnTo>
                  <a:lnTo>
                    <a:pt x="164611" y="43715"/>
                  </a:lnTo>
                  <a:lnTo>
                    <a:pt x="204299" y="25244"/>
                  </a:lnTo>
                  <a:lnTo>
                    <a:pt x="247285" y="11727"/>
                  </a:lnTo>
                  <a:lnTo>
                    <a:pt x="296937" y="2945"/>
                  </a:lnTo>
                  <a:lnTo>
                    <a:pt x="350150" y="0"/>
                  </a:lnTo>
                  <a:lnTo>
                    <a:pt x="351469" y="0"/>
                  </a:lnTo>
                  <a:lnTo>
                    <a:pt x="397329" y="2326"/>
                  </a:lnTo>
                  <a:lnTo>
                    <a:pt x="445708" y="9157"/>
                  </a:lnTo>
                  <a:lnTo>
                    <a:pt x="485194" y="18509"/>
                  </a:lnTo>
                  <a:lnTo>
                    <a:pt x="506963" y="70397"/>
                  </a:lnTo>
                  <a:lnTo>
                    <a:pt x="513791" y="118732"/>
                  </a:lnTo>
                  <a:lnTo>
                    <a:pt x="516124" y="164613"/>
                  </a:lnTo>
                  <a:lnTo>
                    <a:pt x="515440" y="192007"/>
                  </a:lnTo>
                  <a:lnTo>
                    <a:pt x="509570" y="244190"/>
                  </a:lnTo>
                  <a:lnTo>
                    <a:pt x="490886" y="311811"/>
                  </a:lnTo>
                  <a:lnTo>
                    <a:pt x="472418" y="351504"/>
                  </a:lnTo>
                  <a:lnTo>
                    <a:pt x="449074" y="387756"/>
                  </a:lnTo>
                  <a:lnTo>
                    <a:pt x="420925" y="420437"/>
                  </a:lnTo>
                  <a:lnTo>
                    <a:pt x="388469" y="448765"/>
                  </a:lnTo>
                  <a:lnTo>
                    <a:pt x="352353" y="472262"/>
                  </a:lnTo>
                  <a:lnTo>
                    <a:pt x="312689" y="490862"/>
                  </a:lnTo>
                  <a:lnTo>
                    <a:pt x="269655" y="504482"/>
                  </a:lnTo>
                  <a:lnTo>
                    <a:pt x="227240" y="512515"/>
                  </a:lnTo>
                  <a:lnTo>
                    <a:pt x="181501" y="515968"/>
                  </a:lnTo>
                  <a:lnTo>
                    <a:pt x="168462" y="516151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6628035" y="657064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552183" y="182791"/>
                  </a:moveTo>
                  <a:lnTo>
                    <a:pt x="549783" y="135204"/>
                  </a:lnTo>
                  <a:lnTo>
                    <a:pt x="542696" y="85013"/>
                  </a:lnTo>
                  <a:lnTo>
                    <a:pt x="532980" y="44056"/>
                  </a:lnTo>
                  <a:lnTo>
                    <a:pt x="529590" y="36156"/>
                  </a:lnTo>
                  <a:lnTo>
                    <a:pt x="529348" y="35585"/>
                  </a:lnTo>
                  <a:lnTo>
                    <a:pt x="523786" y="28409"/>
                  </a:lnTo>
                  <a:lnTo>
                    <a:pt x="516610" y="22847"/>
                  </a:lnTo>
                  <a:lnTo>
                    <a:pt x="516026" y="22606"/>
                  </a:lnTo>
                  <a:lnTo>
                    <a:pt x="516026" y="182702"/>
                  </a:lnTo>
                  <a:lnTo>
                    <a:pt x="515340" y="209854"/>
                  </a:lnTo>
                  <a:lnTo>
                    <a:pt x="509663" y="259676"/>
                  </a:lnTo>
                  <a:lnTo>
                    <a:pt x="491515" y="324764"/>
                  </a:lnTo>
                  <a:lnTo>
                    <a:pt x="473748" y="362496"/>
                  </a:lnTo>
                  <a:lnTo>
                    <a:pt x="451827" y="396074"/>
                  </a:lnTo>
                  <a:lnTo>
                    <a:pt x="426059" y="425805"/>
                  </a:lnTo>
                  <a:lnTo>
                    <a:pt x="396506" y="451751"/>
                  </a:lnTo>
                  <a:lnTo>
                    <a:pt x="363042" y="473786"/>
                  </a:lnTo>
                  <a:lnTo>
                    <a:pt x="325399" y="491642"/>
                  </a:lnTo>
                  <a:lnTo>
                    <a:pt x="283273" y="505015"/>
                  </a:lnTo>
                  <a:lnTo>
                    <a:pt x="252374" y="511111"/>
                  </a:lnTo>
                  <a:lnTo>
                    <a:pt x="244513" y="512495"/>
                  </a:lnTo>
                  <a:lnTo>
                    <a:pt x="224193" y="514540"/>
                  </a:lnTo>
                  <a:lnTo>
                    <a:pt x="211950" y="515416"/>
                  </a:lnTo>
                  <a:lnTo>
                    <a:pt x="199377" y="515962"/>
                  </a:lnTo>
                  <a:lnTo>
                    <a:pt x="187286" y="516153"/>
                  </a:lnTo>
                  <a:lnTo>
                    <a:pt x="186448" y="516153"/>
                  </a:lnTo>
                  <a:lnTo>
                    <a:pt x="139471" y="513829"/>
                  </a:lnTo>
                  <a:lnTo>
                    <a:pt x="90805" y="506780"/>
                  </a:lnTo>
                  <a:lnTo>
                    <a:pt x="74498" y="503250"/>
                  </a:lnTo>
                  <a:lnTo>
                    <a:pt x="503440" y="74320"/>
                  </a:lnTo>
                  <a:lnTo>
                    <a:pt x="512127" y="123393"/>
                  </a:lnTo>
                  <a:lnTo>
                    <a:pt x="515747" y="168630"/>
                  </a:lnTo>
                  <a:lnTo>
                    <a:pt x="516026" y="182702"/>
                  </a:lnTo>
                  <a:lnTo>
                    <a:pt x="516026" y="22606"/>
                  </a:lnTo>
                  <a:lnTo>
                    <a:pt x="508139" y="19215"/>
                  </a:lnTo>
                  <a:lnTo>
                    <a:pt x="486714" y="13639"/>
                  </a:lnTo>
                  <a:lnTo>
                    <a:pt x="477875" y="11772"/>
                  </a:lnTo>
                  <a:lnTo>
                    <a:pt x="477875" y="48742"/>
                  </a:lnTo>
                  <a:lnTo>
                    <a:pt x="48933" y="477685"/>
                  </a:lnTo>
                  <a:lnTo>
                    <a:pt x="40093" y="428320"/>
                  </a:lnTo>
                  <a:lnTo>
                    <a:pt x="36360" y="382968"/>
                  </a:lnTo>
                  <a:lnTo>
                    <a:pt x="36055" y="369023"/>
                  </a:lnTo>
                  <a:lnTo>
                    <a:pt x="36182" y="354685"/>
                  </a:lnTo>
                  <a:lnTo>
                    <a:pt x="36690" y="341668"/>
                  </a:lnTo>
                  <a:lnTo>
                    <a:pt x="37592" y="328701"/>
                  </a:lnTo>
                  <a:lnTo>
                    <a:pt x="39700" y="307682"/>
                  </a:lnTo>
                  <a:lnTo>
                    <a:pt x="41071" y="299808"/>
                  </a:lnTo>
                  <a:lnTo>
                    <a:pt x="42329" y="291807"/>
                  </a:lnTo>
                  <a:lnTo>
                    <a:pt x="60553" y="226796"/>
                  </a:lnTo>
                  <a:lnTo>
                    <a:pt x="78397" y="189141"/>
                  </a:lnTo>
                  <a:lnTo>
                    <a:pt x="100444" y="155689"/>
                  </a:lnTo>
                  <a:lnTo>
                    <a:pt x="126390" y="126136"/>
                  </a:lnTo>
                  <a:lnTo>
                    <a:pt x="156108" y="100368"/>
                  </a:lnTo>
                  <a:lnTo>
                    <a:pt x="189687" y="78447"/>
                  </a:lnTo>
                  <a:lnTo>
                    <a:pt x="227431" y="60680"/>
                  </a:lnTo>
                  <a:lnTo>
                    <a:pt x="269608" y="47358"/>
                  </a:lnTo>
                  <a:lnTo>
                    <a:pt x="316166" y="39065"/>
                  </a:lnTo>
                  <a:lnTo>
                    <a:pt x="368033" y="36169"/>
                  </a:lnTo>
                  <a:lnTo>
                    <a:pt x="369392" y="36169"/>
                  </a:lnTo>
                  <a:lnTo>
                    <a:pt x="413232" y="38379"/>
                  </a:lnTo>
                  <a:lnTo>
                    <a:pt x="461772" y="45288"/>
                  </a:lnTo>
                  <a:lnTo>
                    <a:pt x="477875" y="48742"/>
                  </a:lnTo>
                  <a:lnTo>
                    <a:pt x="477875" y="11772"/>
                  </a:lnTo>
                  <a:lnTo>
                    <a:pt x="433197" y="4178"/>
                  </a:lnTo>
                  <a:lnTo>
                    <a:pt x="385114" y="330"/>
                  </a:lnTo>
                  <a:lnTo>
                    <a:pt x="368134" y="0"/>
                  </a:lnTo>
                  <a:lnTo>
                    <a:pt x="340042" y="774"/>
                  </a:lnTo>
                  <a:lnTo>
                    <a:pt x="286372" y="6896"/>
                  </a:lnTo>
                  <a:lnTo>
                    <a:pt x="215633" y="26504"/>
                  </a:lnTo>
                  <a:lnTo>
                    <a:pt x="173748" y="46012"/>
                  </a:lnTo>
                  <a:lnTo>
                    <a:pt x="135483" y="70675"/>
                  </a:lnTo>
                  <a:lnTo>
                    <a:pt x="100952" y="100431"/>
                  </a:lnTo>
                  <a:lnTo>
                    <a:pt x="70967" y="134772"/>
                  </a:lnTo>
                  <a:lnTo>
                    <a:pt x="46113" y="172923"/>
                  </a:lnTo>
                  <a:lnTo>
                    <a:pt x="26454" y="214782"/>
                  </a:lnTo>
                  <a:lnTo>
                    <a:pt x="12014" y="260438"/>
                  </a:lnTo>
                  <a:lnTo>
                    <a:pt x="3683" y="304457"/>
                  </a:lnTo>
                  <a:lnTo>
                    <a:pt x="0" y="354685"/>
                  </a:lnTo>
                  <a:lnTo>
                    <a:pt x="88" y="378460"/>
                  </a:lnTo>
                  <a:lnTo>
                    <a:pt x="2400" y="416560"/>
                  </a:lnTo>
                  <a:lnTo>
                    <a:pt x="9613" y="466839"/>
                  </a:lnTo>
                  <a:lnTo>
                    <a:pt x="19481" y="507987"/>
                  </a:lnTo>
                  <a:lnTo>
                    <a:pt x="65735" y="538378"/>
                  </a:lnTo>
                  <a:lnTo>
                    <a:pt x="119367" y="547992"/>
                  </a:lnTo>
                  <a:lnTo>
                    <a:pt x="167576" y="551954"/>
                  </a:lnTo>
                  <a:lnTo>
                    <a:pt x="186436" y="552323"/>
                  </a:lnTo>
                  <a:lnTo>
                    <a:pt x="199936" y="552132"/>
                  </a:lnTo>
                  <a:lnTo>
                    <a:pt x="247713" y="548513"/>
                  </a:lnTo>
                  <a:lnTo>
                    <a:pt x="285381" y="541667"/>
                  </a:lnTo>
                  <a:lnTo>
                    <a:pt x="337400" y="525729"/>
                  </a:lnTo>
                  <a:lnTo>
                    <a:pt x="379247" y="506095"/>
                  </a:lnTo>
                  <a:lnTo>
                    <a:pt x="417385" y="481253"/>
                  </a:lnTo>
                  <a:lnTo>
                    <a:pt x="451675" y="451319"/>
                  </a:lnTo>
                  <a:lnTo>
                    <a:pt x="481469" y="416750"/>
                  </a:lnTo>
                  <a:lnTo>
                    <a:pt x="506158" y="378460"/>
                  </a:lnTo>
                  <a:lnTo>
                    <a:pt x="525678" y="336588"/>
                  </a:lnTo>
                  <a:lnTo>
                    <a:pt x="539927" y="291261"/>
                  </a:lnTo>
                  <a:lnTo>
                    <a:pt x="549186" y="238810"/>
                  </a:lnTo>
                  <a:lnTo>
                    <a:pt x="551472" y="211162"/>
                  </a:lnTo>
                  <a:lnTo>
                    <a:pt x="552183" y="1827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65598" y="6707962"/>
              <a:ext cx="277302" cy="277300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8737289" y="4830164"/>
            <a:ext cx="631190" cy="629285"/>
            <a:chOff x="8737289" y="4830164"/>
            <a:chExt cx="631190" cy="629285"/>
          </a:xfrm>
        </p:grpSpPr>
        <p:sp>
          <p:nvSpPr>
            <p:cNvPr id="116" name="object 116"/>
            <p:cNvSpPr/>
            <p:nvPr/>
          </p:nvSpPr>
          <p:spPr>
            <a:xfrm>
              <a:off x="8753943" y="5425541"/>
              <a:ext cx="463550" cy="33655"/>
            </a:xfrm>
            <a:custGeom>
              <a:avLst/>
              <a:gdLst/>
              <a:ahLst/>
              <a:cxnLst/>
              <a:rect l="l" t="t" r="r" b="b"/>
              <a:pathLst>
                <a:path w="463550" h="33654">
                  <a:moveTo>
                    <a:pt x="455432" y="33329"/>
                  </a:moveTo>
                  <a:lnTo>
                    <a:pt x="446193" y="33329"/>
                  </a:lnTo>
                  <a:lnTo>
                    <a:pt x="7491" y="33329"/>
                  </a:lnTo>
                  <a:lnTo>
                    <a:pt x="0" y="25868"/>
                  </a:lnTo>
                  <a:lnTo>
                    <a:pt x="0" y="7460"/>
                  </a:lnTo>
                  <a:lnTo>
                    <a:pt x="7491" y="0"/>
                  </a:lnTo>
                  <a:lnTo>
                    <a:pt x="455432" y="0"/>
                  </a:lnTo>
                  <a:lnTo>
                    <a:pt x="462923" y="7460"/>
                  </a:lnTo>
                  <a:lnTo>
                    <a:pt x="462923" y="25868"/>
                  </a:lnTo>
                  <a:lnTo>
                    <a:pt x="455432" y="33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07363" y="5078984"/>
              <a:ext cx="211315" cy="210459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8986663" y="4846829"/>
              <a:ext cx="365125" cy="363855"/>
            </a:xfrm>
            <a:custGeom>
              <a:avLst/>
              <a:gdLst/>
              <a:ahLst/>
              <a:cxnLst/>
              <a:rect l="l" t="t" r="r" b="b"/>
              <a:pathLst>
                <a:path w="365125" h="363854">
                  <a:moveTo>
                    <a:pt x="137250" y="363632"/>
                  </a:moveTo>
                  <a:lnTo>
                    <a:pt x="133139" y="363632"/>
                  </a:lnTo>
                  <a:lnTo>
                    <a:pt x="128850" y="363632"/>
                  </a:lnTo>
                  <a:lnTo>
                    <a:pt x="124567" y="361999"/>
                  </a:lnTo>
                  <a:lnTo>
                    <a:pt x="4898" y="242817"/>
                  </a:lnTo>
                  <a:lnTo>
                    <a:pt x="1277" y="237434"/>
                  </a:lnTo>
                  <a:lnTo>
                    <a:pt x="0" y="231301"/>
                  </a:lnTo>
                  <a:lnTo>
                    <a:pt x="1078" y="225130"/>
                  </a:lnTo>
                  <a:lnTo>
                    <a:pt x="195918" y="28912"/>
                  </a:lnTo>
                  <a:lnTo>
                    <a:pt x="228052" y="7464"/>
                  </a:lnTo>
                  <a:lnTo>
                    <a:pt x="266003" y="0"/>
                  </a:lnTo>
                  <a:lnTo>
                    <a:pt x="285491" y="1895"/>
                  </a:lnTo>
                  <a:lnTo>
                    <a:pt x="320961" y="16527"/>
                  </a:lnTo>
                  <a:lnTo>
                    <a:pt x="348519" y="43973"/>
                  </a:lnTo>
                  <a:lnTo>
                    <a:pt x="363211" y="79300"/>
                  </a:lnTo>
                  <a:lnTo>
                    <a:pt x="365113" y="98709"/>
                  </a:lnTo>
                  <a:lnTo>
                    <a:pt x="363210" y="118117"/>
                  </a:lnTo>
                  <a:lnTo>
                    <a:pt x="348517" y="153445"/>
                  </a:lnTo>
                  <a:lnTo>
                    <a:pt x="146278" y="357543"/>
                  </a:lnTo>
                  <a:lnTo>
                    <a:pt x="141369" y="362130"/>
                  </a:lnTo>
                  <a:lnTo>
                    <a:pt x="137250" y="36363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8969932" y="4830164"/>
              <a:ext cx="398780" cy="397510"/>
            </a:xfrm>
            <a:custGeom>
              <a:avLst/>
              <a:gdLst/>
              <a:ahLst/>
              <a:cxnLst/>
              <a:rect l="l" t="t" r="r" b="b"/>
              <a:pathLst>
                <a:path w="398779" h="397510">
                  <a:moveTo>
                    <a:pt x="158088" y="396964"/>
                  </a:moveTo>
                  <a:lnTo>
                    <a:pt x="149871" y="396964"/>
                  </a:lnTo>
                  <a:lnTo>
                    <a:pt x="143471" y="396352"/>
                  </a:lnTo>
                  <a:lnTo>
                    <a:pt x="9796" y="271268"/>
                  </a:lnTo>
                  <a:lnTo>
                    <a:pt x="0" y="248236"/>
                  </a:lnTo>
                  <a:lnTo>
                    <a:pt x="2156" y="235896"/>
                  </a:lnTo>
                  <a:lnTo>
                    <a:pt x="200816" y="33793"/>
                  </a:lnTo>
                  <a:lnTo>
                    <a:pt x="238376" y="8724"/>
                  </a:lnTo>
                  <a:lnTo>
                    <a:pt x="282732" y="0"/>
                  </a:lnTo>
                  <a:lnTo>
                    <a:pt x="305508" y="2215"/>
                  </a:lnTo>
                  <a:lnTo>
                    <a:pt x="327088" y="8725"/>
                  </a:lnTo>
                  <a:lnTo>
                    <a:pt x="346967" y="19320"/>
                  </a:lnTo>
                  <a:lnTo>
                    <a:pt x="364074" y="33329"/>
                  </a:lnTo>
                  <a:lnTo>
                    <a:pt x="282732" y="33329"/>
                  </a:lnTo>
                  <a:lnTo>
                    <a:pt x="266996" y="34831"/>
                  </a:lnTo>
                  <a:lnTo>
                    <a:pt x="224476" y="57360"/>
                  </a:lnTo>
                  <a:lnTo>
                    <a:pt x="34664" y="246404"/>
                  </a:lnTo>
                  <a:lnTo>
                    <a:pt x="33461" y="247696"/>
                  </a:lnTo>
                  <a:lnTo>
                    <a:pt x="149868" y="363629"/>
                  </a:lnTo>
                  <a:lnTo>
                    <a:pt x="197296" y="363629"/>
                  </a:lnTo>
                  <a:lnTo>
                    <a:pt x="174692" y="386142"/>
                  </a:lnTo>
                  <a:lnTo>
                    <a:pt x="166313" y="393970"/>
                  </a:lnTo>
                  <a:lnTo>
                    <a:pt x="158088" y="396964"/>
                  </a:lnTo>
                  <a:close/>
                </a:path>
                <a:path w="398779" h="397510">
                  <a:moveTo>
                    <a:pt x="197296" y="363629"/>
                  </a:moveTo>
                  <a:lnTo>
                    <a:pt x="149868" y="363629"/>
                  </a:lnTo>
                  <a:lnTo>
                    <a:pt x="151165" y="362435"/>
                  </a:lnTo>
                  <a:lnTo>
                    <a:pt x="340983" y="173388"/>
                  </a:lnTo>
                  <a:lnTo>
                    <a:pt x="359079" y="146248"/>
                  </a:lnTo>
                  <a:lnTo>
                    <a:pt x="365111" y="115374"/>
                  </a:lnTo>
                  <a:lnTo>
                    <a:pt x="359079" y="84501"/>
                  </a:lnTo>
                  <a:lnTo>
                    <a:pt x="328056" y="46845"/>
                  </a:lnTo>
                  <a:lnTo>
                    <a:pt x="282732" y="33329"/>
                  </a:lnTo>
                  <a:lnTo>
                    <a:pt x="364074" y="33329"/>
                  </a:lnTo>
                  <a:lnTo>
                    <a:pt x="364643" y="33796"/>
                  </a:lnTo>
                  <a:lnTo>
                    <a:pt x="390051" y="71942"/>
                  </a:lnTo>
                  <a:lnTo>
                    <a:pt x="398520" y="115378"/>
                  </a:lnTo>
                  <a:lnTo>
                    <a:pt x="390051" y="158814"/>
                  </a:lnTo>
                  <a:lnTo>
                    <a:pt x="364643" y="196960"/>
                  </a:lnTo>
                  <a:lnTo>
                    <a:pt x="197296" y="363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27354" y="4830164"/>
              <a:ext cx="241100" cy="24017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8752707" y="5165808"/>
              <a:ext cx="279400" cy="276860"/>
            </a:xfrm>
            <a:custGeom>
              <a:avLst/>
              <a:gdLst/>
              <a:ahLst/>
              <a:cxnLst/>
              <a:rect l="l" t="t" r="r" b="b"/>
              <a:pathLst>
                <a:path w="279400" h="276860">
                  <a:moveTo>
                    <a:pt x="19937" y="276380"/>
                  </a:moveTo>
                  <a:lnTo>
                    <a:pt x="17971" y="276380"/>
                  </a:lnTo>
                  <a:lnTo>
                    <a:pt x="13610" y="276380"/>
                  </a:lnTo>
                  <a:lnTo>
                    <a:pt x="9331" y="274680"/>
                  </a:lnTo>
                  <a:lnTo>
                    <a:pt x="1503" y="266883"/>
                  </a:lnTo>
                  <a:lnTo>
                    <a:pt x="0" y="260000"/>
                  </a:lnTo>
                  <a:lnTo>
                    <a:pt x="80315" y="45810"/>
                  </a:lnTo>
                  <a:lnTo>
                    <a:pt x="90663" y="27453"/>
                  </a:lnTo>
                  <a:lnTo>
                    <a:pt x="105737" y="12950"/>
                  </a:lnTo>
                  <a:lnTo>
                    <a:pt x="123978" y="3424"/>
                  </a:lnTo>
                  <a:lnTo>
                    <a:pt x="143830" y="0"/>
                  </a:lnTo>
                  <a:lnTo>
                    <a:pt x="153650" y="909"/>
                  </a:lnTo>
                  <a:lnTo>
                    <a:pt x="265365" y="100330"/>
                  </a:lnTo>
                  <a:lnTo>
                    <a:pt x="279187" y="133843"/>
                  </a:lnTo>
                  <a:lnTo>
                    <a:pt x="277822" y="147040"/>
                  </a:lnTo>
                  <a:lnTo>
                    <a:pt x="249115" y="189140"/>
                  </a:lnTo>
                  <a:lnTo>
                    <a:pt x="21917" y="276036"/>
                  </a:lnTo>
                  <a:lnTo>
                    <a:pt x="19937" y="276380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8737289" y="5149143"/>
              <a:ext cx="311785" cy="309880"/>
            </a:xfrm>
            <a:custGeom>
              <a:avLst/>
              <a:gdLst/>
              <a:ahLst/>
              <a:cxnLst/>
              <a:rect l="l" t="t" r="r" b="b"/>
              <a:pathLst>
                <a:path w="311784" h="309879">
                  <a:moveTo>
                    <a:pt x="37322" y="309710"/>
                  </a:moveTo>
                  <a:lnTo>
                    <a:pt x="33393" y="309710"/>
                  </a:lnTo>
                  <a:lnTo>
                    <a:pt x="26914" y="309079"/>
                  </a:lnTo>
                  <a:lnTo>
                    <a:pt x="0" y="274085"/>
                  </a:lnTo>
                  <a:lnTo>
                    <a:pt x="2036" y="264720"/>
                  </a:lnTo>
                  <a:lnTo>
                    <a:pt x="80057" y="56645"/>
                  </a:lnTo>
                  <a:lnTo>
                    <a:pt x="111547" y="15815"/>
                  </a:lnTo>
                  <a:lnTo>
                    <a:pt x="159248" y="0"/>
                  </a:lnTo>
                  <a:lnTo>
                    <a:pt x="172357" y="1230"/>
                  </a:lnTo>
                  <a:lnTo>
                    <a:pt x="184677" y="4843"/>
                  </a:lnTo>
                  <a:lnTo>
                    <a:pt x="195924" y="10725"/>
                  </a:lnTo>
                  <a:lnTo>
                    <a:pt x="205811" y="18759"/>
                  </a:lnTo>
                  <a:lnTo>
                    <a:pt x="220441" y="33329"/>
                  </a:lnTo>
                  <a:lnTo>
                    <a:pt x="159248" y="33329"/>
                  </a:lnTo>
                  <a:lnTo>
                    <a:pt x="144981" y="35777"/>
                  </a:lnTo>
                  <a:lnTo>
                    <a:pt x="131302" y="42771"/>
                  </a:lnTo>
                  <a:lnTo>
                    <a:pt x="119637" y="53788"/>
                  </a:lnTo>
                  <a:lnTo>
                    <a:pt x="111410" y="68305"/>
                  </a:lnTo>
                  <a:lnTo>
                    <a:pt x="33388" y="276380"/>
                  </a:lnTo>
                  <a:lnTo>
                    <a:pt x="129041" y="276380"/>
                  </a:lnTo>
                  <a:lnTo>
                    <a:pt x="41281" y="309020"/>
                  </a:lnTo>
                  <a:lnTo>
                    <a:pt x="37322" y="309710"/>
                  </a:lnTo>
                  <a:close/>
                </a:path>
                <a:path w="311784" h="309879">
                  <a:moveTo>
                    <a:pt x="129041" y="276380"/>
                  </a:moveTo>
                  <a:lnTo>
                    <a:pt x="33388" y="276380"/>
                  </a:lnTo>
                  <a:lnTo>
                    <a:pt x="243193" y="198347"/>
                  </a:lnTo>
                  <a:lnTo>
                    <a:pt x="263039" y="185348"/>
                  </a:lnTo>
                  <a:lnTo>
                    <a:pt x="275017" y="166531"/>
                  </a:lnTo>
                  <a:lnTo>
                    <a:pt x="277522" y="146231"/>
                  </a:lnTo>
                  <a:lnTo>
                    <a:pt x="268951" y="128778"/>
                  </a:lnTo>
                  <a:lnTo>
                    <a:pt x="175944" y="36152"/>
                  </a:lnTo>
                  <a:lnTo>
                    <a:pt x="167828" y="33329"/>
                  </a:lnTo>
                  <a:lnTo>
                    <a:pt x="220441" y="33329"/>
                  </a:lnTo>
                  <a:lnTo>
                    <a:pt x="292616" y="105211"/>
                  </a:lnTo>
                  <a:lnTo>
                    <a:pt x="302712" y="118284"/>
                  </a:lnTo>
                  <a:lnTo>
                    <a:pt x="309005" y="133342"/>
                  </a:lnTo>
                  <a:lnTo>
                    <a:pt x="311348" y="149843"/>
                  </a:lnTo>
                  <a:lnTo>
                    <a:pt x="309591" y="167243"/>
                  </a:lnTo>
                  <a:lnTo>
                    <a:pt x="302330" y="187429"/>
                  </a:lnTo>
                  <a:lnTo>
                    <a:pt x="290283" y="205129"/>
                  </a:lnTo>
                  <a:lnTo>
                    <a:pt x="274218" y="219467"/>
                  </a:lnTo>
                  <a:lnTo>
                    <a:pt x="254900" y="229570"/>
                  </a:lnTo>
                  <a:lnTo>
                    <a:pt x="129041" y="276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55672" y="5285227"/>
              <a:ext cx="155946" cy="155310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358950" y="4786870"/>
            <a:ext cx="521468" cy="714418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11838638" y="4786781"/>
            <a:ext cx="636905" cy="714375"/>
            <a:chOff x="11838638" y="4786781"/>
            <a:chExt cx="636905" cy="714375"/>
          </a:xfrm>
        </p:grpSpPr>
        <p:sp>
          <p:nvSpPr>
            <p:cNvPr id="126" name="object 126"/>
            <p:cNvSpPr/>
            <p:nvPr/>
          </p:nvSpPr>
          <p:spPr>
            <a:xfrm>
              <a:off x="11968293" y="4981887"/>
              <a:ext cx="377825" cy="375920"/>
            </a:xfrm>
            <a:custGeom>
              <a:avLst/>
              <a:gdLst/>
              <a:ahLst/>
              <a:cxnLst/>
              <a:rect l="l" t="t" r="r" b="b"/>
              <a:pathLst>
                <a:path w="377825" h="375920">
                  <a:moveTo>
                    <a:pt x="363083" y="259675"/>
                  </a:moveTo>
                  <a:lnTo>
                    <a:pt x="340303" y="299690"/>
                  </a:lnTo>
                  <a:lnTo>
                    <a:pt x="308451" y="332982"/>
                  </a:lnTo>
                  <a:lnTo>
                    <a:pt x="269425" y="357575"/>
                  </a:lnTo>
                  <a:lnTo>
                    <a:pt x="225542" y="372001"/>
                  </a:lnTo>
                  <a:lnTo>
                    <a:pt x="188724" y="375610"/>
                  </a:lnTo>
                  <a:lnTo>
                    <a:pt x="179452" y="375384"/>
                  </a:lnTo>
                  <a:lnTo>
                    <a:pt x="133940" y="367525"/>
                  </a:lnTo>
                  <a:lnTo>
                    <a:pt x="91709" y="348897"/>
                  </a:lnTo>
                  <a:lnTo>
                    <a:pt x="55276" y="320603"/>
                  </a:lnTo>
                  <a:lnTo>
                    <a:pt x="26843" y="284347"/>
                  </a:lnTo>
                  <a:lnTo>
                    <a:pt x="8124" y="242322"/>
                  </a:lnTo>
                  <a:lnTo>
                    <a:pt x="226" y="197031"/>
                  </a:lnTo>
                  <a:lnTo>
                    <a:pt x="0" y="187805"/>
                  </a:lnTo>
                  <a:lnTo>
                    <a:pt x="226" y="178578"/>
                  </a:lnTo>
                  <a:lnTo>
                    <a:pt x="8124" y="133287"/>
                  </a:lnTo>
                  <a:lnTo>
                    <a:pt x="26843" y="91263"/>
                  </a:lnTo>
                  <a:lnTo>
                    <a:pt x="55276" y="55006"/>
                  </a:lnTo>
                  <a:lnTo>
                    <a:pt x="91709" y="26712"/>
                  </a:lnTo>
                  <a:lnTo>
                    <a:pt x="133940" y="8084"/>
                  </a:lnTo>
                  <a:lnTo>
                    <a:pt x="179452" y="225"/>
                  </a:lnTo>
                  <a:lnTo>
                    <a:pt x="188724" y="0"/>
                  </a:lnTo>
                  <a:lnTo>
                    <a:pt x="197996" y="225"/>
                  </a:lnTo>
                  <a:lnTo>
                    <a:pt x="243509" y="8084"/>
                  </a:lnTo>
                  <a:lnTo>
                    <a:pt x="285739" y="26712"/>
                  </a:lnTo>
                  <a:lnTo>
                    <a:pt x="322172" y="55006"/>
                  </a:lnTo>
                  <a:lnTo>
                    <a:pt x="350605" y="91262"/>
                  </a:lnTo>
                  <a:lnTo>
                    <a:pt x="369324" y="133287"/>
                  </a:lnTo>
                  <a:lnTo>
                    <a:pt x="377222" y="178578"/>
                  </a:lnTo>
                  <a:lnTo>
                    <a:pt x="377449" y="187805"/>
                  </a:lnTo>
                  <a:lnTo>
                    <a:pt x="377222" y="197031"/>
                  </a:lnTo>
                  <a:lnTo>
                    <a:pt x="369324" y="242322"/>
                  </a:lnTo>
                  <a:lnTo>
                    <a:pt x="363083" y="25967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1951315" y="4965018"/>
              <a:ext cx="411480" cy="409575"/>
            </a:xfrm>
            <a:custGeom>
              <a:avLst/>
              <a:gdLst/>
              <a:ahLst/>
              <a:cxnLst/>
              <a:rect l="l" t="t" r="r" b="b"/>
              <a:pathLst>
                <a:path w="411479" h="409575">
                  <a:moveTo>
                    <a:pt x="205692" y="409380"/>
                  </a:moveTo>
                  <a:lnTo>
                    <a:pt x="158586" y="403965"/>
                  </a:lnTo>
                  <a:lnTo>
                    <a:pt x="115313" y="388544"/>
                  </a:lnTo>
                  <a:lnTo>
                    <a:pt x="77118" y="364355"/>
                  </a:lnTo>
                  <a:lnTo>
                    <a:pt x="45245" y="332637"/>
                  </a:lnTo>
                  <a:lnTo>
                    <a:pt x="20938" y="294628"/>
                  </a:lnTo>
                  <a:lnTo>
                    <a:pt x="5442" y="251567"/>
                  </a:lnTo>
                  <a:lnTo>
                    <a:pt x="0" y="204690"/>
                  </a:lnTo>
                  <a:lnTo>
                    <a:pt x="5442" y="157813"/>
                  </a:lnTo>
                  <a:lnTo>
                    <a:pt x="20938" y="114752"/>
                  </a:lnTo>
                  <a:lnTo>
                    <a:pt x="45245" y="76743"/>
                  </a:lnTo>
                  <a:lnTo>
                    <a:pt x="77118" y="45025"/>
                  </a:lnTo>
                  <a:lnTo>
                    <a:pt x="115313" y="20836"/>
                  </a:lnTo>
                  <a:lnTo>
                    <a:pt x="158586" y="5415"/>
                  </a:lnTo>
                  <a:lnTo>
                    <a:pt x="205692" y="0"/>
                  </a:lnTo>
                  <a:lnTo>
                    <a:pt x="252798" y="5415"/>
                  </a:lnTo>
                  <a:lnTo>
                    <a:pt x="296071" y="20836"/>
                  </a:lnTo>
                  <a:lnTo>
                    <a:pt x="316494" y="33770"/>
                  </a:lnTo>
                  <a:lnTo>
                    <a:pt x="205692" y="33770"/>
                  </a:lnTo>
                  <a:lnTo>
                    <a:pt x="160032" y="39875"/>
                  </a:lnTo>
                  <a:lnTo>
                    <a:pt x="119003" y="57106"/>
                  </a:lnTo>
                  <a:lnTo>
                    <a:pt x="84242" y="83831"/>
                  </a:lnTo>
                  <a:lnTo>
                    <a:pt x="57385" y="118424"/>
                  </a:lnTo>
                  <a:lnTo>
                    <a:pt x="40071" y="159253"/>
                  </a:lnTo>
                  <a:lnTo>
                    <a:pt x="33935" y="204690"/>
                  </a:lnTo>
                  <a:lnTo>
                    <a:pt x="40071" y="250127"/>
                  </a:lnTo>
                  <a:lnTo>
                    <a:pt x="57385" y="290956"/>
                  </a:lnTo>
                  <a:lnTo>
                    <a:pt x="84242" y="325549"/>
                  </a:lnTo>
                  <a:lnTo>
                    <a:pt x="119003" y="352274"/>
                  </a:lnTo>
                  <a:lnTo>
                    <a:pt x="160032" y="369505"/>
                  </a:lnTo>
                  <a:lnTo>
                    <a:pt x="205692" y="375610"/>
                  </a:lnTo>
                  <a:lnTo>
                    <a:pt x="316496" y="375610"/>
                  </a:lnTo>
                  <a:lnTo>
                    <a:pt x="296072" y="388544"/>
                  </a:lnTo>
                  <a:lnTo>
                    <a:pt x="252799" y="403965"/>
                  </a:lnTo>
                  <a:lnTo>
                    <a:pt x="205692" y="409380"/>
                  </a:lnTo>
                  <a:close/>
                </a:path>
                <a:path w="411479" h="409575">
                  <a:moveTo>
                    <a:pt x="316496" y="375610"/>
                  </a:moveTo>
                  <a:lnTo>
                    <a:pt x="205692" y="375610"/>
                  </a:lnTo>
                  <a:lnTo>
                    <a:pt x="251353" y="369505"/>
                  </a:lnTo>
                  <a:lnTo>
                    <a:pt x="292383" y="352274"/>
                  </a:lnTo>
                  <a:lnTo>
                    <a:pt x="327144" y="325549"/>
                  </a:lnTo>
                  <a:lnTo>
                    <a:pt x="354001" y="290956"/>
                  </a:lnTo>
                  <a:lnTo>
                    <a:pt x="371316" y="250127"/>
                  </a:lnTo>
                  <a:lnTo>
                    <a:pt x="377451" y="204690"/>
                  </a:lnTo>
                  <a:lnTo>
                    <a:pt x="371316" y="159253"/>
                  </a:lnTo>
                  <a:lnTo>
                    <a:pt x="354001" y="118424"/>
                  </a:lnTo>
                  <a:lnTo>
                    <a:pt x="327144" y="83831"/>
                  </a:lnTo>
                  <a:lnTo>
                    <a:pt x="292383" y="57106"/>
                  </a:lnTo>
                  <a:lnTo>
                    <a:pt x="251353" y="39875"/>
                  </a:lnTo>
                  <a:lnTo>
                    <a:pt x="205692" y="33770"/>
                  </a:lnTo>
                  <a:lnTo>
                    <a:pt x="316494" y="33770"/>
                  </a:lnTo>
                  <a:lnTo>
                    <a:pt x="366140" y="76743"/>
                  </a:lnTo>
                  <a:lnTo>
                    <a:pt x="390448" y="114752"/>
                  </a:lnTo>
                  <a:lnTo>
                    <a:pt x="405945" y="157813"/>
                  </a:lnTo>
                  <a:lnTo>
                    <a:pt x="411387" y="204690"/>
                  </a:lnTo>
                  <a:lnTo>
                    <a:pt x="405945" y="251567"/>
                  </a:lnTo>
                  <a:lnTo>
                    <a:pt x="390448" y="294628"/>
                  </a:lnTo>
                  <a:lnTo>
                    <a:pt x="366141" y="332637"/>
                  </a:lnTo>
                  <a:lnTo>
                    <a:pt x="334268" y="364355"/>
                  </a:lnTo>
                  <a:lnTo>
                    <a:pt x="316496" y="375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1919820" y="5060550"/>
              <a:ext cx="474980" cy="334645"/>
            </a:xfrm>
            <a:custGeom>
              <a:avLst/>
              <a:gdLst/>
              <a:ahLst/>
              <a:cxnLst/>
              <a:rect l="l" t="t" r="r" b="b"/>
              <a:pathLst>
                <a:path w="474979" h="334645">
                  <a:moveTo>
                    <a:pt x="466781" y="334052"/>
                  </a:moveTo>
                  <a:lnTo>
                    <a:pt x="16967" y="334052"/>
                  </a:lnTo>
                  <a:lnTo>
                    <a:pt x="7596" y="334052"/>
                  </a:lnTo>
                  <a:lnTo>
                    <a:pt x="0" y="326492"/>
                  </a:lnTo>
                  <a:lnTo>
                    <a:pt x="0" y="7559"/>
                  </a:lnTo>
                  <a:lnTo>
                    <a:pt x="7596" y="0"/>
                  </a:lnTo>
                  <a:lnTo>
                    <a:pt x="466781" y="0"/>
                  </a:lnTo>
                  <a:lnTo>
                    <a:pt x="474377" y="7559"/>
                  </a:lnTo>
                  <a:lnTo>
                    <a:pt x="474377" y="326492"/>
                  </a:lnTo>
                  <a:lnTo>
                    <a:pt x="466781" y="33405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1902852" y="5043662"/>
              <a:ext cx="508634" cy="368300"/>
            </a:xfrm>
            <a:custGeom>
              <a:avLst/>
              <a:gdLst/>
              <a:ahLst/>
              <a:cxnLst/>
              <a:rect l="l" t="t" r="r" b="b"/>
              <a:pathLst>
                <a:path w="508634" h="368300">
                  <a:moveTo>
                    <a:pt x="474377" y="367822"/>
                  </a:moveTo>
                  <a:lnTo>
                    <a:pt x="33935" y="367822"/>
                  </a:lnTo>
                  <a:lnTo>
                    <a:pt x="20726" y="365168"/>
                  </a:lnTo>
                  <a:lnTo>
                    <a:pt x="9939" y="357931"/>
                  </a:lnTo>
                  <a:lnTo>
                    <a:pt x="2666" y="347197"/>
                  </a:lnTo>
                  <a:lnTo>
                    <a:pt x="0" y="334052"/>
                  </a:lnTo>
                  <a:lnTo>
                    <a:pt x="0" y="33770"/>
                  </a:lnTo>
                  <a:lnTo>
                    <a:pt x="2666" y="20625"/>
                  </a:lnTo>
                  <a:lnTo>
                    <a:pt x="9939" y="9890"/>
                  </a:lnTo>
                  <a:lnTo>
                    <a:pt x="20726" y="2653"/>
                  </a:lnTo>
                  <a:lnTo>
                    <a:pt x="33935" y="0"/>
                  </a:lnTo>
                  <a:lnTo>
                    <a:pt x="474375" y="0"/>
                  </a:lnTo>
                  <a:lnTo>
                    <a:pt x="487584" y="2654"/>
                  </a:lnTo>
                  <a:lnTo>
                    <a:pt x="498371" y="9891"/>
                  </a:lnTo>
                  <a:lnTo>
                    <a:pt x="505645" y="20626"/>
                  </a:lnTo>
                  <a:lnTo>
                    <a:pt x="508313" y="33770"/>
                  </a:lnTo>
                  <a:lnTo>
                    <a:pt x="33935" y="33770"/>
                  </a:lnTo>
                  <a:lnTo>
                    <a:pt x="33935" y="334052"/>
                  </a:lnTo>
                  <a:lnTo>
                    <a:pt x="508313" y="334052"/>
                  </a:lnTo>
                  <a:lnTo>
                    <a:pt x="505646" y="347197"/>
                  </a:lnTo>
                  <a:lnTo>
                    <a:pt x="498374" y="357931"/>
                  </a:lnTo>
                  <a:lnTo>
                    <a:pt x="487587" y="365168"/>
                  </a:lnTo>
                  <a:lnTo>
                    <a:pt x="474377" y="367822"/>
                  </a:lnTo>
                  <a:close/>
                </a:path>
                <a:path w="508634" h="368300">
                  <a:moveTo>
                    <a:pt x="508313" y="334052"/>
                  </a:moveTo>
                  <a:lnTo>
                    <a:pt x="474375" y="334052"/>
                  </a:lnTo>
                  <a:lnTo>
                    <a:pt x="474375" y="33770"/>
                  </a:lnTo>
                  <a:lnTo>
                    <a:pt x="508313" y="33770"/>
                  </a:lnTo>
                  <a:lnTo>
                    <a:pt x="508313" y="3340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138701" y="4786781"/>
              <a:ext cx="178269" cy="201697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1855606" y="5150112"/>
              <a:ext cx="603250" cy="334645"/>
            </a:xfrm>
            <a:custGeom>
              <a:avLst/>
              <a:gdLst/>
              <a:ahLst/>
              <a:cxnLst/>
              <a:rect l="l" t="t" r="r" b="b"/>
              <a:pathLst>
                <a:path w="603250" h="334645">
                  <a:moveTo>
                    <a:pt x="595209" y="334052"/>
                  </a:moveTo>
                  <a:lnTo>
                    <a:pt x="16967" y="334052"/>
                  </a:lnTo>
                  <a:lnTo>
                    <a:pt x="7596" y="334052"/>
                  </a:lnTo>
                  <a:lnTo>
                    <a:pt x="0" y="326492"/>
                  </a:lnTo>
                  <a:lnTo>
                    <a:pt x="0" y="7559"/>
                  </a:lnTo>
                  <a:lnTo>
                    <a:pt x="7596" y="0"/>
                  </a:lnTo>
                  <a:lnTo>
                    <a:pt x="595209" y="0"/>
                  </a:lnTo>
                  <a:lnTo>
                    <a:pt x="602806" y="7559"/>
                  </a:lnTo>
                  <a:lnTo>
                    <a:pt x="602806" y="326492"/>
                  </a:lnTo>
                  <a:lnTo>
                    <a:pt x="595209" y="33405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1838635" y="5133237"/>
              <a:ext cx="636905" cy="368300"/>
            </a:xfrm>
            <a:custGeom>
              <a:avLst/>
              <a:gdLst/>
              <a:ahLst/>
              <a:cxnLst/>
              <a:rect l="l" t="t" r="r" b="b"/>
              <a:pathLst>
                <a:path w="636904" h="368300">
                  <a:moveTo>
                    <a:pt x="140563" y="69634"/>
                  </a:moveTo>
                  <a:lnTo>
                    <a:pt x="132969" y="62077"/>
                  </a:lnTo>
                  <a:lnTo>
                    <a:pt x="63322" y="62077"/>
                  </a:lnTo>
                  <a:lnTo>
                    <a:pt x="55727" y="69634"/>
                  </a:lnTo>
                  <a:lnTo>
                    <a:pt x="55727" y="88290"/>
                  </a:lnTo>
                  <a:lnTo>
                    <a:pt x="63322" y="95846"/>
                  </a:lnTo>
                  <a:lnTo>
                    <a:pt x="123596" y="95846"/>
                  </a:lnTo>
                  <a:lnTo>
                    <a:pt x="132969" y="95846"/>
                  </a:lnTo>
                  <a:lnTo>
                    <a:pt x="140563" y="88290"/>
                  </a:lnTo>
                  <a:lnTo>
                    <a:pt x="140563" y="69634"/>
                  </a:lnTo>
                  <a:close/>
                </a:path>
                <a:path w="636904" h="368300">
                  <a:moveTo>
                    <a:pt x="249085" y="69634"/>
                  </a:moveTo>
                  <a:lnTo>
                    <a:pt x="241490" y="62077"/>
                  </a:lnTo>
                  <a:lnTo>
                    <a:pt x="171843" y="62077"/>
                  </a:lnTo>
                  <a:lnTo>
                    <a:pt x="164249" y="69634"/>
                  </a:lnTo>
                  <a:lnTo>
                    <a:pt x="164249" y="88290"/>
                  </a:lnTo>
                  <a:lnTo>
                    <a:pt x="171843" y="95846"/>
                  </a:lnTo>
                  <a:lnTo>
                    <a:pt x="232117" y="95846"/>
                  </a:lnTo>
                  <a:lnTo>
                    <a:pt x="241490" y="95846"/>
                  </a:lnTo>
                  <a:lnTo>
                    <a:pt x="249085" y="88290"/>
                  </a:lnTo>
                  <a:lnTo>
                    <a:pt x="249085" y="69634"/>
                  </a:lnTo>
                  <a:close/>
                </a:path>
                <a:path w="636904" h="368300">
                  <a:moveTo>
                    <a:pt x="472490" y="69634"/>
                  </a:moveTo>
                  <a:lnTo>
                    <a:pt x="464896" y="62077"/>
                  </a:lnTo>
                  <a:lnTo>
                    <a:pt x="395249" y="62077"/>
                  </a:lnTo>
                  <a:lnTo>
                    <a:pt x="387654" y="69634"/>
                  </a:lnTo>
                  <a:lnTo>
                    <a:pt x="387654" y="88290"/>
                  </a:lnTo>
                  <a:lnTo>
                    <a:pt x="395249" y="95846"/>
                  </a:lnTo>
                  <a:lnTo>
                    <a:pt x="455523" y="95846"/>
                  </a:lnTo>
                  <a:lnTo>
                    <a:pt x="464896" y="95846"/>
                  </a:lnTo>
                  <a:lnTo>
                    <a:pt x="472490" y="88290"/>
                  </a:lnTo>
                  <a:lnTo>
                    <a:pt x="472490" y="69634"/>
                  </a:lnTo>
                  <a:close/>
                </a:path>
                <a:path w="636904" h="368300">
                  <a:moveTo>
                    <a:pt x="581012" y="69634"/>
                  </a:moveTo>
                  <a:lnTo>
                    <a:pt x="573405" y="62077"/>
                  </a:lnTo>
                  <a:lnTo>
                    <a:pt x="503770" y="62077"/>
                  </a:lnTo>
                  <a:lnTo>
                    <a:pt x="496163" y="69634"/>
                  </a:lnTo>
                  <a:lnTo>
                    <a:pt x="496163" y="88290"/>
                  </a:lnTo>
                  <a:lnTo>
                    <a:pt x="503770" y="95846"/>
                  </a:lnTo>
                  <a:lnTo>
                    <a:pt x="564032" y="95846"/>
                  </a:lnTo>
                  <a:lnTo>
                    <a:pt x="573405" y="95846"/>
                  </a:lnTo>
                  <a:lnTo>
                    <a:pt x="581012" y="88290"/>
                  </a:lnTo>
                  <a:lnTo>
                    <a:pt x="581012" y="69634"/>
                  </a:lnTo>
                  <a:close/>
                </a:path>
                <a:path w="636904" h="368300">
                  <a:moveTo>
                    <a:pt x="636739" y="33769"/>
                  </a:moveTo>
                  <a:lnTo>
                    <a:pt x="634072" y="20624"/>
                  </a:lnTo>
                  <a:lnTo>
                    <a:pt x="626795" y="9880"/>
                  </a:lnTo>
                  <a:lnTo>
                    <a:pt x="616013" y="2654"/>
                  </a:lnTo>
                  <a:lnTo>
                    <a:pt x="602805" y="0"/>
                  </a:lnTo>
                  <a:lnTo>
                    <a:pt x="602805" y="33769"/>
                  </a:lnTo>
                  <a:lnTo>
                    <a:pt x="602805" y="334048"/>
                  </a:lnTo>
                  <a:lnTo>
                    <a:pt x="33934" y="334048"/>
                  </a:lnTo>
                  <a:lnTo>
                    <a:pt x="33934" y="33769"/>
                  </a:lnTo>
                  <a:lnTo>
                    <a:pt x="602805" y="33769"/>
                  </a:lnTo>
                  <a:lnTo>
                    <a:pt x="602805" y="0"/>
                  </a:lnTo>
                  <a:lnTo>
                    <a:pt x="33934" y="0"/>
                  </a:lnTo>
                  <a:lnTo>
                    <a:pt x="20726" y="2654"/>
                  </a:lnTo>
                  <a:lnTo>
                    <a:pt x="9931" y="9880"/>
                  </a:lnTo>
                  <a:lnTo>
                    <a:pt x="2667" y="20624"/>
                  </a:lnTo>
                  <a:lnTo>
                    <a:pt x="0" y="33769"/>
                  </a:lnTo>
                  <a:lnTo>
                    <a:pt x="0" y="334048"/>
                  </a:lnTo>
                  <a:lnTo>
                    <a:pt x="2667" y="347192"/>
                  </a:lnTo>
                  <a:lnTo>
                    <a:pt x="9931" y="357924"/>
                  </a:lnTo>
                  <a:lnTo>
                    <a:pt x="20726" y="365163"/>
                  </a:lnTo>
                  <a:lnTo>
                    <a:pt x="33934" y="367817"/>
                  </a:lnTo>
                  <a:lnTo>
                    <a:pt x="602805" y="367817"/>
                  </a:lnTo>
                  <a:lnTo>
                    <a:pt x="616013" y="365163"/>
                  </a:lnTo>
                  <a:lnTo>
                    <a:pt x="626795" y="357924"/>
                  </a:lnTo>
                  <a:lnTo>
                    <a:pt x="634072" y="347192"/>
                  </a:lnTo>
                  <a:lnTo>
                    <a:pt x="636739" y="334048"/>
                  </a:lnTo>
                  <a:lnTo>
                    <a:pt x="636739" y="337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3" name="object 13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041062" y="5291428"/>
              <a:ext cx="231890" cy="19273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12024093" y="5090108"/>
              <a:ext cx="266065" cy="411480"/>
            </a:xfrm>
            <a:custGeom>
              <a:avLst/>
              <a:gdLst/>
              <a:ahLst/>
              <a:cxnLst/>
              <a:rect l="l" t="t" r="r" b="b"/>
              <a:pathLst>
                <a:path w="266065" h="411479">
                  <a:moveTo>
                    <a:pt x="121069" y="7556"/>
                  </a:moveTo>
                  <a:lnTo>
                    <a:pt x="113474" y="0"/>
                  </a:lnTo>
                  <a:lnTo>
                    <a:pt x="43827" y="0"/>
                  </a:lnTo>
                  <a:lnTo>
                    <a:pt x="36233" y="7556"/>
                  </a:lnTo>
                  <a:lnTo>
                    <a:pt x="36233" y="26212"/>
                  </a:lnTo>
                  <a:lnTo>
                    <a:pt x="43827" y="33769"/>
                  </a:lnTo>
                  <a:lnTo>
                    <a:pt x="104101" y="33769"/>
                  </a:lnTo>
                  <a:lnTo>
                    <a:pt x="113474" y="33769"/>
                  </a:lnTo>
                  <a:lnTo>
                    <a:pt x="121069" y="26212"/>
                  </a:lnTo>
                  <a:lnTo>
                    <a:pt x="121069" y="7556"/>
                  </a:lnTo>
                  <a:close/>
                </a:path>
                <a:path w="266065" h="411479">
                  <a:moveTo>
                    <a:pt x="229590" y="7556"/>
                  </a:moveTo>
                  <a:lnTo>
                    <a:pt x="221996" y="0"/>
                  </a:lnTo>
                  <a:lnTo>
                    <a:pt x="152349" y="0"/>
                  </a:lnTo>
                  <a:lnTo>
                    <a:pt x="144754" y="7556"/>
                  </a:lnTo>
                  <a:lnTo>
                    <a:pt x="144754" y="26212"/>
                  </a:lnTo>
                  <a:lnTo>
                    <a:pt x="152349" y="33769"/>
                  </a:lnTo>
                  <a:lnTo>
                    <a:pt x="212623" y="33769"/>
                  </a:lnTo>
                  <a:lnTo>
                    <a:pt x="221996" y="33769"/>
                  </a:lnTo>
                  <a:lnTo>
                    <a:pt x="229590" y="26212"/>
                  </a:lnTo>
                  <a:lnTo>
                    <a:pt x="229590" y="7556"/>
                  </a:lnTo>
                  <a:close/>
                </a:path>
                <a:path w="266065" h="411479">
                  <a:moveTo>
                    <a:pt x="265823" y="250444"/>
                  </a:moveTo>
                  <a:lnTo>
                    <a:pt x="242443" y="218351"/>
                  </a:lnTo>
                  <a:lnTo>
                    <a:pt x="242011" y="218211"/>
                  </a:lnTo>
                  <a:lnTo>
                    <a:pt x="231889" y="214922"/>
                  </a:lnTo>
                  <a:lnTo>
                    <a:pt x="231889" y="250444"/>
                  </a:lnTo>
                  <a:lnTo>
                    <a:pt x="231889" y="377177"/>
                  </a:lnTo>
                  <a:lnTo>
                    <a:pt x="149872" y="377177"/>
                  </a:lnTo>
                  <a:lnTo>
                    <a:pt x="149872" y="223748"/>
                  </a:lnTo>
                  <a:lnTo>
                    <a:pt x="231889" y="250444"/>
                  </a:lnTo>
                  <a:lnTo>
                    <a:pt x="231889" y="214922"/>
                  </a:lnTo>
                  <a:lnTo>
                    <a:pt x="140042" y="185000"/>
                  </a:lnTo>
                  <a:lnTo>
                    <a:pt x="136474" y="184442"/>
                  </a:lnTo>
                  <a:lnTo>
                    <a:pt x="129349" y="184442"/>
                  </a:lnTo>
                  <a:lnTo>
                    <a:pt x="125793" y="185000"/>
                  </a:lnTo>
                  <a:lnTo>
                    <a:pt x="115938" y="188214"/>
                  </a:lnTo>
                  <a:lnTo>
                    <a:pt x="115938" y="223748"/>
                  </a:lnTo>
                  <a:lnTo>
                    <a:pt x="115938" y="377177"/>
                  </a:lnTo>
                  <a:lnTo>
                    <a:pt x="33934" y="377177"/>
                  </a:lnTo>
                  <a:lnTo>
                    <a:pt x="33934" y="250444"/>
                  </a:lnTo>
                  <a:lnTo>
                    <a:pt x="115938" y="223748"/>
                  </a:lnTo>
                  <a:lnTo>
                    <a:pt x="115938" y="188214"/>
                  </a:lnTo>
                  <a:lnTo>
                    <a:pt x="23380" y="218351"/>
                  </a:lnTo>
                  <a:lnTo>
                    <a:pt x="0" y="250444"/>
                  </a:lnTo>
                  <a:lnTo>
                    <a:pt x="0" y="377177"/>
                  </a:lnTo>
                  <a:lnTo>
                    <a:pt x="2667" y="390321"/>
                  </a:lnTo>
                  <a:lnTo>
                    <a:pt x="9931" y="401053"/>
                  </a:lnTo>
                  <a:lnTo>
                    <a:pt x="20726" y="408292"/>
                  </a:lnTo>
                  <a:lnTo>
                    <a:pt x="33934" y="410946"/>
                  </a:lnTo>
                  <a:lnTo>
                    <a:pt x="231889" y="410946"/>
                  </a:lnTo>
                  <a:lnTo>
                    <a:pt x="245097" y="408292"/>
                  </a:lnTo>
                  <a:lnTo>
                    <a:pt x="255879" y="401053"/>
                  </a:lnTo>
                  <a:lnTo>
                    <a:pt x="263156" y="390321"/>
                  </a:lnTo>
                  <a:lnTo>
                    <a:pt x="265823" y="377177"/>
                  </a:lnTo>
                  <a:lnTo>
                    <a:pt x="265823" y="250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5" name="object 1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056014" y="4786851"/>
            <a:ext cx="561983" cy="714457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13377513" y="4844806"/>
            <a:ext cx="743585" cy="600075"/>
            <a:chOff x="13377513" y="4844806"/>
            <a:chExt cx="743585" cy="600075"/>
          </a:xfrm>
        </p:grpSpPr>
        <p:sp>
          <p:nvSpPr>
            <p:cNvPr id="137" name="object 137"/>
            <p:cNvSpPr/>
            <p:nvPr/>
          </p:nvSpPr>
          <p:spPr>
            <a:xfrm>
              <a:off x="13395410" y="4915435"/>
              <a:ext cx="707390" cy="511809"/>
            </a:xfrm>
            <a:custGeom>
              <a:avLst/>
              <a:gdLst/>
              <a:ahLst/>
              <a:cxnLst/>
              <a:rect l="l" t="t" r="r" b="b"/>
              <a:pathLst>
                <a:path w="707390" h="511810">
                  <a:moveTo>
                    <a:pt x="699178" y="511444"/>
                  </a:moveTo>
                  <a:lnTo>
                    <a:pt x="17896" y="511444"/>
                  </a:lnTo>
                  <a:lnTo>
                    <a:pt x="8012" y="511444"/>
                  </a:lnTo>
                  <a:lnTo>
                    <a:pt x="0" y="503426"/>
                  </a:lnTo>
                  <a:lnTo>
                    <a:pt x="0" y="8017"/>
                  </a:lnTo>
                  <a:lnTo>
                    <a:pt x="8012" y="0"/>
                  </a:lnTo>
                  <a:lnTo>
                    <a:pt x="699178" y="0"/>
                  </a:lnTo>
                  <a:lnTo>
                    <a:pt x="707191" y="8017"/>
                  </a:lnTo>
                  <a:lnTo>
                    <a:pt x="707191" y="503426"/>
                  </a:lnTo>
                  <a:lnTo>
                    <a:pt x="699178" y="511444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3377513" y="4897524"/>
              <a:ext cx="743585" cy="547370"/>
            </a:xfrm>
            <a:custGeom>
              <a:avLst/>
              <a:gdLst/>
              <a:ahLst/>
              <a:cxnLst/>
              <a:rect l="l" t="t" r="r" b="b"/>
              <a:pathLst>
                <a:path w="743584" h="547370">
                  <a:moveTo>
                    <a:pt x="707191" y="547263"/>
                  </a:moveTo>
                  <a:lnTo>
                    <a:pt x="35793" y="547263"/>
                  </a:lnTo>
                  <a:lnTo>
                    <a:pt x="21860" y="544449"/>
                  </a:lnTo>
                  <a:lnTo>
                    <a:pt x="10483" y="536773"/>
                  </a:lnTo>
                  <a:lnTo>
                    <a:pt x="2812" y="525388"/>
                  </a:lnTo>
                  <a:lnTo>
                    <a:pt x="0" y="511446"/>
                  </a:lnTo>
                  <a:lnTo>
                    <a:pt x="0" y="35817"/>
                  </a:lnTo>
                  <a:lnTo>
                    <a:pt x="2812" y="21875"/>
                  </a:lnTo>
                  <a:lnTo>
                    <a:pt x="10483" y="10490"/>
                  </a:lnTo>
                  <a:lnTo>
                    <a:pt x="21860" y="2814"/>
                  </a:lnTo>
                  <a:lnTo>
                    <a:pt x="35793" y="0"/>
                  </a:lnTo>
                  <a:lnTo>
                    <a:pt x="707191" y="0"/>
                  </a:lnTo>
                  <a:lnTo>
                    <a:pt x="721123" y="2814"/>
                  </a:lnTo>
                  <a:lnTo>
                    <a:pt x="732501" y="10491"/>
                  </a:lnTo>
                  <a:lnTo>
                    <a:pt x="740171" y="21876"/>
                  </a:lnTo>
                  <a:lnTo>
                    <a:pt x="742984" y="35817"/>
                  </a:lnTo>
                  <a:lnTo>
                    <a:pt x="35793" y="35817"/>
                  </a:lnTo>
                  <a:lnTo>
                    <a:pt x="35793" y="511446"/>
                  </a:lnTo>
                  <a:lnTo>
                    <a:pt x="742984" y="511446"/>
                  </a:lnTo>
                  <a:lnTo>
                    <a:pt x="740171" y="525388"/>
                  </a:lnTo>
                  <a:lnTo>
                    <a:pt x="732501" y="536773"/>
                  </a:lnTo>
                  <a:lnTo>
                    <a:pt x="721123" y="544449"/>
                  </a:lnTo>
                  <a:lnTo>
                    <a:pt x="707191" y="547263"/>
                  </a:lnTo>
                  <a:close/>
                </a:path>
                <a:path w="743584" h="547370">
                  <a:moveTo>
                    <a:pt x="742984" y="511446"/>
                  </a:moveTo>
                  <a:lnTo>
                    <a:pt x="707191" y="511446"/>
                  </a:lnTo>
                  <a:lnTo>
                    <a:pt x="707191" y="35817"/>
                  </a:lnTo>
                  <a:lnTo>
                    <a:pt x="742984" y="35817"/>
                  </a:lnTo>
                  <a:lnTo>
                    <a:pt x="742984" y="5114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3395413" y="4915435"/>
              <a:ext cx="707390" cy="115570"/>
            </a:xfrm>
            <a:custGeom>
              <a:avLst/>
              <a:gdLst/>
              <a:ahLst/>
              <a:cxnLst/>
              <a:rect l="l" t="t" r="r" b="b"/>
              <a:pathLst>
                <a:path w="707390" h="115570">
                  <a:moveTo>
                    <a:pt x="699178" y="115063"/>
                  </a:moveTo>
                  <a:lnTo>
                    <a:pt x="17896" y="115063"/>
                  </a:lnTo>
                  <a:lnTo>
                    <a:pt x="8012" y="115063"/>
                  </a:lnTo>
                  <a:lnTo>
                    <a:pt x="0" y="107046"/>
                  </a:lnTo>
                  <a:lnTo>
                    <a:pt x="0" y="8017"/>
                  </a:lnTo>
                  <a:lnTo>
                    <a:pt x="8012" y="0"/>
                  </a:lnTo>
                  <a:lnTo>
                    <a:pt x="699178" y="0"/>
                  </a:lnTo>
                  <a:lnTo>
                    <a:pt x="707191" y="8017"/>
                  </a:lnTo>
                  <a:lnTo>
                    <a:pt x="707191" y="107046"/>
                  </a:lnTo>
                  <a:lnTo>
                    <a:pt x="699178" y="11506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3377513" y="4897524"/>
              <a:ext cx="743585" cy="151130"/>
            </a:xfrm>
            <a:custGeom>
              <a:avLst/>
              <a:gdLst/>
              <a:ahLst/>
              <a:cxnLst/>
              <a:rect l="l" t="t" r="r" b="b"/>
              <a:pathLst>
                <a:path w="743584" h="151129">
                  <a:moveTo>
                    <a:pt x="707191" y="150881"/>
                  </a:moveTo>
                  <a:lnTo>
                    <a:pt x="35793" y="150881"/>
                  </a:lnTo>
                  <a:lnTo>
                    <a:pt x="21860" y="148066"/>
                  </a:lnTo>
                  <a:lnTo>
                    <a:pt x="10483" y="140390"/>
                  </a:lnTo>
                  <a:lnTo>
                    <a:pt x="2812" y="129005"/>
                  </a:lnTo>
                  <a:lnTo>
                    <a:pt x="0" y="115063"/>
                  </a:lnTo>
                  <a:lnTo>
                    <a:pt x="0" y="35817"/>
                  </a:lnTo>
                  <a:lnTo>
                    <a:pt x="2812" y="21875"/>
                  </a:lnTo>
                  <a:lnTo>
                    <a:pt x="10483" y="10490"/>
                  </a:lnTo>
                  <a:lnTo>
                    <a:pt x="21860" y="2814"/>
                  </a:lnTo>
                  <a:lnTo>
                    <a:pt x="35793" y="0"/>
                  </a:lnTo>
                  <a:lnTo>
                    <a:pt x="707191" y="0"/>
                  </a:lnTo>
                  <a:lnTo>
                    <a:pt x="721123" y="2814"/>
                  </a:lnTo>
                  <a:lnTo>
                    <a:pt x="732501" y="10491"/>
                  </a:lnTo>
                  <a:lnTo>
                    <a:pt x="740171" y="21876"/>
                  </a:lnTo>
                  <a:lnTo>
                    <a:pt x="742984" y="35817"/>
                  </a:lnTo>
                  <a:lnTo>
                    <a:pt x="35793" y="35817"/>
                  </a:lnTo>
                  <a:lnTo>
                    <a:pt x="35793" y="115063"/>
                  </a:lnTo>
                  <a:lnTo>
                    <a:pt x="742984" y="115063"/>
                  </a:lnTo>
                  <a:lnTo>
                    <a:pt x="740171" y="129005"/>
                  </a:lnTo>
                  <a:lnTo>
                    <a:pt x="732501" y="140390"/>
                  </a:lnTo>
                  <a:lnTo>
                    <a:pt x="721123" y="148066"/>
                  </a:lnTo>
                  <a:lnTo>
                    <a:pt x="707191" y="150881"/>
                  </a:lnTo>
                  <a:close/>
                </a:path>
                <a:path w="743584" h="151129">
                  <a:moveTo>
                    <a:pt x="742984" y="115063"/>
                  </a:moveTo>
                  <a:lnTo>
                    <a:pt x="707191" y="115063"/>
                  </a:lnTo>
                  <a:lnTo>
                    <a:pt x="707191" y="35817"/>
                  </a:lnTo>
                  <a:lnTo>
                    <a:pt x="742984" y="35817"/>
                  </a:lnTo>
                  <a:lnTo>
                    <a:pt x="742984" y="1150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618087" y="4844806"/>
              <a:ext cx="260706" cy="342918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13504342" y="5239689"/>
              <a:ext cx="489584" cy="118745"/>
            </a:xfrm>
            <a:custGeom>
              <a:avLst/>
              <a:gdLst/>
              <a:ahLst/>
              <a:cxnLst/>
              <a:rect l="l" t="t" r="r" b="b"/>
              <a:pathLst>
                <a:path w="489584" h="118745">
                  <a:moveTo>
                    <a:pt x="330898" y="8013"/>
                  </a:moveTo>
                  <a:lnTo>
                    <a:pt x="322884" y="0"/>
                  </a:lnTo>
                  <a:lnTo>
                    <a:pt x="166433" y="0"/>
                  </a:lnTo>
                  <a:lnTo>
                    <a:pt x="158419" y="8013"/>
                  </a:lnTo>
                  <a:lnTo>
                    <a:pt x="158419" y="27787"/>
                  </a:lnTo>
                  <a:lnTo>
                    <a:pt x="166433" y="35814"/>
                  </a:lnTo>
                  <a:lnTo>
                    <a:pt x="313004" y="35814"/>
                  </a:lnTo>
                  <a:lnTo>
                    <a:pt x="322884" y="35814"/>
                  </a:lnTo>
                  <a:lnTo>
                    <a:pt x="330898" y="27787"/>
                  </a:lnTo>
                  <a:lnTo>
                    <a:pt x="330898" y="8013"/>
                  </a:lnTo>
                  <a:close/>
                </a:path>
                <a:path w="489584" h="118745">
                  <a:moveTo>
                    <a:pt x="489318" y="90500"/>
                  </a:moveTo>
                  <a:lnTo>
                    <a:pt x="481304" y="82486"/>
                  </a:lnTo>
                  <a:lnTo>
                    <a:pt x="8013" y="82486"/>
                  </a:lnTo>
                  <a:lnTo>
                    <a:pt x="0" y="90500"/>
                  </a:lnTo>
                  <a:lnTo>
                    <a:pt x="0" y="110286"/>
                  </a:lnTo>
                  <a:lnTo>
                    <a:pt x="8013" y="118300"/>
                  </a:lnTo>
                  <a:lnTo>
                    <a:pt x="471424" y="118300"/>
                  </a:lnTo>
                  <a:lnTo>
                    <a:pt x="481304" y="118300"/>
                  </a:lnTo>
                  <a:lnTo>
                    <a:pt x="489318" y="110286"/>
                  </a:lnTo>
                  <a:lnTo>
                    <a:pt x="489318" y="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" name="object 143"/>
          <p:cNvGrpSpPr/>
          <p:nvPr/>
        </p:nvGrpSpPr>
        <p:grpSpPr>
          <a:xfrm>
            <a:off x="16552921" y="4892740"/>
            <a:ext cx="703580" cy="504825"/>
            <a:chOff x="16552921" y="4892740"/>
            <a:chExt cx="703580" cy="504825"/>
          </a:xfrm>
        </p:grpSpPr>
        <p:sp>
          <p:nvSpPr>
            <p:cNvPr id="144" name="object 144"/>
            <p:cNvSpPr/>
            <p:nvPr/>
          </p:nvSpPr>
          <p:spPr>
            <a:xfrm>
              <a:off x="16638653" y="4910065"/>
              <a:ext cx="532130" cy="402590"/>
            </a:xfrm>
            <a:custGeom>
              <a:avLst/>
              <a:gdLst/>
              <a:ahLst/>
              <a:cxnLst/>
              <a:rect l="l" t="t" r="r" b="b"/>
              <a:pathLst>
                <a:path w="532130" h="402589">
                  <a:moveTo>
                    <a:pt x="523844" y="402561"/>
                  </a:moveTo>
                  <a:lnTo>
                    <a:pt x="17149" y="402561"/>
                  </a:lnTo>
                  <a:lnTo>
                    <a:pt x="7677" y="402561"/>
                  </a:lnTo>
                  <a:lnTo>
                    <a:pt x="0" y="394805"/>
                  </a:lnTo>
                  <a:lnTo>
                    <a:pt x="0" y="7756"/>
                  </a:lnTo>
                  <a:lnTo>
                    <a:pt x="7677" y="0"/>
                  </a:lnTo>
                  <a:lnTo>
                    <a:pt x="523844" y="0"/>
                  </a:lnTo>
                  <a:lnTo>
                    <a:pt x="531522" y="7756"/>
                  </a:lnTo>
                  <a:lnTo>
                    <a:pt x="531522" y="394805"/>
                  </a:lnTo>
                  <a:lnTo>
                    <a:pt x="523844" y="402561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6621504" y="4892740"/>
              <a:ext cx="566420" cy="437515"/>
            </a:xfrm>
            <a:custGeom>
              <a:avLst/>
              <a:gdLst/>
              <a:ahLst/>
              <a:cxnLst/>
              <a:rect l="l" t="t" r="r" b="b"/>
              <a:pathLst>
                <a:path w="566419" h="437514">
                  <a:moveTo>
                    <a:pt x="531522" y="437209"/>
                  </a:moveTo>
                  <a:lnTo>
                    <a:pt x="34299" y="437209"/>
                  </a:lnTo>
                  <a:lnTo>
                    <a:pt x="20948" y="434486"/>
                  </a:lnTo>
                  <a:lnTo>
                    <a:pt x="10045" y="427060"/>
                  </a:lnTo>
                  <a:lnTo>
                    <a:pt x="2695" y="416047"/>
                  </a:lnTo>
                  <a:lnTo>
                    <a:pt x="0" y="402559"/>
                  </a:lnTo>
                  <a:lnTo>
                    <a:pt x="0" y="34650"/>
                  </a:lnTo>
                  <a:lnTo>
                    <a:pt x="2695" y="21162"/>
                  </a:lnTo>
                  <a:lnTo>
                    <a:pt x="10045" y="10148"/>
                  </a:lnTo>
                  <a:lnTo>
                    <a:pt x="20948" y="2722"/>
                  </a:lnTo>
                  <a:lnTo>
                    <a:pt x="34299" y="0"/>
                  </a:lnTo>
                  <a:lnTo>
                    <a:pt x="531522" y="0"/>
                  </a:lnTo>
                  <a:lnTo>
                    <a:pt x="544873" y="2723"/>
                  </a:lnTo>
                  <a:lnTo>
                    <a:pt x="555775" y="10149"/>
                  </a:lnTo>
                  <a:lnTo>
                    <a:pt x="563126" y="21163"/>
                  </a:lnTo>
                  <a:lnTo>
                    <a:pt x="565821" y="34650"/>
                  </a:lnTo>
                  <a:lnTo>
                    <a:pt x="34299" y="34650"/>
                  </a:lnTo>
                  <a:lnTo>
                    <a:pt x="34299" y="402559"/>
                  </a:lnTo>
                  <a:lnTo>
                    <a:pt x="565821" y="402559"/>
                  </a:lnTo>
                  <a:lnTo>
                    <a:pt x="563126" y="416047"/>
                  </a:lnTo>
                  <a:lnTo>
                    <a:pt x="555775" y="427060"/>
                  </a:lnTo>
                  <a:lnTo>
                    <a:pt x="544873" y="434486"/>
                  </a:lnTo>
                  <a:lnTo>
                    <a:pt x="531522" y="437209"/>
                  </a:lnTo>
                  <a:close/>
                </a:path>
                <a:path w="566419" h="437514">
                  <a:moveTo>
                    <a:pt x="565821" y="402559"/>
                  </a:moveTo>
                  <a:lnTo>
                    <a:pt x="531522" y="402559"/>
                  </a:lnTo>
                  <a:lnTo>
                    <a:pt x="531522" y="34650"/>
                  </a:lnTo>
                  <a:lnTo>
                    <a:pt x="565821" y="34650"/>
                  </a:lnTo>
                  <a:lnTo>
                    <a:pt x="565821" y="402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6696199" y="4961129"/>
              <a:ext cx="416559" cy="290195"/>
            </a:xfrm>
            <a:custGeom>
              <a:avLst/>
              <a:gdLst/>
              <a:ahLst/>
              <a:cxnLst/>
              <a:rect l="l" t="t" r="r" b="b"/>
              <a:pathLst>
                <a:path w="416559" h="290195">
                  <a:moveTo>
                    <a:pt x="408757" y="289775"/>
                  </a:moveTo>
                  <a:lnTo>
                    <a:pt x="17149" y="289775"/>
                  </a:lnTo>
                  <a:lnTo>
                    <a:pt x="7677" y="289775"/>
                  </a:lnTo>
                  <a:lnTo>
                    <a:pt x="0" y="282019"/>
                  </a:lnTo>
                  <a:lnTo>
                    <a:pt x="0" y="7756"/>
                  </a:lnTo>
                  <a:lnTo>
                    <a:pt x="7677" y="0"/>
                  </a:lnTo>
                  <a:lnTo>
                    <a:pt x="408757" y="0"/>
                  </a:lnTo>
                  <a:lnTo>
                    <a:pt x="416435" y="7756"/>
                  </a:lnTo>
                  <a:lnTo>
                    <a:pt x="416435" y="282019"/>
                  </a:lnTo>
                  <a:lnTo>
                    <a:pt x="408757" y="28977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6679047" y="4943804"/>
              <a:ext cx="450850" cy="324485"/>
            </a:xfrm>
            <a:custGeom>
              <a:avLst/>
              <a:gdLst/>
              <a:ahLst/>
              <a:cxnLst/>
              <a:rect l="l" t="t" r="r" b="b"/>
              <a:pathLst>
                <a:path w="450850" h="324485">
                  <a:moveTo>
                    <a:pt x="416435" y="324426"/>
                  </a:moveTo>
                  <a:lnTo>
                    <a:pt x="34299" y="324426"/>
                  </a:lnTo>
                  <a:lnTo>
                    <a:pt x="20948" y="321703"/>
                  </a:lnTo>
                  <a:lnTo>
                    <a:pt x="10045" y="314277"/>
                  </a:lnTo>
                  <a:lnTo>
                    <a:pt x="2695" y="303263"/>
                  </a:lnTo>
                  <a:lnTo>
                    <a:pt x="0" y="289775"/>
                  </a:lnTo>
                  <a:lnTo>
                    <a:pt x="0" y="34650"/>
                  </a:lnTo>
                  <a:lnTo>
                    <a:pt x="2695" y="21162"/>
                  </a:lnTo>
                  <a:lnTo>
                    <a:pt x="10045" y="10148"/>
                  </a:lnTo>
                  <a:lnTo>
                    <a:pt x="20948" y="2722"/>
                  </a:lnTo>
                  <a:lnTo>
                    <a:pt x="34299" y="0"/>
                  </a:lnTo>
                  <a:lnTo>
                    <a:pt x="416435" y="0"/>
                  </a:lnTo>
                  <a:lnTo>
                    <a:pt x="429786" y="2722"/>
                  </a:lnTo>
                  <a:lnTo>
                    <a:pt x="440688" y="10148"/>
                  </a:lnTo>
                  <a:lnTo>
                    <a:pt x="448039" y="21162"/>
                  </a:lnTo>
                  <a:lnTo>
                    <a:pt x="450734" y="34650"/>
                  </a:lnTo>
                  <a:lnTo>
                    <a:pt x="34299" y="34650"/>
                  </a:lnTo>
                  <a:lnTo>
                    <a:pt x="34299" y="289775"/>
                  </a:lnTo>
                  <a:lnTo>
                    <a:pt x="450734" y="289775"/>
                  </a:lnTo>
                  <a:lnTo>
                    <a:pt x="448039" y="303263"/>
                  </a:lnTo>
                  <a:lnTo>
                    <a:pt x="440688" y="314277"/>
                  </a:lnTo>
                  <a:lnTo>
                    <a:pt x="429786" y="321703"/>
                  </a:lnTo>
                  <a:lnTo>
                    <a:pt x="416435" y="324426"/>
                  </a:lnTo>
                  <a:close/>
                </a:path>
                <a:path w="450850" h="324485">
                  <a:moveTo>
                    <a:pt x="450734" y="289775"/>
                  </a:moveTo>
                  <a:lnTo>
                    <a:pt x="416435" y="289775"/>
                  </a:lnTo>
                  <a:lnTo>
                    <a:pt x="416435" y="34650"/>
                  </a:lnTo>
                  <a:lnTo>
                    <a:pt x="450734" y="34650"/>
                  </a:lnTo>
                  <a:lnTo>
                    <a:pt x="450734" y="289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6570071" y="5298709"/>
              <a:ext cx="669290" cy="81915"/>
            </a:xfrm>
            <a:custGeom>
              <a:avLst/>
              <a:gdLst/>
              <a:ahLst/>
              <a:cxnLst/>
              <a:rect l="l" t="t" r="r" b="b"/>
              <a:pathLst>
                <a:path w="669290" h="81914">
                  <a:moveTo>
                    <a:pt x="628346" y="81505"/>
                  </a:moveTo>
                  <a:lnTo>
                    <a:pt x="40338" y="81505"/>
                  </a:lnTo>
                  <a:lnTo>
                    <a:pt x="24651" y="78297"/>
                  </a:lnTo>
                  <a:lnTo>
                    <a:pt x="11827" y="69556"/>
                  </a:lnTo>
                  <a:lnTo>
                    <a:pt x="3174" y="56601"/>
                  </a:lnTo>
                  <a:lnTo>
                    <a:pt x="0" y="40753"/>
                  </a:lnTo>
                  <a:lnTo>
                    <a:pt x="3174" y="24905"/>
                  </a:lnTo>
                  <a:lnTo>
                    <a:pt x="11827" y="11949"/>
                  </a:lnTo>
                  <a:lnTo>
                    <a:pt x="24651" y="3207"/>
                  </a:lnTo>
                  <a:lnTo>
                    <a:pt x="40338" y="0"/>
                  </a:lnTo>
                  <a:lnTo>
                    <a:pt x="628346" y="0"/>
                  </a:lnTo>
                  <a:lnTo>
                    <a:pt x="644034" y="3207"/>
                  </a:lnTo>
                  <a:lnTo>
                    <a:pt x="656858" y="11949"/>
                  </a:lnTo>
                  <a:lnTo>
                    <a:pt x="665512" y="24905"/>
                  </a:lnTo>
                  <a:lnTo>
                    <a:pt x="668687" y="40753"/>
                  </a:lnTo>
                  <a:lnTo>
                    <a:pt x="665512" y="56600"/>
                  </a:lnTo>
                  <a:lnTo>
                    <a:pt x="656858" y="69555"/>
                  </a:lnTo>
                  <a:lnTo>
                    <a:pt x="644034" y="78297"/>
                  </a:lnTo>
                  <a:lnTo>
                    <a:pt x="628346" y="81505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6552914" y="5087924"/>
              <a:ext cx="703580" cy="309880"/>
            </a:xfrm>
            <a:custGeom>
              <a:avLst/>
              <a:gdLst/>
              <a:ahLst/>
              <a:cxnLst/>
              <a:rect l="l" t="t" r="r" b="b"/>
              <a:pathLst>
                <a:path w="703580" h="309879">
                  <a:moveTo>
                    <a:pt x="302818" y="7747"/>
                  </a:moveTo>
                  <a:lnTo>
                    <a:pt x="295135" y="0"/>
                  </a:lnTo>
                  <a:lnTo>
                    <a:pt x="201904" y="0"/>
                  </a:lnTo>
                  <a:lnTo>
                    <a:pt x="194221" y="7747"/>
                  </a:lnTo>
                  <a:lnTo>
                    <a:pt x="194221" y="26885"/>
                  </a:lnTo>
                  <a:lnTo>
                    <a:pt x="201904" y="34645"/>
                  </a:lnTo>
                  <a:lnTo>
                    <a:pt x="285661" y="34645"/>
                  </a:lnTo>
                  <a:lnTo>
                    <a:pt x="295135" y="34645"/>
                  </a:lnTo>
                  <a:lnTo>
                    <a:pt x="302818" y="26885"/>
                  </a:lnTo>
                  <a:lnTo>
                    <a:pt x="302818" y="7747"/>
                  </a:lnTo>
                  <a:close/>
                </a:path>
                <a:path w="703580" h="309879">
                  <a:moveTo>
                    <a:pt x="377113" y="87553"/>
                  </a:moveTo>
                  <a:lnTo>
                    <a:pt x="369430" y="79794"/>
                  </a:lnTo>
                  <a:lnTo>
                    <a:pt x="201904" y="79794"/>
                  </a:lnTo>
                  <a:lnTo>
                    <a:pt x="194221" y="87553"/>
                  </a:lnTo>
                  <a:lnTo>
                    <a:pt x="194221" y="106692"/>
                  </a:lnTo>
                  <a:lnTo>
                    <a:pt x="201904" y="114452"/>
                  </a:lnTo>
                  <a:lnTo>
                    <a:pt x="359956" y="114452"/>
                  </a:lnTo>
                  <a:lnTo>
                    <a:pt x="369430" y="114452"/>
                  </a:lnTo>
                  <a:lnTo>
                    <a:pt x="377113" y="106692"/>
                  </a:lnTo>
                  <a:lnTo>
                    <a:pt x="377113" y="87553"/>
                  </a:lnTo>
                  <a:close/>
                </a:path>
                <a:path w="703580" h="309879">
                  <a:moveTo>
                    <a:pt x="702983" y="251548"/>
                  </a:moveTo>
                  <a:lnTo>
                    <a:pt x="698461" y="228955"/>
                  </a:lnTo>
                  <a:lnTo>
                    <a:pt x="697903" y="228117"/>
                  </a:lnTo>
                  <a:lnTo>
                    <a:pt x="686130" y="210502"/>
                  </a:lnTo>
                  <a:lnTo>
                    <a:pt x="668693" y="198615"/>
                  </a:lnTo>
                  <a:lnTo>
                    <a:pt x="668693" y="251548"/>
                  </a:lnTo>
                  <a:lnTo>
                    <a:pt x="666864" y="260667"/>
                  </a:lnTo>
                  <a:lnTo>
                    <a:pt x="661898" y="268109"/>
                  </a:lnTo>
                  <a:lnTo>
                    <a:pt x="654532" y="273126"/>
                  </a:lnTo>
                  <a:lnTo>
                    <a:pt x="645502" y="274967"/>
                  </a:lnTo>
                  <a:lnTo>
                    <a:pt x="57492" y="274967"/>
                  </a:lnTo>
                  <a:lnTo>
                    <a:pt x="48463" y="273126"/>
                  </a:lnTo>
                  <a:lnTo>
                    <a:pt x="41097" y="268109"/>
                  </a:lnTo>
                  <a:lnTo>
                    <a:pt x="36118" y="260667"/>
                  </a:lnTo>
                  <a:lnTo>
                    <a:pt x="34302" y="251548"/>
                  </a:lnTo>
                  <a:lnTo>
                    <a:pt x="36118" y="242430"/>
                  </a:lnTo>
                  <a:lnTo>
                    <a:pt x="41097" y="234975"/>
                  </a:lnTo>
                  <a:lnTo>
                    <a:pt x="48463" y="229958"/>
                  </a:lnTo>
                  <a:lnTo>
                    <a:pt x="57492" y="228117"/>
                  </a:lnTo>
                  <a:lnTo>
                    <a:pt x="645502" y="228117"/>
                  </a:lnTo>
                  <a:lnTo>
                    <a:pt x="654532" y="229958"/>
                  </a:lnTo>
                  <a:lnTo>
                    <a:pt x="661898" y="234975"/>
                  </a:lnTo>
                  <a:lnTo>
                    <a:pt x="666864" y="242430"/>
                  </a:lnTo>
                  <a:lnTo>
                    <a:pt x="668693" y="251548"/>
                  </a:lnTo>
                  <a:lnTo>
                    <a:pt x="668693" y="198615"/>
                  </a:lnTo>
                  <a:lnTo>
                    <a:pt x="667854" y="198043"/>
                  </a:lnTo>
                  <a:lnTo>
                    <a:pt x="645502" y="193471"/>
                  </a:lnTo>
                  <a:lnTo>
                    <a:pt x="57492" y="193471"/>
                  </a:lnTo>
                  <a:lnTo>
                    <a:pt x="35140" y="198043"/>
                  </a:lnTo>
                  <a:lnTo>
                    <a:pt x="16852" y="210502"/>
                  </a:lnTo>
                  <a:lnTo>
                    <a:pt x="4521" y="228955"/>
                  </a:lnTo>
                  <a:lnTo>
                    <a:pt x="0" y="251548"/>
                  </a:lnTo>
                  <a:lnTo>
                    <a:pt x="4521" y="274129"/>
                  </a:lnTo>
                  <a:lnTo>
                    <a:pt x="16852" y="292595"/>
                  </a:lnTo>
                  <a:lnTo>
                    <a:pt x="35128" y="305054"/>
                  </a:lnTo>
                  <a:lnTo>
                    <a:pt x="57492" y="309626"/>
                  </a:lnTo>
                  <a:lnTo>
                    <a:pt x="645502" y="309626"/>
                  </a:lnTo>
                  <a:lnTo>
                    <a:pt x="667854" y="305054"/>
                  </a:lnTo>
                  <a:lnTo>
                    <a:pt x="686130" y="292595"/>
                  </a:lnTo>
                  <a:lnTo>
                    <a:pt x="697903" y="274967"/>
                  </a:lnTo>
                  <a:lnTo>
                    <a:pt x="698461" y="274129"/>
                  </a:lnTo>
                  <a:lnTo>
                    <a:pt x="702983" y="25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0" name="object 1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960726" y="4945177"/>
              <a:ext cx="116393" cy="194712"/>
            </a:xfrm>
            <a:prstGeom prst="rect">
              <a:avLst/>
            </a:prstGeom>
          </p:spPr>
        </p:pic>
      </p:grpSp>
      <p:pic>
        <p:nvPicPr>
          <p:cNvPr id="151" name="object 1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724300" y="3147064"/>
            <a:ext cx="724350" cy="635387"/>
          </a:xfrm>
          <a:prstGeom prst="rect">
            <a:avLst/>
          </a:prstGeom>
        </p:spPr>
      </p:pic>
      <p:grpSp>
        <p:nvGrpSpPr>
          <p:cNvPr id="152" name="object 152"/>
          <p:cNvGrpSpPr/>
          <p:nvPr/>
        </p:nvGrpSpPr>
        <p:grpSpPr>
          <a:xfrm>
            <a:off x="10307311" y="3117875"/>
            <a:ext cx="629285" cy="637540"/>
            <a:chOff x="10307311" y="3117875"/>
            <a:chExt cx="629285" cy="637540"/>
          </a:xfrm>
        </p:grpSpPr>
        <p:sp>
          <p:nvSpPr>
            <p:cNvPr id="153" name="object 153"/>
            <p:cNvSpPr/>
            <p:nvPr/>
          </p:nvSpPr>
          <p:spPr>
            <a:xfrm>
              <a:off x="10469206" y="3518516"/>
              <a:ext cx="309880" cy="182880"/>
            </a:xfrm>
            <a:custGeom>
              <a:avLst/>
              <a:gdLst/>
              <a:ahLst/>
              <a:cxnLst/>
              <a:rect l="l" t="t" r="r" b="b"/>
              <a:pathLst>
                <a:path w="309879" h="182879">
                  <a:moveTo>
                    <a:pt x="301916" y="182842"/>
                  </a:moveTo>
                  <a:lnTo>
                    <a:pt x="16948" y="182842"/>
                  </a:lnTo>
                  <a:lnTo>
                    <a:pt x="7587" y="182842"/>
                  </a:lnTo>
                  <a:lnTo>
                    <a:pt x="0" y="175348"/>
                  </a:lnTo>
                  <a:lnTo>
                    <a:pt x="0" y="7493"/>
                  </a:lnTo>
                  <a:lnTo>
                    <a:pt x="7587" y="0"/>
                  </a:lnTo>
                  <a:lnTo>
                    <a:pt x="301916" y="0"/>
                  </a:lnTo>
                  <a:lnTo>
                    <a:pt x="309503" y="7493"/>
                  </a:lnTo>
                  <a:lnTo>
                    <a:pt x="309503" y="175348"/>
                  </a:lnTo>
                  <a:lnTo>
                    <a:pt x="301916" y="18284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0452258" y="3501777"/>
              <a:ext cx="343535" cy="216535"/>
            </a:xfrm>
            <a:custGeom>
              <a:avLst/>
              <a:gdLst/>
              <a:ahLst/>
              <a:cxnLst/>
              <a:rect l="l" t="t" r="r" b="b"/>
              <a:pathLst>
                <a:path w="343534" h="216535">
                  <a:moveTo>
                    <a:pt x="309503" y="216320"/>
                  </a:moveTo>
                  <a:lnTo>
                    <a:pt x="33896" y="216320"/>
                  </a:lnTo>
                  <a:lnTo>
                    <a:pt x="20702" y="213689"/>
                  </a:lnTo>
                  <a:lnTo>
                    <a:pt x="9927" y="206515"/>
                  </a:lnTo>
                  <a:lnTo>
                    <a:pt x="2663" y="195873"/>
                  </a:lnTo>
                  <a:lnTo>
                    <a:pt x="0" y="182842"/>
                  </a:lnTo>
                  <a:lnTo>
                    <a:pt x="0" y="33477"/>
                  </a:lnTo>
                  <a:lnTo>
                    <a:pt x="2663" y="20446"/>
                  </a:lnTo>
                  <a:lnTo>
                    <a:pt x="9927" y="9804"/>
                  </a:lnTo>
                  <a:lnTo>
                    <a:pt x="20702" y="2630"/>
                  </a:lnTo>
                  <a:lnTo>
                    <a:pt x="33896" y="0"/>
                  </a:lnTo>
                  <a:lnTo>
                    <a:pt x="309503" y="0"/>
                  </a:lnTo>
                  <a:lnTo>
                    <a:pt x="322698" y="2630"/>
                  </a:lnTo>
                  <a:lnTo>
                    <a:pt x="333472" y="9804"/>
                  </a:lnTo>
                  <a:lnTo>
                    <a:pt x="340736" y="20446"/>
                  </a:lnTo>
                  <a:lnTo>
                    <a:pt x="343400" y="33477"/>
                  </a:lnTo>
                  <a:lnTo>
                    <a:pt x="309503" y="33477"/>
                  </a:lnTo>
                  <a:lnTo>
                    <a:pt x="33896" y="33477"/>
                  </a:lnTo>
                  <a:lnTo>
                    <a:pt x="33896" y="182842"/>
                  </a:lnTo>
                  <a:lnTo>
                    <a:pt x="343400" y="182842"/>
                  </a:lnTo>
                  <a:lnTo>
                    <a:pt x="340736" y="195873"/>
                  </a:lnTo>
                  <a:lnTo>
                    <a:pt x="333472" y="206515"/>
                  </a:lnTo>
                  <a:lnTo>
                    <a:pt x="322698" y="213689"/>
                  </a:lnTo>
                  <a:lnTo>
                    <a:pt x="309503" y="216320"/>
                  </a:lnTo>
                  <a:close/>
                </a:path>
                <a:path w="343534" h="216535">
                  <a:moveTo>
                    <a:pt x="343400" y="182842"/>
                  </a:moveTo>
                  <a:lnTo>
                    <a:pt x="309503" y="182842"/>
                  </a:lnTo>
                  <a:lnTo>
                    <a:pt x="309503" y="33477"/>
                  </a:lnTo>
                  <a:lnTo>
                    <a:pt x="343400" y="33477"/>
                  </a:lnTo>
                  <a:lnTo>
                    <a:pt x="343400" y="1828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0324257" y="3134614"/>
              <a:ext cx="594995" cy="439420"/>
            </a:xfrm>
            <a:custGeom>
              <a:avLst/>
              <a:gdLst/>
              <a:ahLst/>
              <a:cxnLst/>
              <a:rect l="l" t="t" r="r" b="b"/>
              <a:pathLst>
                <a:path w="594995" h="439420">
                  <a:moveTo>
                    <a:pt x="587238" y="439240"/>
                  </a:moveTo>
                  <a:lnTo>
                    <a:pt x="16948" y="439240"/>
                  </a:lnTo>
                  <a:lnTo>
                    <a:pt x="7587" y="439240"/>
                  </a:lnTo>
                  <a:lnTo>
                    <a:pt x="0" y="431746"/>
                  </a:lnTo>
                  <a:lnTo>
                    <a:pt x="0" y="7493"/>
                  </a:lnTo>
                  <a:lnTo>
                    <a:pt x="7587" y="0"/>
                  </a:lnTo>
                  <a:lnTo>
                    <a:pt x="587238" y="0"/>
                  </a:lnTo>
                  <a:lnTo>
                    <a:pt x="594826" y="7493"/>
                  </a:lnTo>
                  <a:lnTo>
                    <a:pt x="594826" y="431746"/>
                  </a:lnTo>
                  <a:lnTo>
                    <a:pt x="587238" y="439240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0307311" y="3117875"/>
              <a:ext cx="629285" cy="473075"/>
            </a:xfrm>
            <a:custGeom>
              <a:avLst/>
              <a:gdLst/>
              <a:ahLst/>
              <a:cxnLst/>
              <a:rect l="l" t="t" r="r" b="b"/>
              <a:pathLst>
                <a:path w="629284" h="473075">
                  <a:moveTo>
                    <a:pt x="594823" y="472717"/>
                  </a:moveTo>
                  <a:lnTo>
                    <a:pt x="33896" y="472717"/>
                  </a:lnTo>
                  <a:lnTo>
                    <a:pt x="20702" y="470086"/>
                  </a:lnTo>
                  <a:lnTo>
                    <a:pt x="9927" y="462912"/>
                  </a:lnTo>
                  <a:lnTo>
                    <a:pt x="2663" y="452271"/>
                  </a:lnTo>
                  <a:lnTo>
                    <a:pt x="0" y="439240"/>
                  </a:lnTo>
                  <a:lnTo>
                    <a:pt x="0" y="33477"/>
                  </a:lnTo>
                  <a:lnTo>
                    <a:pt x="2663" y="20446"/>
                  </a:lnTo>
                  <a:lnTo>
                    <a:pt x="9927" y="9804"/>
                  </a:lnTo>
                  <a:lnTo>
                    <a:pt x="20702" y="2630"/>
                  </a:lnTo>
                  <a:lnTo>
                    <a:pt x="33896" y="0"/>
                  </a:lnTo>
                  <a:lnTo>
                    <a:pt x="594823" y="0"/>
                  </a:lnTo>
                  <a:lnTo>
                    <a:pt x="608017" y="2630"/>
                  </a:lnTo>
                  <a:lnTo>
                    <a:pt x="618791" y="9804"/>
                  </a:lnTo>
                  <a:lnTo>
                    <a:pt x="626056" y="20446"/>
                  </a:lnTo>
                  <a:lnTo>
                    <a:pt x="628720" y="33477"/>
                  </a:lnTo>
                  <a:lnTo>
                    <a:pt x="33896" y="33477"/>
                  </a:lnTo>
                  <a:lnTo>
                    <a:pt x="33896" y="439240"/>
                  </a:lnTo>
                  <a:lnTo>
                    <a:pt x="628720" y="439240"/>
                  </a:lnTo>
                  <a:lnTo>
                    <a:pt x="626056" y="452271"/>
                  </a:lnTo>
                  <a:lnTo>
                    <a:pt x="618792" y="462912"/>
                  </a:lnTo>
                  <a:lnTo>
                    <a:pt x="608018" y="470086"/>
                  </a:lnTo>
                  <a:lnTo>
                    <a:pt x="594823" y="472717"/>
                  </a:lnTo>
                  <a:close/>
                </a:path>
                <a:path w="629284" h="473075">
                  <a:moveTo>
                    <a:pt x="628720" y="439240"/>
                  </a:moveTo>
                  <a:lnTo>
                    <a:pt x="594823" y="439240"/>
                  </a:lnTo>
                  <a:lnTo>
                    <a:pt x="594823" y="33477"/>
                  </a:lnTo>
                  <a:lnTo>
                    <a:pt x="628720" y="33477"/>
                  </a:lnTo>
                  <a:lnTo>
                    <a:pt x="628720" y="439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0389177" y="3196807"/>
              <a:ext cx="465455" cy="314960"/>
            </a:xfrm>
            <a:custGeom>
              <a:avLst/>
              <a:gdLst/>
              <a:ahLst/>
              <a:cxnLst/>
              <a:rect l="l" t="t" r="r" b="b"/>
              <a:pathLst>
                <a:path w="465454" h="314960">
                  <a:moveTo>
                    <a:pt x="457402" y="314853"/>
                  </a:moveTo>
                  <a:lnTo>
                    <a:pt x="16948" y="314853"/>
                  </a:lnTo>
                  <a:lnTo>
                    <a:pt x="7587" y="314853"/>
                  </a:lnTo>
                  <a:lnTo>
                    <a:pt x="0" y="307360"/>
                  </a:lnTo>
                  <a:lnTo>
                    <a:pt x="0" y="7493"/>
                  </a:lnTo>
                  <a:lnTo>
                    <a:pt x="7587" y="0"/>
                  </a:lnTo>
                  <a:lnTo>
                    <a:pt x="457402" y="0"/>
                  </a:lnTo>
                  <a:lnTo>
                    <a:pt x="464989" y="7493"/>
                  </a:lnTo>
                  <a:lnTo>
                    <a:pt x="464989" y="307360"/>
                  </a:lnTo>
                  <a:lnTo>
                    <a:pt x="457402" y="31485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0372226" y="3180071"/>
              <a:ext cx="499109" cy="348615"/>
            </a:xfrm>
            <a:custGeom>
              <a:avLst/>
              <a:gdLst/>
              <a:ahLst/>
              <a:cxnLst/>
              <a:rect l="l" t="t" r="r" b="b"/>
              <a:pathLst>
                <a:path w="499109" h="348614">
                  <a:moveTo>
                    <a:pt x="464992" y="348331"/>
                  </a:moveTo>
                  <a:lnTo>
                    <a:pt x="33896" y="348331"/>
                  </a:lnTo>
                  <a:lnTo>
                    <a:pt x="20702" y="345700"/>
                  </a:lnTo>
                  <a:lnTo>
                    <a:pt x="9927" y="338526"/>
                  </a:lnTo>
                  <a:lnTo>
                    <a:pt x="2663" y="327885"/>
                  </a:lnTo>
                  <a:lnTo>
                    <a:pt x="0" y="314853"/>
                  </a:lnTo>
                  <a:lnTo>
                    <a:pt x="0" y="33477"/>
                  </a:lnTo>
                  <a:lnTo>
                    <a:pt x="2663" y="20446"/>
                  </a:lnTo>
                  <a:lnTo>
                    <a:pt x="9927" y="9804"/>
                  </a:lnTo>
                  <a:lnTo>
                    <a:pt x="20702" y="2630"/>
                  </a:lnTo>
                  <a:lnTo>
                    <a:pt x="33896" y="0"/>
                  </a:lnTo>
                  <a:lnTo>
                    <a:pt x="464992" y="0"/>
                  </a:lnTo>
                  <a:lnTo>
                    <a:pt x="478186" y="2630"/>
                  </a:lnTo>
                  <a:lnTo>
                    <a:pt x="488961" y="9804"/>
                  </a:lnTo>
                  <a:lnTo>
                    <a:pt x="496225" y="20446"/>
                  </a:lnTo>
                  <a:lnTo>
                    <a:pt x="498888" y="33477"/>
                  </a:lnTo>
                  <a:lnTo>
                    <a:pt x="33896" y="33477"/>
                  </a:lnTo>
                  <a:lnTo>
                    <a:pt x="33896" y="314853"/>
                  </a:lnTo>
                  <a:lnTo>
                    <a:pt x="498888" y="314853"/>
                  </a:lnTo>
                  <a:lnTo>
                    <a:pt x="496225" y="327885"/>
                  </a:lnTo>
                  <a:lnTo>
                    <a:pt x="488961" y="338526"/>
                  </a:lnTo>
                  <a:lnTo>
                    <a:pt x="478186" y="345700"/>
                  </a:lnTo>
                  <a:lnTo>
                    <a:pt x="464992" y="348331"/>
                  </a:lnTo>
                  <a:close/>
                </a:path>
                <a:path w="499109" h="348614">
                  <a:moveTo>
                    <a:pt x="498888" y="314853"/>
                  </a:moveTo>
                  <a:lnTo>
                    <a:pt x="464992" y="314853"/>
                  </a:lnTo>
                  <a:lnTo>
                    <a:pt x="464992" y="33477"/>
                  </a:lnTo>
                  <a:lnTo>
                    <a:pt x="498888" y="33477"/>
                  </a:lnTo>
                  <a:lnTo>
                    <a:pt x="498888" y="3148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0389177" y="3658366"/>
              <a:ext cx="479425" cy="80645"/>
            </a:xfrm>
            <a:custGeom>
              <a:avLst/>
              <a:gdLst/>
              <a:ahLst/>
              <a:cxnLst/>
              <a:rect l="l" t="t" r="r" b="b"/>
              <a:pathLst>
                <a:path w="479425" h="80645">
                  <a:moveTo>
                    <a:pt x="438808" y="80224"/>
                  </a:moveTo>
                  <a:lnTo>
                    <a:pt x="40613" y="80224"/>
                  </a:lnTo>
                  <a:lnTo>
                    <a:pt x="24819" y="77067"/>
                  </a:lnTo>
                  <a:lnTo>
                    <a:pt x="11908" y="68463"/>
                  </a:lnTo>
                  <a:lnTo>
                    <a:pt x="3196" y="55711"/>
                  </a:lnTo>
                  <a:lnTo>
                    <a:pt x="0" y="40113"/>
                  </a:lnTo>
                  <a:lnTo>
                    <a:pt x="3196" y="24514"/>
                  </a:lnTo>
                  <a:lnTo>
                    <a:pt x="11908" y="11762"/>
                  </a:lnTo>
                  <a:lnTo>
                    <a:pt x="24819" y="3157"/>
                  </a:lnTo>
                  <a:lnTo>
                    <a:pt x="40613" y="0"/>
                  </a:lnTo>
                  <a:lnTo>
                    <a:pt x="438808" y="0"/>
                  </a:lnTo>
                  <a:lnTo>
                    <a:pt x="454602" y="3157"/>
                  </a:lnTo>
                  <a:lnTo>
                    <a:pt x="467514" y="11762"/>
                  </a:lnTo>
                  <a:lnTo>
                    <a:pt x="476227" y="24514"/>
                  </a:lnTo>
                  <a:lnTo>
                    <a:pt x="479424" y="40113"/>
                  </a:lnTo>
                  <a:lnTo>
                    <a:pt x="476227" y="55711"/>
                  </a:lnTo>
                  <a:lnTo>
                    <a:pt x="467514" y="68463"/>
                  </a:lnTo>
                  <a:lnTo>
                    <a:pt x="454602" y="77067"/>
                  </a:lnTo>
                  <a:lnTo>
                    <a:pt x="438808" y="80224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0372226" y="3641628"/>
              <a:ext cx="513715" cy="114300"/>
            </a:xfrm>
            <a:custGeom>
              <a:avLst/>
              <a:gdLst/>
              <a:ahLst/>
              <a:cxnLst/>
              <a:rect l="l" t="t" r="r" b="b"/>
              <a:pathLst>
                <a:path w="513715" h="114300">
                  <a:moveTo>
                    <a:pt x="455759" y="113701"/>
                  </a:moveTo>
                  <a:lnTo>
                    <a:pt x="57564" y="113701"/>
                  </a:lnTo>
                  <a:lnTo>
                    <a:pt x="35178" y="109227"/>
                  </a:lnTo>
                  <a:lnTo>
                    <a:pt x="16878" y="97032"/>
                  </a:lnTo>
                  <a:lnTo>
                    <a:pt x="4530" y="78959"/>
                  </a:lnTo>
                  <a:lnTo>
                    <a:pt x="0" y="56852"/>
                  </a:lnTo>
                  <a:lnTo>
                    <a:pt x="4530" y="34744"/>
                  </a:lnTo>
                  <a:lnTo>
                    <a:pt x="16879" y="16670"/>
                  </a:lnTo>
                  <a:lnTo>
                    <a:pt x="35179" y="4474"/>
                  </a:lnTo>
                  <a:lnTo>
                    <a:pt x="57564" y="0"/>
                  </a:lnTo>
                  <a:lnTo>
                    <a:pt x="455759" y="0"/>
                  </a:lnTo>
                  <a:lnTo>
                    <a:pt x="478144" y="4474"/>
                  </a:lnTo>
                  <a:lnTo>
                    <a:pt x="496444" y="16670"/>
                  </a:lnTo>
                  <a:lnTo>
                    <a:pt x="507927" y="33477"/>
                  </a:lnTo>
                  <a:lnTo>
                    <a:pt x="57564" y="33477"/>
                  </a:lnTo>
                  <a:lnTo>
                    <a:pt x="48351" y="35314"/>
                  </a:lnTo>
                  <a:lnTo>
                    <a:pt x="40828" y="40323"/>
                  </a:lnTo>
                  <a:lnTo>
                    <a:pt x="35756" y="47753"/>
                  </a:lnTo>
                  <a:lnTo>
                    <a:pt x="33896" y="56852"/>
                  </a:lnTo>
                  <a:lnTo>
                    <a:pt x="35757" y="65950"/>
                  </a:lnTo>
                  <a:lnTo>
                    <a:pt x="40831" y="73379"/>
                  </a:lnTo>
                  <a:lnTo>
                    <a:pt x="48354" y="78387"/>
                  </a:lnTo>
                  <a:lnTo>
                    <a:pt x="57564" y="80224"/>
                  </a:lnTo>
                  <a:lnTo>
                    <a:pt x="507928" y="80224"/>
                  </a:lnTo>
                  <a:lnTo>
                    <a:pt x="496444" y="97032"/>
                  </a:lnTo>
                  <a:lnTo>
                    <a:pt x="478144" y="109227"/>
                  </a:lnTo>
                  <a:lnTo>
                    <a:pt x="455759" y="113701"/>
                  </a:lnTo>
                  <a:close/>
                </a:path>
                <a:path w="513715" h="114300">
                  <a:moveTo>
                    <a:pt x="507928" y="80224"/>
                  </a:moveTo>
                  <a:lnTo>
                    <a:pt x="455759" y="80224"/>
                  </a:lnTo>
                  <a:lnTo>
                    <a:pt x="464973" y="78387"/>
                  </a:lnTo>
                  <a:lnTo>
                    <a:pt x="472496" y="73378"/>
                  </a:lnTo>
                  <a:lnTo>
                    <a:pt x="477567" y="65949"/>
                  </a:lnTo>
                  <a:lnTo>
                    <a:pt x="479427" y="56852"/>
                  </a:lnTo>
                  <a:lnTo>
                    <a:pt x="477567" y="47753"/>
                  </a:lnTo>
                  <a:lnTo>
                    <a:pt x="472494" y="40323"/>
                  </a:lnTo>
                  <a:lnTo>
                    <a:pt x="464971" y="35314"/>
                  </a:lnTo>
                  <a:lnTo>
                    <a:pt x="455759" y="33477"/>
                  </a:lnTo>
                  <a:lnTo>
                    <a:pt x="507927" y="33477"/>
                  </a:lnTo>
                  <a:lnTo>
                    <a:pt x="508792" y="34744"/>
                  </a:lnTo>
                  <a:lnTo>
                    <a:pt x="513323" y="56852"/>
                  </a:lnTo>
                  <a:lnTo>
                    <a:pt x="508792" y="78959"/>
                  </a:lnTo>
                  <a:lnTo>
                    <a:pt x="507928" y="8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/>
          <p:cNvGrpSpPr/>
          <p:nvPr/>
        </p:nvGrpSpPr>
        <p:grpSpPr>
          <a:xfrm>
            <a:off x="11824286" y="3117441"/>
            <a:ext cx="665480" cy="638175"/>
            <a:chOff x="11824286" y="3117441"/>
            <a:chExt cx="665480" cy="638175"/>
          </a:xfrm>
        </p:grpSpPr>
        <p:sp>
          <p:nvSpPr>
            <p:cNvPr id="162" name="object 162"/>
            <p:cNvSpPr/>
            <p:nvPr/>
          </p:nvSpPr>
          <p:spPr>
            <a:xfrm>
              <a:off x="11842526" y="3210082"/>
              <a:ext cx="628650" cy="527685"/>
            </a:xfrm>
            <a:custGeom>
              <a:avLst/>
              <a:gdLst/>
              <a:ahLst/>
              <a:cxnLst/>
              <a:rect l="l" t="t" r="r" b="b"/>
              <a:pathLst>
                <a:path w="628650" h="527685">
                  <a:moveTo>
                    <a:pt x="610177" y="527403"/>
                  </a:moveTo>
                  <a:lnTo>
                    <a:pt x="18243" y="527406"/>
                  </a:lnTo>
                  <a:lnTo>
                    <a:pt x="0" y="509386"/>
                  </a:lnTo>
                  <a:lnTo>
                    <a:pt x="0" y="18019"/>
                  </a:lnTo>
                  <a:lnTo>
                    <a:pt x="1433" y="11005"/>
                  </a:lnTo>
                  <a:lnTo>
                    <a:pt x="5343" y="5277"/>
                  </a:lnTo>
                  <a:lnTo>
                    <a:pt x="11141" y="1416"/>
                  </a:lnTo>
                  <a:lnTo>
                    <a:pt x="18243" y="0"/>
                  </a:lnTo>
                  <a:lnTo>
                    <a:pt x="610177" y="0"/>
                  </a:lnTo>
                  <a:lnTo>
                    <a:pt x="617279" y="1416"/>
                  </a:lnTo>
                  <a:lnTo>
                    <a:pt x="623077" y="5277"/>
                  </a:lnTo>
                  <a:lnTo>
                    <a:pt x="626987" y="11005"/>
                  </a:lnTo>
                  <a:lnTo>
                    <a:pt x="628421" y="18019"/>
                  </a:lnTo>
                  <a:lnTo>
                    <a:pt x="628421" y="509383"/>
                  </a:lnTo>
                  <a:lnTo>
                    <a:pt x="626987" y="516398"/>
                  </a:lnTo>
                  <a:lnTo>
                    <a:pt x="623077" y="522125"/>
                  </a:lnTo>
                  <a:lnTo>
                    <a:pt x="617279" y="525987"/>
                  </a:lnTo>
                  <a:lnTo>
                    <a:pt x="610177" y="52740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1824286" y="3192062"/>
              <a:ext cx="665480" cy="563880"/>
            </a:xfrm>
            <a:custGeom>
              <a:avLst/>
              <a:gdLst/>
              <a:ahLst/>
              <a:cxnLst/>
              <a:rect l="l" t="t" r="r" b="b"/>
              <a:pathLst>
                <a:path w="665479" h="563879">
                  <a:moveTo>
                    <a:pt x="628421" y="563443"/>
                  </a:moveTo>
                  <a:lnTo>
                    <a:pt x="36486" y="563443"/>
                  </a:lnTo>
                  <a:lnTo>
                    <a:pt x="22283" y="560611"/>
                  </a:lnTo>
                  <a:lnTo>
                    <a:pt x="10686" y="552887"/>
                  </a:lnTo>
                  <a:lnTo>
                    <a:pt x="2867" y="541432"/>
                  </a:lnTo>
                  <a:lnTo>
                    <a:pt x="0" y="527403"/>
                  </a:lnTo>
                  <a:lnTo>
                    <a:pt x="0" y="36039"/>
                  </a:lnTo>
                  <a:lnTo>
                    <a:pt x="2867" y="22010"/>
                  </a:lnTo>
                  <a:lnTo>
                    <a:pt x="10686" y="10555"/>
                  </a:lnTo>
                  <a:lnTo>
                    <a:pt x="22283" y="2832"/>
                  </a:lnTo>
                  <a:lnTo>
                    <a:pt x="36486" y="0"/>
                  </a:lnTo>
                  <a:lnTo>
                    <a:pt x="628421" y="0"/>
                  </a:lnTo>
                  <a:lnTo>
                    <a:pt x="642623" y="2832"/>
                  </a:lnTo>
                  <a:lnTo>
                    <a:pt x="654221" y="10556"/>
                  </a:lnTo>
                  <a:lnTo>
                    <a:pt x="662040" y="22012"/>
                  </a:lnTo>
                  <a:lnTo>
                    <a:pt x="664907" y="36039"/>
                  </a:lnTo>
                  <a:lnTo>
                    <a:pt x="36486" y="36039"/>
                  </a:lnTo>
                  <a:lnTo>
                    <a:pt x="36486" y="527403"/>
                  </a:lnTo>
                  <a:lnTo>
                    <a:pt x="664907" y="527403"/>
                  </a:lnTo>
                  <a:lnTo>
                    <a:pt x="662040" y="541432"/>
                  </a:lnTo>
                  <a:lnTo>
                    <a:pt x="654221" y="552887"/>
                  </a:lnTo>
                  <a:lnTo>
                    <a:pt x="642623" y="560611"/>
                  </a:lnTo>
                  <a:lnTo>
                    <a:pt x="628421" y="563443"/>
                  </a:lnTo>
                  <a:close/>
                </a:path>
                <a:path w="665479" h="563879">
                  <a:moveTo>
                    <a:pt x="664907" y="527403"/>
                  </a:moveTo>
                  <a:lnTo>
                    <a:pt x="628421" y="527403"/>
                  </a:lnTo>
                  <a:lnTo>
                    <a:pt x="628421" y="36039"/>
                  </a:lnTo>
                  <a:lnTo>
                    <a:pt x="664907" y="36039"/>
                  </a:lnTo>
                  <a:lnTo>
                    <a:pt x="664907" y="527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11842526" y="3210082"/>
              <a:ext cx="628650" cy="422909"/>
            </a:xfrm>
            <a:custGeom>
              <a:avLst/>
              <a:gdLst/>
              <a:ahLst/>
              <a:cxnLst/>
              <a:rect l="l" t="t" r="r" b="b"/>
              <a:pathLst>
                <a:path w="628650" h="422910">
                  <a:moveTo>
                    <a:pt x="610177" y="422440"/>
                  </a:moveTo>
                  <a:lnTo>
                    <a:pt x="18243" y="422440"/>
                  </a:lnTo>
                  <a:lnTo>
                    <a:pt x="11141" y="421024"/>
                  </a:lnTo>
                  <a:lnTo>
                    <a:pt x="5343" y="417162"/>
                  </a:lnTo>
                  <a:lnTo>
                    <a:pt x="1433" y="411434"/>
                  </a:lnTo>
                  <a:lnTo>
                    <a:pt x="0" y="404420"/>
                  </a:lnTo>
                  <a:lnTo>
                    <a:pt x="0" y="18019"/>
                  </a:lnTo>
                  <a:lnTo>
                    <a:pt x="1433" y="11005"/>
                  </a:lnTo>
                  <a:lnTo>
                    <a:pt x="5343" y="5277"/>
                  </a:lnTo>
                  <a:lnTo>
                    <a:pt x="11141" y="1416"/>
                  </a:lnTo>
                  <a:lnTo>
                    <a:pt x="18243" y="0"/>
                  </a:lnTo>
                  <a:lnTo>
                    <a:pt x="610177" y="0"/>
                  </a:lnTo>
                  <a:lnTo>
                    <a:pt x="617279" y="1416"/>
                  </a:lnTo>
                  <a:lnTo>
                    <a:pt x="623077" y="5277"/>
                  </a:lnTo>
                  <a:lnTo>
                    <a:pt x="626987" y="11005"/>
                  </a:lnTo>
                  <a:lnTo>
                    <a:pt x="628421" y="18019"/>
                  </a:lnTo>
                  <a:lnTo>
                    <a:pt x="628421" y="404420"/>
                  </a:lnTo>
                  <a:lnTo>
                    <a:pt x="626987" y="411434"/>
                  </a:lnTo>
                  <a:lnTo>
                    <a:pt x="623077" y="417162"/>
                  </a:lnTo>
                  <a:lnTo>
                    <a:pt x="617279" y="421024"/>
                  </a:lnTo>
                  <a:lnTo>
                    <a:pt x="610177" y="422440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11824286" y="3192062"/>
              <a:ext cx="665480" cy="459105"/>
            </a:xfrm>
            <a:custGeom>
              <a:avLst/>
              <a:gdLst/>
              <a:ahLst/>
              <a:cxnLst/>
              <a:rect l="l" t="t" r="r" b="b"/>
              <a:pathLst>
                <a:path w="665479" h="459104">
                  <a:moveTo>
                    <a:pt x="628421" y="458479"/>
                  </a:moveTo>
                  <a:lnTo>
                    <a:pt x="36486" y="458479"/>
                  </a:lnTo>
                  <a:lnTo>
                    <a:pt x="22283" y="455647"/>
                  </a:lnTo>
                  <a:lnTo>
                    <a:pt x="10686" y="447924"/>
                  </a:lnTo>
                  <a:lnTo>
                    <a:pt x="2867" y="436468"/>
                  </a:lnTo>
                  <a:lnTo>
                    <a:pt x="0" y="422440"/>
                  </a:lnTo>
                  <a:lnTo>
                    <a:pt x="0" y="36039"/>
                  </a:lnTo>
                  <a:lnTo>
                    <a:pt x="2867" y="22010"/>
                  </a:lnTo>
                  <a:lnTo>
                    <a:pt x="10686" y="10555"/>
                  </a:lnTo>
                  <a:lnTo>
                    <a:pt x="22283" y="2832"/>
                  </a:lnTo>
                  <a:lnTo>
                    <a:pt x="36486" y="0"/>
                  </a:lnTo>
                  <a:lnTo>
                    <a:pt x="628421" y="0"/>
                  </a:lnTo>
                  <a:lnTo>
                    <a:pt x="642623" y="2832"/>
                  </a:lnTo>
                  <a:lnTo>
                    <a:pt x="654221" y="10556"/>
                  </a:lnTo>
                  <a:lnTo>
                    <a:pt x="662040" y="22012"/>
                  </a:lnTo>
                  <a:lnTo>
                    <a:pt x="664907" y="36039"/>
                  </a:lnTo>
                  <a:lnTo>
                    <a:pt x="36486" y="36039"/>
                  </a:lnTo>
                  <a:lnTo>
                    <a:pt x="36486" y="422440"/>
                  </a:lnTo>
                  <a:lnTo>
                    <a:pt x="664907" y="422440"/>
                  </a:lnTo>
                  <a:lnTo>
                    <a:pt x="662040" y="436468"/>
                  </a:lnTo>
                  <a:lnTo>
                    <a:pt x="654221" y="447924"/>
                  </a:lnTo>
                  <a:lnTo>
                    <a:pt x="642623" y="455647"/>
                  </a:lnTo>
                  <a:lnTo>
                    <a:pt x="628421" y="458479"/>
                  </a:lnTo>
                  <a:close/>
                </a:path>
                <a:path w="665479" h="459104">
                  <a:moveTo>
                    <a:pt x="664907" y="422440"/>
                  </a:moveTo>
                  <a:lnTo>
                    <a:pt x="628421" y="422440"/>
                  </a:lnTo>
                  <a:lnTo>
                    <a:pt x="628421" y="36039"/>
                  </a:lnTo>
                  <a:lnTo>
                    <a:pt x="664907" y="36039"/>
                  </a:lnTo>
                  <a:lnTo>
                    <a:pt x="664907" y="422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11900570" y="3210082"/>
              <a:ext cx="512445" cy="371475"/>
            </a:xfrm>
            <a:custGeom>
              <a:avLst/>
              <a:gdLst/>
              <a:ahLst/>
              <a:cxnLst/>
              <a:rect l="l" t="t" r="r" b="b"/>
              <a:pathLst>
                <a:path w="512445" h="371475">
                  <a:moveTo>
                    <a:pt x="494091" y="371164"/>
                  </a:moveTo>
                  <a:lnTo>
                    <a:pt x="18243" y="371164"/>
                  </a:lnTo>
                  <a:lnTo>
                    <a:pt x="11141" y="369748"/>
                  </a:lnTo>
                  <a:lnTo>
                    <a:pt x="5343" y="365886"/>
                  </a:lnTo>
                  <a:lnTo>
                    <a:pt x="1433" y="360159"/>
                  </a:lnTo>
                  <a:lnTo>
                    <a:pt x="0" y="353144"/>
                  </a:lnTo>
                  <a:lnTo>
                    <a:pt x="0" y="18019"/>
                  </a:lnTo>
                  <a:lnTo>
                    <a:pt x="1433" y="11005"/>
                  </a:lnTo>
                  <a:lnTo>
                    <a:pt x="5343" y="5277"/>
                  </a:lnTo>
                  <a:lnTo>
                    <a:pt x="11141" y="1416"/>
                  </a:lnTo>
                  <a:lnTo>
                    <a:pt x="18243" y="0"/>
                  </a:lnTo>
                  <a:lnTo>
                    <a:pt x="494091" y="0"/>
                  </a:lnTo>
                  <a:lnTo>
                    <a:pt x="501193" y="1416"/>
                  </a:lnTo>
                  <a:lnTo>
                    <a:pt x="506991" y="5277"/>
                  </a:lnTo>
                  <a:lnTo>
                    <a:pt x="510901" y="11005"/>
                  </a:lnTo>
                  <a:lnTo>
                    <a:pt x="512335" y="18019"/>
                  </a:lnTo>
                  <a:lnTo>
                    <a:pt x="512335" y="353144"/>
                  </a:lnTo>
                  <a:lnTo>
                    <a:pt x="510901" y="360159"/>
                  </a:lnTo>
                  <a:lnTo>
                    <a:pt x="506991" y="365886"/>
                  </a:lnTo>
                  <a:lnTo>
                    <a:pt x="501193" y="369748"/>
                  </a:lnTo>
                  <a:lnTo>
                    <a:pt x="494091" y="371164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1882323" y="3192068"/>
              <a:ext cx="592455" cy="509905"/>
            </a:xfrm>
            <a:custGeom>
              <a:avLst/>
              <a:gdLst/>
              <a:ahLst/>
              <a:cxnLst/>
              <a:rect l="l" t="t" r="r" b="b"/>
              <a:pathLst>
                <a:path w="592454" h="509904">
                  <a:moveTo>
                    <a:pt x="548817" y="36042"/>
                  </a:moveTo>
                  <a:lnTo>
                    <a:pt x="545947" y="22009"/>
                  </a:lnTo>
                  <a:lnTo>
                    <a:pt x="538137" y="10553"/>
                  </a:lnTo>
                  <a:lnTo>
                    <a:pt x="526542" y="2832"/>
                  </a:lnTo>
                  <a:lnTo>
                    <a:pt x="512330" y="0"/>
                  </a:lnTo>
                  <a:lnTo>
                    <a:pt x="512330" y="36042"/>
                  </a:lnTo>
                  <a:lnTo>
                    <a:pt x="512330" y="371170"/>
                  </a:lnTo>
                  <a:lnTo>
                    <a:pt x="36487" y="371170"/>
                  </a:lnTo>
                  <a:lnTo>
                    <a:pt x="36487" y="36042"/>
                  </a:lnTo>
                  <a:lnTo>
                    <a:pt x="512330" y="36042"/>
                  </a:lnTo>
                  <a:lnTo>
                    <a:pt x="512330" y="0"/>
                  </a:lnTo>
                  <a:lnTo>
                    <a:pt x="36487" y="0"/>
                  </a:lnTo>
                  <a:lnTo>
                    <a:pt x="22275" y="2832"/>
                  </a:lnTo>
                  <a:lnTo>
                    <a:pt x="10680" y="10553"/>
                  </a:lnTo>
                  <a:lnTo>
                    <a:pt x="2870" y="22009"/>
                  </a:lnTo>
                  <a:lnTo>
                    <a:pt x="0" y="36042"/>
                  </a:lnTo>
                  <a:lnTo>
                    <a:pt x="0" y="371170"/>
                  </a:lnTo>
                  <a:lnTo>
                    <a:pt x="2870" y="385191"/>
                  </a:lnTo>
                  <a:lnTo>
                    <a:pt x="10680" y="396646"/>
                  </a:lnTo>
                  <a:lnTo>
                    <a:pt x="22275" y="404368"/>
                  </a:lnTo>
                  <a:lnTo>
                    <a:pt x="36487" y="407200"/>
                  </a:lnTo>
                  <a:lnTo>
                    <a:pt x="512330" y="407200"/>
                  </a:lnTo>
                  <a:lnTo>
                    <a:pt x="526542" y="404368"/>
                  </a:lnTo>
                  <a:lnTo>
                    <a:pt x="538137" y="396646"/>
                  </a:lnTo>
                  <a:lnTo>
                    <a:pt x="545947" y="385191"/>
                  </a:lnTo>
                  <a:lnTo>
                    <a:pt x="548817" y="371170"/>
                  </a:lnTo>
                  <a:lnTo>
                    <a:pt x="548817" y="36042"/>
                  </a:lnTo>
                  <a:close/>
                </a:path>
                <a:path w="592454" h="509904">
                  <a:moveTo>
                    <a:pt x="592277" y="491744"/>
                  </a:moveTo>
                  <a:lnTo>
                    <a:pt x="590842" y="484733"/>
                  </a:lnTo>
                  <a:lnTo>
                    <a:pt x="586930" y="479005"/>
                  </a:lnTo>
                  <a:lnTo>
                    <a:pt x="581126" y="475145"/>
                  </a:lnTo>
                  <a:lnTo>
                    <a:pt x="574027" y="473722"/>
                  </a:lnTo>
                  <a:lnTo>
                    <a:pt x="295910" y="473722"/>
                  </a:lnTo>
                  <a:lnTo>
                    <a:pt x="288810" y="475145"/>
                  </a:lnTo>
                  <a:lnTo>
                    <a:pt x="283006" y="479005"/>
                  </a:lnTo>
                  <a:lnTo>
                    <a:pt x="279095" y="484733"/>
                  </a:lnTo>
                  <a:lnTo>
                    <a:pt x="277660" y="491744"/>
                  </a:lnTo>
                  <a:lnTo>
                    <a:pt x="279095" y="498767"/>
                  </a:lnTo>
                  <a:lnTo>
                    <a:pt x="283006" y="504494"/>
                  </a:lnTo>
                  <a:lnTo>
                    <a:pt x="288810" y="508355"/>
                  </a:lnTo>
                  <a:lnTo>
                    <a:pt x="295910" y="509765"/>
                  </a:lnTo>
                  <a:lnTo>
                    <a:pt x="574027" y="509765"/>
                  </a:lnTo>
                  <a:lnTo>
                    <a:pt x="581126" y="508355"/>
                  </a:lnTo>
                  <a:lnTo>
                    <a:pt x="586930" y="504494"/>
                  </a:lnTo>
                  <a:lnTo>
                    <a:pt x="590842" y="498767"/>
                  </a:lnTo>
                  <a:lnTo>
                    <a:pt x="592277" y="4917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8" name="object 1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099183" y="3117441"/>
              <a:ext cx="115541" cy="175445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935162" y="3117441"/>
              <a:ext cx="115538" cy="175445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263204" y="3117441"/>
              <a:ext cx="115538" cy="175445"/>
            </a:xfrm>
            <a:prstGeom prst="rect">
              <a:avLst/>
            </a:prstGeom>
          </p:spPr>
        </p:pic>
      </p:grpSp>
      <p:grpSp>
        <p:nvGrpSpPr>
          <p:cNvPr id="171" name="object 171"/>
          <p:cNvGrpSpPr/>
          <p:nvPr/>
        </p:nvGrpSpPr>
        <p:grpSpPr>
          <a:xfrm>
            <a:off x="14978124" y="3082152"/>
            <a:ext cx="715010" cy="715010"/>
            <a:chOff x="14978124" y="3082152"/>
            <a:chExt cx="715010" cy="715010"/>
          </a:xfrm>
        </p:grpSpPr>
        <p:sp>
          <p:nvSpPr>
            <p:cNvPr id="172" name="object 172"/>
            <p:cNvSpPr/>
            <p:nvPr/>
          </p:nvSpPr>
          <p:spPr>
            <a:xfrm>
              <a:off x="14996979" y="3311169"/>
              <a:ext cx="467359" cy="466725"/>
            </a:xfrm>
            <a:custGeom>
              <a:avLst/>
              <a:gdLst/>
              <a:ahLst/>
              <a:cxnLst/>
              <a:rect l="l" t="t" r="r" b="b"/>
              <a:pathLst>
                <a:path w="467359" h="466725">
                  <a:moveTo>
                    <a:pt x="204075" y="466602"/>
                  </a:moveTo>
                  <a:lnTo>
                    <a:pt x="199248" y="466602"/>
                  </a:lnTo>
                  <a:lnTo>
                    <a:pt x="194421" y="466602"/>
                  </a:lnTo>
                  <a:lnTo>
                    <a:pt x="189597" y="464761"/>
                  </a:lnTo>
                  <a:lnTo>
                    <a:pt x="5524" y="280795"/>
                  </a:lnTo>
                  <a:lnTo>
                    <a:pt x="1381" y="274560"/>
                  </a:lnTo>
                  <a:lnTo>
                    <a:pt x="0" y="267469"/>
                  </a:lnTo>
                  <a:lnTo>
                    <a:pt x="1381" y="260378"/>
                  </a:lnTo>
                  <a:lnTo>
                    <a:pt x="5524" y="254145"/>
                  </a:lnTo>
                  <a:lnTo>
                    <a:pt x="257978" y="1841"/>
                  </a:lnTo>
                  <a:lnTo>
                    <a:pt x="262806" y="0"/>
                  </a:lnTo>
                  <a:lnTo>
                    <a:pt x="272454" y="0"/>
                  </a:lnTo>
                  <a:lnTo>
                    <a:pt x="277281" y="1841"/>
                  </a:lnTo>
                  <a:lnTo>
                    <a:pt x="461357" y="185807"/>
                  </a:lnTo>
                  <a:lnTo>
                    <a:pt x="465500" y="192041"/>
                  </a:lnTo>
                  <a:lnTo>
                    <a:pt x="466881" y="199133"/>
                  </a:lnTo>
                  <a:lnTo>
                    <a:pt x="465500" y="206223"/>
                  </a:lnTo>
                  <a:lnTo>
                    <a:pt x="461357" y="212456"/>
                  </a:lnTo>
                  <a:lnTo>
                    <a:pt x="208903" y="464761"/>
                  </a:lnTo>
                  <a:lnTo>
                    <a:pt x="204075" y="46660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14978124" y="3292324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218106" y="504295"/>
                  </a:moveTo>
                  <a:lnTo>
                    <a:pt x="11045" y="312968"/>
                  </a:lnTo>
                  <a:lnTo>
                    <a:pt x="0" y="286315"/>
                  </a:lnTo>
                  <a:lnTo>
                    <a:pt x="2761" y="272133"/>
                  </a:lnTo>
                  <a:lnTo>
                    <a:pt x="259819" y="11040"/>
                  </a:lnTo>
                  <a:lnTo>
                    <a:pt x="286485" y="0"/>
                  </a:lnTo>
                  <a:lnTo>
                    <a:pt x="293687" y="690"/>
                  </a:lnTo>
                  <a:lnTo>
                    <a:pt x="300676" y="2760"/>
                  </a:lnTo>
                  <a:lnTo>
                    <a:pt x="307235" y="6211"/>
                  </a:lnTo>
                  <a:lnTo>
                    <a:pt x="313150" y="11040"/>
                  </a:lnTo>
                  <a:lnTo>
                    <a:pt x="339816" y="37690"/>
                  </a:lnTo>
                  <a:lnTo>
                    <a:pt x="286485" y="37690"/>
                  </a:lnTo>
                  <a:lnTo>
                    <a:pt x="37711" y="286315"/>
                  </a:lnTo>
                  <a:lnTo>
                    <a:pt x="218106" y="466602"/>
                  </a:lnTo>
                  <a:lnTo>
                    <a:pt x="271440" y="466602"/>
                  </a:lnTo>
                  <a:lnTo>
                    <a:pt x="244771" y="493255"/>
                  </a:lnTo>
                  <a:lnTo>
                    <a:pt x="238856" y="498085"/>
                  </a:lnTo>
                  <a:lnTo>
                    <a:pt x="232297" y="501535"/>
                  </a:lnTo>
                  <a:lnTo>
                    <a:pt x="225309" y="503605"/>
                  </a:lnTo>
                  <a:lnTo>
                    <a:pt x="218106" y="504295"/>
                  </a:lnTo>
                  <a:close/>
                </a:path>
                <a:path w="504825" h="504825">
                  <a:moveTo>
                    <a:pt x="271440" y="466602"/>
                  </a:moveTo>
                  <a:lnTo>
                    <a:pt x="218106" y="466602"/>
                  </a:lnTo>
                  <a:lnTo>
                    <a:pt x="466879" y="217977"/>
                  </a:lnTo>
                  <a:lnTo>
                    <a:pt x="286485" y="37690"/>
                  </a:lnTo>
                  <a:lnTo>
                    <a:pt x="339816" y="37690"/>
                  </a:lnTo>
                  <a:lnTo>
                    <a:pt x="493545" y="191327"/>
                  </a:lnTo>
                  <a:lnTo>
                    <a:pt x="501829" y="203795"/>
                  </a:lnTo>
                  <a:lnTo>
                    <a:pt x="504591" y="217978"/>
                  </a:lnTo>
                  <a:lnTo>
                    <a:pt x="501829" y="232161"/>
                  </a:lnTo>
                  <a:lnTo>
                    <a:pt x="493545" y="244629"/>
                  </a:lnTo>
                  <a:lnTo>
                    <a:pt x="271440" y="4666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15083460" y="3100997"/>
              <a:ext cx="591185" cy="590550"/>
            </a:xfrm>
            <a:custGeom>
              <a:avLst/>
              <a:gdLst/>
              <a:ahLst/>
              <a:cxnLst/>
              <a:rect l="l" t="t" r="r" b="b"/>
              <a:pathLst>
                <a:path w="591184" h="590550">
                  <a:moveTo>
                    <a:pt x="256296" y="590342"/>
                  </a:moveTo>
                  <a:lnTo>
                    <a:pt x="251295" y="590342"/>
                  </a:lnTo>
                  <a:lnTo>
                    <a:pt x="246293" y="590342"/>
                  </a:lnTo>
                  <a:lnTo>
                    <a:pt x="241498" y="588356"/>
                  </a:lnTo>
                  <a:lnTo>
                    <a:pt x="5524" y="352522"/>
                  </a:lnTo>
                  <a:lnTo>
                    <a:pt x="1381" y="346287"/>
                  </a:lnTo>
                  <a:lnTo>
                    <a:pt x="0" y="339196"/>
                  </a:lnTo>
                  <a:lnTo>
                    <a:pt x="1381" y="332105"/>
                  </a:lnTo>
                  <a:lnTo>
                    <a:pt x="5524" y="325872"/>
                  </a:lnTo>
                  <a:lnTo>
                    <a:pt x="329751" y="1841"/>
                  </a:lnTo>
                  <a:lnTo>
                    <a:pt x="334579" y="0"/>
                  </a:lnTo>
                  <a:lnTo>
                    <a:pt x="344227" y="0"/>
                  </a:lnTo>
                  <a:lnTo>
                    <a:pt x="349055" y="1841"/>
                  </a:lnTo>
                  <a:lnTo>
                    <a:pt x="585174" y="237819"/>
                  </a:lnTo>
                  <a:lnTo>
                    <a:pt x="589317" y="244054"/>
                  </a:lnTo>
                  <a:lnTo>
                    <a:pt x="590698" y="251145"/>
                  </a:lnTo>
                  <a:lnTo>
                    <a:pt x="589317" y="258236"/>
                  </a:lnTo>
                  <a:lnTo>
                    <a:pt x="585174" y="264469"/>
                  </a:lnTo>
                  <a:lnTo>
                    <a:pt x="261091" y="588356"/>
                  </a:lnTo>
                  <a:lnTo>
                    <a:pt x="256296" y="59034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5064605" y="3082152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270149" y="628035"/>
                  </a:moveTo>
                  <a:lnTo>
                    <a:pt x="11045" y="384695"/>
                  </a:lnTo>
                  <a:lnTo>
                    <a:pt x="0" y="358042"/>
                  </a:lnTo>
                  <a:lnTo>
                    <a:pt x="2761" y="343861"/>
                  </a:lnTo>
                  <a:lnTo>
                    <a:pt x="331592" y="11040"/>
                  </a:lnTo>
                  <a:lnTo>
                    <a:pt x="358258" y="0"/>
                  </a:lnTo>
                  <a:lnTo>
                    <a:pt x="365649" y="731"/>
                  </a:lnTo>
                  <a:lnTo>
                    <a:pt x="372689" y="2869"/>
                  </a:lnTo>
                  <a:lnTo>
                    <a:pt x="379179" y="6333"/>
                  </a:lnTo>
                  <a:lnTo>
                    <a:pt x="384921" y="11040"/>
                  </a:lnTo>
                  <a:lnTo>
                    <a:pt x="411586" y="37690"/>
                  </a:lnTo>
                  <a:lnTo>
                    <a:pt x="358258" y="37690"/>
                  </a:lnTo>
                  <a:lnTo>
                    <a:pt x="37711" y="358042"/>
                  </a:lnTo>
                  <a:lnTo>
                    <a:pt x="270149" y="590342"/>
                  </a:lnTo>
                  <a:lnTo>
                    <a:pt x="323484" y="590342"/>
                  </a:lnTo>
                  <a:lnTo>
                    <a:pt x="296815" y="616994"/>
                  </a:lnTo>
                  <a:lnTo>
                    <a:pt x="291071" y="621701"/>
                  </a:lnTo>
                  <a:lnTo>
                    <a:pt x="284580" y="625165"/>
                  </a:lnTo>
                  <a:lnTo>
                    <a:pt x="277540" y="627304"/>
                  </a:lnTo>
                  <a:lnTo>
                    <a:pt x="270149" y="628035"/>
                  </a:lnTo>
                  <a:close/>
                </a:path>
                <a:path w="628650" h="628650">
                  <a:moveTo>
                    <a:pt x="323484" y="590342"/>
                  </a:moveTo>
                  <a:lnTo>
                    <a:pt x="270149" y="590342"/>
                  </a:lnTo>
                  <a:lnTo>
                    <a:pt x="590696" y="269989"/>
                  </a:lnTo>
                  <a:lnTo>
                    <a:pt x="358258" y="37690"/>
                  </a:lnTo>
                  <a:lnTo>
                    <a:pt x="411586" y="37690"/>
                  </a:lnTo>
                  <a:lnTo>
                    <a:pt x="617358" y="243339"/>
                  </a:lnTo>
                  <a:lnTo>
                    <a:pt x="625643" y="255808"/>
                  </a:lnTo>
                  <a:lnTo>
                    <a:pt x="628405" y="269991"/>
                  </a:lnTo>
                  <a:lnTo>
                    <a:pt x="625643" y="284174"/>
                  </a:lnTo>
                  <a:lnTo>
                    <a:pt x="617358" y="296642"/>
                  </a:lnTo>
                  <a:lnTo>
                    <a:pt x="323484" y="5903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5182195" y="3199673"/>
              <a:ext cx="393700" cy="393065"/>
            </a:xfrm>
            <a:custGeom>
              <a:avLst/>
              <a:gdLst/>
              <a:ahLst/>
              <a:cxnLst/>
              <a:rect l="l" t="t" r="r" b="b"/>
              <a:pathLst>
                <a:path w="393700" h="393064">
                  <a:moveTo>
                    <a:pt x="58651" y="392993"/>
                  </a:moveTo>
                  <a:lnTo>
                    <a:pt x="53824" y="392993"/>
                  </a:lnTo>
                  <a:lnTo>
                    <a:pt x="48997" y="392993"/>
                  </a:lnTo>
                  <a:lnTo>
                    <a:pt x="44173" y="391152"/>
                  </a:lnTo>
                  <a:lnTo>
                    <a:pt x="1987" y="348991"/>
                  </a:lnTo>
                  <a:lnTo>
                    <a:pt x="0" y="344198"/>
                  </a:lnTo>
                  <a:lnTo>
                    <a:pt x="0" y="334202"/>
                  </a:lnTo>
                  <a:lnTo>
                    <a:pt x="1987" y="329409"/>
                  </a:lnTo>
                  <a:lnTo>
                    <a:pt x="329603" y="1985"/>
                  </a:lnTo>
                  <a:lnTo>
                    <a:pt x="334398" y="0"/>
                  </a:lnTo>
                  <a:lnTo>
                    <a:pt x="344401" y="0"/>
                  </a:lnTo>
                  <a:lnTo>
                    <a:pt x="349196" y="1985"/>
                  </a:lnTo>
                  <a:lnTo>
                    <a:pt x="387701" y="40467"/>
                  </a:lnTo>
                  <a:lnTo>
                    <a:pt x="391844" y="46702"/>
                  </a:lnTo>
                  <a:lnTo>
                    <a:pt x="393225" y="53793"/>
                  </a:lnTo>
                  <a:lnTo>
                    <a:pt x="391844" y="60884"/>
                  </a:lnTo>
                  <a:lnTo>
                    <a:pt x="387701" y="67117"/>
                  </a:lnTo>
                  <a:lnTo>
                    <a:pt x="63476" y="391152"/>
                  </a:lnTo>
                  <a:lnTo>
                    <a:pt x="58651" y="39299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5163330" y="3180828"/>
              <a:ext cx="431165" cy="615315"/>
            </a:xfrm>
            <a:custGeom>
              <a:avLst/>
              <a:gdLst/>
              <a:ahLst/>
              <a:cxnLst/>
              <a:rect l="l" t="t" r="r" b="b"/>
              <a:pathLst>
                <a:path w="431165" h="615314">
                  <a:moveTo>
                    <a:pt x="173037" y="596303"/>
                  </a:moveTo>
                  <a:lnTo>
                    <a:pt x="171564" y="588962"/>
                  </a:lnTo>
                  <a:lnTo>
                    <a:pt x="167513" y="582968"/>
                  </a:lnTo>
                  <a:lnTo>
                    <a:pt x="161518" y="578929"/>
                  </a:lnTo>
                  <a:lnTo>
                    <a:pt x="154178" y="577456"/>
                  </a:lnTo>
                  <a:lnTo>
                    <a:pt x="25819" y="577456"/>
                  </a:lnTo>
                  <a:lnTo>
                    <a:pt x="18478" y="578929"/>
                  </a:lnTo>
                  <a:lnTo>
                    <a:pt x="12484" y="582968"/>
                  </a:lnTo>
                  <a:lnTo>
                    <a:pt x="8445" y="588962"/>
                  </a:lnTo>
                  <a:lnTo>
                    <a:pt x="6959" y="596303"/>
                  </a:lnTo>
                  <a:lnTo>
                    <a:pt x="8445" y="603631"/>
                  </a:lnTo>
                  <a:lnTo>
                    <a:pt x="12484" y="609625"/>
                  </a:lnTo>
                  <a:lnTo>
                    <a:pt x="18478" y="613664"/>
                  </a:lnTo>
                  <a:lnTo>
                    <a:pt x="25819" y="615137"/>
                  </a:lnTo>
                  <a:lnTo>
                    <a:pt x="154178" y="615137"/>
                  </a:lnTo>
                  <a:lnTo>
                    <a:pt x="161518" y="613664"/>
                  </a:lnTo>
                  <a:lnTo>
                    <a:pt x="167513" y="609625"/>
                  </a:lnTo>
                  <a:lnTo>
                    <a:pt x="171564" y="603631"/>
                  </a:lnTo>
                  <a:lnTo>
                    <a:pt x="173037" y="596303"/>
                  </a:lnTo>
                  <a:close/>
                </a:path>
                <a:path w="431165" h="615314">
                  <a:moveTo>
                    <a:pt x="430936" y="72644"/>
                  </a:moveTo>
                  <a:lnTo>
                    <a:pt x="411594" y="37693"/>
                  </a:lnTo>
                  <a:lnTo>
                    <a:pt x="393230" y="19354"/>
                  </a:lnTo>
                  <a:lnTo>
                    <a:pt x="393230" y="72644"/>
                  </a:lnTo>
                  <a:lnTo>
                    <a:pt x="72682" y="393001"/>
                  </a:lnTo>
                  <a:lnTo>
                    <a:pt x="37719" y="358051"/>
                  </a:lnTo>
                  <a:lnTo>
                    <a:pt x="358254" y="37693"/>
                  </a:lnTo>
                  <a:lnTo>
                    <a:pt x="393230" y="72644"/>
                  </a:lnTo>
                  <a:lnTo>
                    <a:pt x="393230" y="19354"/>
                  </a:lnTo>
                  <a:lnTo>
                    <a:pt x="358254" y="0"/>
                  </a:lnTo>
                  <a:lnTo>
                    <a:pt x="351053" y="698"/>
                  </a:lnTo>
                  <a:lnTo>
                    <a:pt x="11049" y="331393"/>
                  </a:lnTo>
                  <a:lnTo>
                    <a:pt x="0" y="358051"/>
                  </a:lnTo>
                  <a:lnTo>
                    <a:pt x="736" y="365429"/>
                  </a:lnTo>
                  <a:lnTo>
                    <a:pt x="46012" y="419646"/>
                  </a:lnTo>
                  <a:lnTo>
                    <a:pt x="72682" y="430682"/>
                  </a:lnTo>
                  <a:lnTo>
                    <a:pt x="79883" y="429996"/>
                  </a:lnTo>
                  <a:lnTo>
                    <a:pt x="126022" y="393001"/>
                  </a:lnTo>
                  <a:lnTo>
                    <a:pt x="419887" y="99288"/>
                  </a:lnTo>
                  <a:lnTo>
                    <a:pt x="430212" y="80035"/>
                  </a:lnTo>
                  <a:lnTo>
                    <a:pt x="430936" y="72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8" name="object 17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3484931" y="3082101"/>
            <a:ext cx="524193" cy="714465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16672369" y="3081939"/>
            <a:ext cx="465455" cy="714375"/>
            <a:chOff x="16672369" y="3081939"/>
            <a:chExt cx="465455" cy="714375"/>
          </a:xfrm>
        </p:grpSpPr>
        <p:sp>
          <p:nvSpPr>
            <p:cNvPr id="180" name="object 180"/>
            <p:cNvSpPr/>
            <p:nvPr/>
          </p:nvSpPr>
          <p:spPr>
            <a:xfrm>
              <a:off x="16846448" y="3081946"/>
              <a:ext cx="291465" cy="668655"/>
            </a:xfrm>
            <a:custGeom>
              <a:avLst/>
              <a:gdLst/>
              <a:ahLst/>
              <a:cxnLst/>
              <a:rect l="l" t="t" r="r" b="b"/>
              <a:pathLst>
                <a:path w="291465" h="668654">
                  <a:moveTo>
                    <a:pt x="291338" y="334111"/>
                  </a:moveTo>
                  <a:lnTo>
                    <a:pt x="288213" y="283171"/>
                  </a:lnTo>
                  <a:lnTo>
                    <a:pt x="278980" y="234022"/>
                  </a:lnTo>
                  <a:lnTo>
                    <a:pt x="263893" y="187388"/>
                  </a:lnTo>
                  <a:lnTo>
                    <a:pt x="243166" y="143967"/>
                  </a:lnTo>
                  <a:lnTo>
                    <a:pt x="217030" y="104495"/>
                  </a:lnTo>
                  <a:lnTo>
                    <a:pt x="183680" y="67767"/>
                  </a:lnTo>
                  <a:lnTo>
                    <a:pt x="146443" y="38608"/>
                  </a:lnTo>
                  <a:lnTo>
                    <a:pt x="105956" y="17386"/>
                  </a:lnTo>
                  <a:lnTo>
                    <a:pt x="62839" y="4406"/>
                  </a:lnTo>
                  <a:lnTo>
                    <a:pt x="28397" y="1054"/>
                  </a:lnTo>
                  <a:lnTo>
                    <a:pt x="27368" y="0"/>
                  </a:lnTo>
                  <a:lnTo>
                    <a:pt x="17716" y="0"/>
                  </a:lnTo>
                  <a:lnTo>
                    <a:pt x="7988" y="0"/>
                  </a:lnTo>
                  <a:lnTo>
                    <a:pt x="0" y="7924"/>
                  </a:lnTo>
                  <a:lnTo>
                    <a:pt x="0" y="587705"/>
                  </a:lnTo>
                  <a:lnTo>
                    <a:pt x="7886" y="595630"/>
                  </a:lnTo>
                  <a:lnTo>
                    <a:pt x="17627" y="595630"/>
                  </a:lnTo>
                  <a:lnTo>
                    <a:pt x="27368" y="595630"/>
                  </a:lnTo>
                  <a:lnTo>
                    <a:pt x="35255" y="587705"/>
                  </a:lnTo>
                  <a:lnTo>
                    <a:pt x="35255" y="37604"/>
                  </a:lnTo>
                  <a:lnTo>
                    <a:pt x="65735" y="41376"/>
                  </a:lnTo>
                  <a:lnTo>
                    <a:pt x="111010" y="58864"/>
                  </a:lnTo>
                  <a:lnTo>
                    <a:pt x="152501" y="87325"/>
                  </a:lnTo>
                  <a:lnTo>
                    <a:pt x="189166" y="126199"/>
                  </a:lnTo>
                  <a:lnTo>
                    <a:pt x="217830" y="171284"/>
                  </a:lnTo>
                  <a:lnTo>
                    <a:pt x="238810" y="221818"/>
                  </a:lnTo>
                  <a:lnTo>
                    <a:pt x="251688" y="276517"/>
                  </a:lnTo>
                  <a:lnTo>
                    <a:pt x="256070" y="334111"/>
                  </a:lnTo>
                  <a:lnTo>
                    <a:pt x="251675" y="391706"/>
                  </a:lnTo>
                  <a:lnTo>
                    <a:pt x="238772" y="446405"/>
                  </a:lnTo>
                  <a:lnTo>
                    <a:pt x="217779" y="496925"/>
                  </a:lnTo>
                  <a:lnTo>
                    <a:pt x="189103" y="541997"/>
                  </a:lnTo>
                  <a:lnTo>
                    <a:pt x="152438" y="580859"/>
                  </a:lnTo>
                  <a:lnTo>
                    <a:pt x="110947" y="609307"/>
                  </a:lnTo>
                  <a:lnTo>
                    <a:pt x="65671" y="626783"/>
                  </a:lnTo>
                  <a:lnTo>
                    <a:pt x="17627" y="632739"/>
                  </a:lnTo>
                  <a:lnTo>
                    <a:pt x="17665" y="668147"/>
                  </a:lnTo>
                  <a:lnTo>
                    <a:pt x="62776" y="663752"/>
                  </a:lnTo>
                  <a:lnTo>
                    <a:pt x="105879" y="650786"/>
                  </a:lnTo>
                  <a:lnTo>
                    <a:pt x="146367" y="629564"/>
                  </a:lnTo>
                  <a:lnTo>
                    <a:pt x="183603" y="600430"/>
                  </a:lnTo>
                  <a:lnTo>
                    <a:pt x="216966" y="563702"/>
                  </a:lnTo>
                  <a:lnTo>
                    <a:pt x="243103" y="524243"/>
                  </a:lnTo>
                  <a:lnTo>
                    <a:pt x="263855" y="480834"/>
                  </a:lnTo>
                  <a:lnTo>
                    <a:pt x="278955" y="434187"/>
                  </a:lnTo>
                  <a:lnTo>
                    <a:pt x="288201" y="385051"/>
                  </a:lnTo>
                  <a:lnTo>
                    <a:pt x="291338" y="334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740788" y="3624442"/>
              <a:ext cx="246586" cy="104232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16689999" y="3709668"/>
              <a:ext cx="348615" cy="69215"/>
            </a:xfrm>
            <a:custGeom>
              <a:avLst/>
              <a:gdLst/>
              <a:ahLst/>
              <a:cxnLst/>
              <a:rect l="l" t="t" r="r" b="b"/>
              <a:pathLst>
                <a:path w="348615" h="69214">
                  <a:moveTo>
                    <a:pt x="313914" y="68813"/>
                  </a:moveTo>
                  <a:lnTo>
                    <a:pt x="34249" y="68813"/>
                  </a:lnTo>
                  <a:lnTo>
                    <a:pt x="20931" y="66105"/>
                  </a:lnTo>
                  <a:lnTo>
                    <a:pt x="10043" y="58725"/>
                  </a:lnTo>
                  <a:lnTo>
                    <a:pt x="2695" y="47787"/>
                  </a:lnTo>
                  <a:lnTo>
                    <a:pt x="0" y="34408"/>
                  </a:lnTo>
                  <a:lnTo>
                    <a:pt x="2695" y="21028"/>
                  </a:lnTo>
                  <a:lnTo>
                    <a:pt x="10042" y="10089"/>
                  </a:lnTo>
                  <a:lnTo>
                    <a:pt x="20931" y="2708"/>
                  </a:lnTo>
                  <a:lnTo>
                    <a:pt x="34249" y="0"/>
                  </a:lnTo>
                  <a:lnTo>
                    <a:pt x="313914" y="0"/>
                  </a:lnTo>
                  <a:lnTo>
                    <a:pt x="327233" y="2708"/>
                  </a:lnTo>
                  <a:lnTo>
                    <a:pt x="338122" y="10089"/>
                  </a:lnTo>
                  <a:lnTo>
                    <a:pt x="345471" y="21028"/>
                  </a:lnTo>
                  <a:lnTo>
                    <a:pt x="348167" y="34408"/>
                  </a:lnTo>
                  <a:lnTo>
                    <a:pt x="345471" y="47787"/>
                  </a:lnTo>
                  <a:lnTo>
                    <a:pt x="338122" y="58725"/>
                  </a:lnTo>
                  <a:lnTo>
                    <a:pt x="327233" y="66105"/>
                  </a:lnTo>
                  <a:lnTo>
                    <a:pt x="313914" y="68813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16672369" y="3691959"/>
              <a:ext cx="383540" cy="104775"/>
            </a:xfrm>
            <a:custGeom>
              <a:avLst/>
              <a:gdLst/>
              <a:ahLst/>
              <a:cxnLst/>
              <a:rect l="l" t="t" r="r" b="b"/>
              <a:pathLst>
                <a:path w="383540" h="104775">
                  <a:moveTo>
                    <a:pt x="331544" y="104232"/>
                  </a:moveTo>
                  <a:lnTo>
                    <a:pt x="51879" y="104232"/>
                  </a:lnTo>
                  <a:lnTo>
                    <a:pt x="31705" y="100130"/>
                  </a:lnTo>
                  <a:lnTo>
                    <a:pt x="15212" y="88951"/>
                  </a:lnTo>
                  <a:lnTo>
                    <a:pt x="4083" y="72383"/>
                  </a:lnTo>
                  <a:lnTo>
                    <a:pt x="0" y="52117"/>
                  </a:lnTo>
                  <a:lnTo>
                    <a:pt x="4083" y="31850"/>
                  </a:lnTo>
                  <a:lnTo>
                    <a:pt x="15212" y="15281"/>
                  </a:lnTo>
                  <a:lnTo>
                    <a:pt x="31705" y="4102"/>
                  </a:lnTo>
                  <a:lnTo>
                    <a:pt x="51879" y="0"/>
                  </a:lnTo>
                  <a:lnTo>
                    <a:pt x="331544" y="0"/>
                  </a:lnTo>
                  <a:lnTo>
                    <a:pt x="351718" y="4102"/>
                  </a:lnTo>
                  <a:lnTo>
                    <a:pt x="368211" y="15281"/>
                  </a:lnTo>
                  <a:lnTo>
                    <a:pt x="379341" y="31850"/>
                  </a:lnTo>
                  <a:lnTo>
                    <a:pt x="380060" y="35419"/>
                  </a:lnTo>
                  <a:lnTo>
                    <a:pt x="42701" y="35419"/>
                  </a:lnTo>
                  <a:lnTo>
                    <a:pt x="35258" y="42895"/>
                  </a:lnTo>
                  <a:lnTo>
                    <a:pt x="35261" y="61340"/>
                  </a:lnTo>
                  <a:lnTo>
                    <a:pt x="42701" y="68813"/>
                  </a:lnTo>
                  <a:lnTo>
                    <a:pt x="380061" y="68813"/>
                  </a:lnTo>
                  <a:lnTo>
                    <a:pt x="379342" y="72383"/>
                  </a:lnTo>
                  <a:lnTo>
                    <a:pt x="368213" y="88951"/>
                  </a:lnTo>
                  <a:lnTo>
                    <a:pt x="351719" y="100130"/>
                  </a:lnTo>
                  <a:lnTo>
                    <a:pt x="331544" y="104232"/>
                  </a:lnTo>
                  <a:close/>
                </a:path>
                <a:path w="383540" h="104775">
                  <a:moveTo>
                    <a:pt x="380061" y="68813"/>
                  </a:moveTo>
                  <a:lnTo>
                    <a:pt x="340724" y="68813"/>
                  </a:lnTo>
                  <a:lnTo>
                    <a:pt x="348167" y="61340"/>
                  </a:lnTo>
                  <a:lnTo>
                    <a:pt x="348167" y="42895"/>
                  </a:lnTo>
                  <a:lnTo>
                    <a:pt x="340724" y="35419"/>
                  </a:lnTo>
                  <a:lnTo>
                    <a:pt x="380060" y="35419"/>
                  </a:lnTo>
                  <a:lnTo>
                    <a:pt x="383426" y="52117"/>
                  </a:lnTo>
                  <a:lnTo>
                    <a:pt x="380061" y="68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16693872" y="3208870"/>
              <a:ext cx="340995" cy="342265"/>
            </a:xfrm>
            <a:custGeom>
              <a:avLst/>
              <a:gdLst/>
              <a:ahLst/>
              <a:cxnLst/>
              <a:rect l="l" t="t" r="r" b="b"/>
              <a:pathLst>
                <a:path w="340994" h="342264">
                  <a:moveTo>
                    <a:pt x="170207" y="341962"/>
                  </a:moveTo>
                  <a:lnTo>
                    <a:pt x="128840" y="336837"/>
                  </a:lnTo>
                  <a:lnTo>
                    <a:pt x="89971" y="321775"/>
                  </a:lnTo>
                  <a:lnTo>
                    <a:pt x="55909" y="297677"/>
                  </a:lnTo>
                  <a:lnTo>
                    <a:pt x="28685" y="265973"/>
                  </a:lnTo>
                  <a:lnTo>
                    <a:pt x="9945" y="228573"/>
                  </a:lnTo>
                  <a:lnTo>
                    <a:pt x="817" y="187740"/>
                  </a:lnTo>
                  <a:lnTo>
                    <a:pt x="0" y="170981"/>
                  </a:lnTo>
                  <a:lnTo>
                    <a:pt x="204" y="162581"/>
                  </a:lnTo>
                  <a:lnTo>
                    <a:pt x="7327" y="121347"/>
                  </a:lnTo>
                  <a:lnTo>
                    <a:pt x="24209" y="83087"/>
                  </a:lnTo>
                  <a:lnTo>
                    <a:pt x="49852" y="50079"/>
                  </a:lnTo>
                  <a:lnTo>
                    <a:pt x="82711" y="24319"/>
                  </a:lnTo>
                  <a:lnTo>
                    <a:pt x="120798" y="7360"/>
                  </a:lnTo>
                  <a:lnTo>
                    <a:pt x="161846" y="205"/>
                  </a:lnTo>
                  <a:lnTo>
                    <a:pt x="170207" y="0"/>
                  </a:lnTo>
                  <a:lnTo>
                    <a:pt x="178569" y="205"/>
                  </a:lnTo>
                  <a:lnTo>
                    <a:pt x="219617" y="7360"/>
                  </a:lnTo>
                  <a:lnTo>
                    <a:pt x="257704" y="24319"/>
                  </a:lnTo>
                  <a:lnTo>
                    <a:pt x="290563" y="50079"/>
                  </a:lnTo>
                  <a:lnTo>
                    <a:pt x="316206" y="83087"/>
                  </a:lnTo>
                  <a:lnTo>
                    <a:pt x="333088" y="121347"/>
                  </a:lnTo>
                  <a:lnTo>
                    <a:pt x="340211" y="162581"/>
                  </a:lnTo>
                  <a:lnTo>
                    <a:pt x="340415" y="170981"/>
                  </a:lnTo>
                  <a:lnTo>
                    <a:pt x="340211" y="179381"/>
                  </a:lnTo>
                  <a:lnTo>
                    <a:pt x="333088" y="220615"/>
                  </a:lnTo>
                  <a:lnTo>
                    <a:pt x="316206" y="258875"/>
                  </a:lnTo>
                  <a:lnTo>
                    <a:pt x="290563" y="291883"/>
                  </a:lnTo>
                  <a:lnTo>
                    <a:pt x="257704" y="317643"/>
                  </a:lnTo>
                  <a:lnTo>
                    <a:pt x="219617" y="334602"/>
                  </a:lnTo>
                  <a:lnTo>
                    <a:pt x="178569" y="341757"/>
                  </a:lnTo>
                  <a:lnTo>
                    <a:pt x="170207" y="341962"/>
                  </a:lnTo>
                  <a:close/>
                </a:path>
              </a:pathLst>
            </a:custGeom>
            <a:solidFill>
              <a:srgbClr val="1212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6676230" y="3191166"/>
              <a:ext cx="375920" cy="377825"/>
            </a:xfrm>
            <a:custGeom>
              <a:avLst/>
              <a:gdLst/>
              <a:ahLst/>
              <a:cxnLst/>
              <a:rect l="l" t="t" r="r" b="b"/>
              <a:pathLst>
                <a:path w="375919" h="377825">
                  <a:moveTo>
                    <a:pt x="375678" y="188696"/>
                  </a:moveTo>
                  <a:lnTo>
                    <a:pt x="368960" y="138582"/>
                  </a:lnTo>
                  <a:lnTo>
                    <a:pt x="349999" y="93522"/>
                  </a:lnTo>
                  <a:lnTo>
                    <a:pt x="340423" y="81089"/>
                  </a:lnTo>
                  <a:lnTo>
                    <a:pt x="340423" y="188696"/>
                  </a:lnTo>
                  <a:lnTo>
                    <a:pt x="328434" y="209130"/>
                  </a:lnTo>
                  <a:lnTo>
                    <a:pt x="325691" y="210540"/>
                  </a:lnTo>
                  <a:lnTo>
                    <a:pt x="325691" y="250634"/>
                  </a:lnTo>
                  <a:lnTo>
                    <a:pt x="310984" y="279209"/>
                  </a:lnTo>
                  <a:lnTo>
                    <a:pt x="277952" y="312394"/>
                  </a:lnTo>
                  <a:lnTo>
                    <a:pt x="249491" y="327177"/>
                  </a:lnTo>
                  <a:lnTo>
                    <a:pt x="258152" y="308546"/>
                  </a:lnTo>
                  <a:lnTo>
                    <a:pt x="265531" y="282384"/>
                  </a:lnTo>
                  <a:lnTo>
                    <a:pt x="267957" y="269189"/>
                  </a:lnTo>
                  <a:lnTo>
                    <a:pt x="281114" y="266725"/>
                  </a:lnTo>
                  <a:lnTo>
                    <a:pt x="307162" y="259321"/>
                  </a:lnTo>
                  <a:lnTo>
                    <a:pt x="325691" y="250634"/>
                  </a:lnTo>
                  <a:lnTo>
                    <a:pt x="325691" y="210540"/>
                  </a:lnTo>
                  <a:lnTo>
                    <a:pt x="295732" y="225818"/>
                  </a:lnTo>
                  <a:lnTo>
                    <a:pt x="273240" y="231038"/>
                  </a:lnTo>
                  <a:lnTo>
                    <a:pt x="274231" y="221716"/>
                  </a:lnTo>
                  <a:lnTo>
                    <a:pt x="275361" y="188696"/>
                  </a:lnTo>
                  <a:lnTo>
                    <a:pt x="274231" y="155663"/>
                  </a:lnTo>
                  <a:lnTo>
                    <a:pt x="273240" y="146367"/>
                  </a:lnTo>
                  <a:lnTo>
                    <a:pt x="295732" y="151574"/>
                  </a:lnTo>
                  <a:lnTo>
                    <a:pt x="328434" y="168262"/>
                  </a:lnTo>
                  <a:lnTo>
                    <a:pt x="340423" y="188696"/>
                  </a:lnTo>
                  <a:lnTo>
                    <a:pt x="340423" y="81089"/>
                  </a:lnTo>
                  <a:lnTo>
                    <a:pt x="325691" y="61937"/>
                  </a:lnTo>
                  <a:lnTo>
                    <a:pt x="325691" y="126771"/>
                  </a:lnTo>
                  <a:lnTo>
                    <a:pt x="307162" y="118059"/>
                  </a:lnTo>
                  <a:lnTo>
                    <a:pt x="281114" y="110655"/>
                  </a:lnTo>
                  <a:lnTo>
                    <a:pt x="267957" y="108204"/>
                  </a:lnTo>
                  <a:lnTo>
                    <a:pt x="265531" y="94996"/>
                  </a:lnTo>
                  <a:lnTo>
                    <a:pt x="258152" y="68834"/>
                  </a:lnTo>
                  <a:lnTo>
                    <a:pt x="249491" y="50215"/>
                  </a:lnTo>
                  <a:lnTo>
                    <a:pt x="277952" y="64985"/>
                  </a:lnTo>
                  <a:lnTo>
                    <a:pt x="310984" y="98171"/>
                  </a:lnTo>
                  <a:lnTo>
                    <a:pt x="325691" y="126771"/>
                  </a:lnTo>
                  <a:lnTo>
                    <a:pt x="325691" y="61937"/>
                  </a:lnTo>
                  <a:lnTo>
                    <a:pt x="320611" y="55333"/>
                  </a:lnTo>
                  <a:lnTo>
                    <a:pt x="294970" y="35420"/>
                  </a:lnTo>
                  <a:lnTo>
                    <a:pt x="282575" y="25793"/>
                  </a:lnTo>
                  <a:lnTo>
                    <a:pt x="240106" y="7759"/>
                  </a:lnTo>
                  <a:lnTo>
                    <a:pt x="240106" y="188696"/>
                  </a:lnTo>
                  <a:lnTo>
                    <a:pt x="236728" y="237807"/>
                  </a:lnTo>
                  <a:lnTo>
                    <a:pt x="229984" y="238277"/>
                  </a:lnTo>
                  <a:lnTo>
                    <a:pt x="229984" y="274497"/>
                  </a:lnTo>
                  <a:lnTo>
                    <a:pt x="224802" y="297065"/>
                  </a:lnTo>
                  <a:lnTo>
                    <a:pt x="208191" y="329920"/>
                  </a:lnTo>
                  <a:lnTo>
                    <a:pt x="187845" y="341960"/>
                  </a:lnTo>
                  <a:lnTo>
                    <a:pt x="167500" y="329920"/>
                  </a:lnTo>
                  <a:lnTo>
                    <a:pt x="150888" y="297065"/>
                  </a:lnTo>
                  <a:lnTo>
                    <a:pt x="145694" y="274497"/>
                  </a:lnTo>
                  <a:lnTo>
                    <a:pt x="154965" y="275475"/>
                  </a:lnTo>
                  <a:lnTo>
                    <a:pt x="187845" y="276606"/>
                  </a:lnTo>
                  <a:lnTo>
                    <a:pt x="220726" y="275475"/>
                  </a:lnTo>
                  <a:lnTo>
                    <a:pt x="229984" y="274497"/>
                  </a:lnTo>
                  <a:lnTo>
                    <a:pt x="229984" y="238277"/>
                  </a:lnTo>
                  <a:lnTo>
                    <a:pt x="187845" y="241185"/>
                  </a:lnTo>
                  <a:lnTo>
                    <a:pt x="138950" y="237807"/>
                  </a:lnTo>
                  <a:lnTo>
                    <a:pt x="135585" y="188696"/>
                  </a:lnTo>
                  <a:lnTo>
                    <a:pt x="138950" y="139598"/>
                  </a:lnTo>
                  <a:lnTo>
                    <a:pt x="187845" y="136194"/>
                  </a:lnTo>
                  <a:lnTo>
                    <a:pt x="236728" y="139598"/>
                  </a:lnTo>
                  <a:lnTo>
                    <a:pt x="240106" y="188696"/>
                  </a:lnTo>
                  <a:lnTo>
                    <a:pt x="240106" y="7759"/>
                  </a:lnTo>
                  <a:lnTo>
                    <a:pt x="237718" y="6743"/>
                  </a:lnTo>
                  <a:lnTo>
                    <a:pt x="229984" y="5702"/>
                  </a:lnTo>
                  <a:lnTo>
                    <a:pt x="229984" y="102895"/>
                  </a:lnTo>
                  <a:lnTo>
                    <a:pt x="220726" y="101904"/>
                  </a:lnTo>
                  <a:lnTo>
                    <a:pt x="187845" y="100774"/>
                  </a:lnTo>
                  <a:lnTo>
                    <a:pt x="154965" y="101904"/>
                  </a:lnTo>
                  <a:lnTo>
                    <a:pt x="145694" y="102895"/>
                  </a:lnTo>
                  <a:lnTo>
                    <a:pt x="150888" y="80314"/>
                  </a:lnTo>
                  <a:lnTo>
                    <a:pt x="167500" y="47459"/>
                  </a:lnTo>
                  <a:lnTo>
                    <a:pt x="187845" y="35420"/>
                  </a:lnTo>
                  <a:lnTo>
                    <a:pt x="208191" y="47459"/>
                  </a:lnTo>
                  <a:lnTo>
                    <a:pt x="224802" y="80314"/>
                  </a:lnTo>
                  <a:lnTo>
                    <a:pt x="229984" y="102895"/>
                  </a:lnTo>
                  <a:lnTo>
                    <a:pt x="229984" y="5702"/>
                  </a:lnTo>
                  <a:lnTo>
                    <a:pt x="187845" y="0"/>
                  </a:lnTo>
                  <a:lnTo>
                    <a:pt x="137972" y="6743"/>
                  </a:lnTo>
                  <a:lnTo>
                    <a:pt x="126187" y="11760"/>
                  </a:lnTo>
                  <a:lnTo>
                    <a:pt x="126187" y="50215"/>
                  </a:lnTo>
                  <a:lnTo>
                    <a:pt x="126187" y="327177"/>
                  </a:lnTo>
                  <a:lnTo>
                    <a:pt x="97739" y="312394"/>
                  </a:lnTo>
                  <a:lnTo>
                    <a:pt x="64706" y="279209"/>
                  </a:lnTo>
                  <a:lnTo>
                    <a:pt x="49974" y="250621"/>
                  </a:lnTo>
                  <a:lnTo>
                    <a:pt x="68529" y="259321"/>
                  </a:lnTo>
                  <a:lnTo>
                    <a:pt x="94576" y="266725"/>
                  </a:lnTo>
                  <a:lnTo>
                    <a:pt x="107708" y="269189"/>
                  </a:lnTo>
                  <a:lnTo>
                    <a:pt x="110159" y="282384"/>
                  </a:lnTo>
                  <a:lnTo>
                    <a:pt x="117538" y="308546"/>
                  </a:lnTo>
                  <a:lnTo>
                    <a:pt x="126187" y="327177"/>
                  </a:lnTo>
                  <a:lnTo>
                    <a:pt x="126187" y="50215"/>
                  </a:lnTo>
                  <a:lnTo>
                    <a:pt x="117538" y="68834"/>
                  </a:lnTo>
                  <a:lnTo>
                    <a:pt x="110159" y="94996"/>
                  </a:lnTo>
                  <a:lnTo>
                    <a:pt x="107708" y="108204"/>
                  </a:lnTo>
                  <a:lnTo>
                    <a:pt x="102425" y="109194"/>
                  </a:lnTo>
                  <a:lnTo>
                    <a:pt x="102425" y="146367"/>
                  </a:lnTo>
                  <a:lnTo>
                    <a:pt x="101447" y="155663"/>
                  </a:lnTo>
                  <a:lnTo>
                    <a:pt x="100330" y="188696"/>
                  </a:lnTo>
                  <a:lnTo>
                    <a:pt x="101447" y="221716"/>
                  </a:lnTo>
                  <a:lnTo>
                    <a:pt x="102425" y="231038"/>
                  </a:lnTo>
                  <a:lnTo>
                    <a:pt x="79959" y="225818"/>
                  </a:lnTo>
                  <a:lnTo>
                    <a:pt x="47256" y="209130"/>
                  </a:lnTo>
                  <a:lnTo>
                    <a:pt x="35267" y="188696"/>
                  </a:lnTo>
                  <a:lnTo>
                    <a:pt x="47256" y="168262"/>
                  </a:lnTo>
                  <a:lnTo>
                    <a:pt x="79959" y="151574"/>
                  </a:lnTo>
                  <a:lnTo>
                    <a:pt x="102425" y="146367"/>
                  </a:lnTo>
                  <a:lnTo>
                    <a:pt x="102425" y="109194"/>
                  </a:lnTo>
                  <a:lnTo>
                    <a:pt x="94576" y="110655"/>
                  </a:lnTo>
                  <a:lnTo>
                    <a:pt x="68529" y="118059"/>
                  </a:lnTo>
                  <a:lnTo>
                    <a:pt x="49974" y="126771"/>
                  </a:lnTo>
                  <a:lnTo>
                    <a:pt x="64706" y="98171"/>
                  </a:lnTo>
                  <a:lnTo>
                    <a:pt x="97739" y="64985"/>
                  </a:lnTo>
                  <a:lnTo>
                    <a:pt x="126187" y="50215"/>
                  </a:lnTo>
                  <a:lnTo>
                    <a:pt x="126187" y="11760"/>
                  </a:lnTo>
                  <a:lnTo>
                    <a:pt x="55079" y="55321"/>
                  </a:lnTo>
                  <a:lnTo>
                    <a:pt x="25692" y="93522"/>
                  </a:lnTo>
                  <a:lnTo>
                    <a:pt x="6731" y="138582"/>
                  </a:lnTo>
                  <a:lnTo>
                    <a:pt x="76" y="188175"/>
                  </a:lnTo>
                  <a:lnTo>
                    <a:pt x="0" y="188696"/>
                  </a:lnTo>
                  <a:lnTo>
                    <a:pt x="76" y="189230"/>
                  </a:lnTo>
                  <a:lnTo>
                    <a:pt x="6731" y="238798"/>
                  </a:lnTo>
                  <a:lnTo>
                    <a:pt x="25692" y="283857"/>
                  </a:lnTo>
                  <a:lnTo>
                    <a:pt x="55079" y="322059"/>
                  </a:lnTo>
                  <a:lnTo>
                    <a:pt x="93116" y="351586"/>
                  </a:lnTo>
                  <a:lnTo>
                    <a:pt x="137972" y="370636"/>
                  </a:lnTo>
                  <a:lnTo>
                    <a:pt x="187845" y="377380"/>
                  </a:lnTo>
                  <a:lnTo>
                    <a:pt x="237718" y="370636"/>
                  </a:lnTo>
                  <a:lnTo>
                    <a:pt x="282575" y="351586"/>
                  </a:lnTo>
                  <a:lnTo>
                    <a:pt x="294970" y="341960"/>
                  </a:lnTo>
                  <a:lnTo>
                    <a:pt x="320598" y="322059"/>
                  </a:lnTo>
                  <a:lnTo>
                    <a:pt x="349999" y="283857"/>
                  </a:lnTo>
                  <a:lnTo>
                    <a:pt x="368960" y="238798"/>
                  </a:lnTo>
                  <a:lnTo>
                    <a:pt x="375678" y="188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312" y="1846295"/>
            <a:ext cx="104247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250" dirty="0"/>
              <a:t>D</a:t>
            </a:r>
            <a:r>
              <a:rPr sz="8800" spc="25" dirty="0"/>
              <a:t>E</a:t>
            </a:r>
            <a:r>
              <a:rPr sz="8800" spc="185" dirty="0"/>
              <a:t>F</a:t>
            </a:r>
            <a:r>
              <a:rPr sz="8800" spc="-1870" dirty="0"/>
              <a:t>I</a:t>
            </a:r>
            <a:r>
              <a:rPr sz="8800" spc="-225" dirty="0"/>
              <a:t>N</a:t>
            </a:r>
            <a:r>
              <a:rPr sz="8800" spc="-1870" dirty="0"/>
              <a:t>I</a:t>
            </a:r>
            <a:r>
              <a:rPr sz="8800" spc="484" dirty="0"/>
              <a:t>S</a:t>
            </a:r>
            <a:r>
              <a:rPr sz="8800" spc="-1870" dirty="0"/>
              <a:t>I</a:t>
            </a:r>
            <a:r>
              <a:rPr sz="8800" spc="-185" dirty="0"/>
              <a:t> </a:t>
            </a:r>
            <a:r>
              <a:rPr sz="8800" i="1" spc="-865" dirty="0">
                <a:latin typeface="Verdana" panose="020B0604030504040204"/>
                <a:cs typeface="Verdana" panose="020B0604030504040204"/>
              </a:rPr>
              <a:t>L</a:t>
            </a:r>
            <a:r>
              <a:rPr sz="8800" i="1" spc="-2420" dirty="0">
                <a:latin typeface="Verdana" panose="020B0604030504040204"/>
                <a:cs typeface="Verdana" panose="020B0604030504040204"/>
              </a:rPr>
              <a:t>I</a:t>
            </a:r>
            <a:r>
              <a:rPr sz="8800" i="1" spc="25" dirty="0">
                <a:latin typeface="Verdana" panose="020B0604030504040204"/>
                <a:cs typeface="Verdana" panose="020B0604030504040204"/>
              </a:rPr>
              <a:t>G</a:t>
            </a:r>
            <a:r>
              <a:rPr sz="8800" i="1" spc="-840" dirty="0">
                <a:latin typeface="Verdana" panose="020B0604030504040204"/>
                <a:cs typeface="Verdana" panose="020B0604030504040204"/>
              </a:rPr>
              <a:t>H</a:t>
            </a:r>
            <a:r>
              <a:rPr sz="8800" i="1" spc="-445" dirty="0">
                <a:latin typeface="Verdana" panose="020B0604030504040204"/>
                <a:cs typeface="Verdana" panose="020B0604030504040204"/>
              </a:rPr>
              <a:t>T</a:t>
            </a:r>
            <a:r>
              <a:rPr sz="8800" i="1" spc="-2420" dirty="0">
                <a:latin typeface="Verdana" panose="020B0604030504040204"/>
                <a:cs typeface="Verdana" panose="020B0604030504040204"/>
              </a:rPr>
              <a:t>I</a:t>
            </a:r>
            <a:r>
              <a:rPr sz="8800" i="1" spc="-894" dirty="0">
                <a:latin typeface="Verdana" panose="020B0604030504040204"/>
                <a:cs typeface="Verdana" panose="020B0604030504040204"/>
              </a:rPr>
              <a:t>N</a:t>
            </a:r>
            <a:r>
              <a:rPr sz="8800" i="1" spc="30" dirty="0">
                <a:latin typeface="Verdana" panose="020B0604030504040204"/>
                <a:cs typeface="Verdana" panose="020B0604030504040204"/>
              </a:rPr>
              <a:t>G</a:t>
            </a:r>
            <a:endParaRPr sz="8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4502" y="9264718"/>
            <a:ext cx="137007" cy="2346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38487" y="1158783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0" y="1003364"/>
            <a:ext cx="359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20" y="9264718"/>
            <a:ext cx="137007" cy="234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13209" y="4020872"/>
            <a:ext cx="11551920" cy="24257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3400" spc="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"</a:t>
            </a:r>
            <a:r>
              <a:rPr sz="3400" spc="1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2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gg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2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7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"</a:t>
            </a:r>
            <a:r>
              <a:rPr sz="3400" spc="-1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,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  <a:p>
            <a:pPr marL="12065" marR="5080" algn="ctr">
              <a:lnSpc>
                <a:spcPct val="116000"/>
              </a:lnSpc>
            </a:pPr>
            <a:r>
              <a:rPr sz="3400" spc="-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didalam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cahaya</a:t>
            </a:r>
            <a:r>
              <a:rPr sz="3400" spc="-2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ada</a:t>
            </a:r>
            <a:r>
              <a:rPr sz="3400" spc="-2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namanya</a:t>
            </a:r>
            <a:r>
              <a:rPr sz="3400" spc="-2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"</a:t>
            </a:r>
            <a:r>
              <a:rPr sz="34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Highlight"</a:t>
            </a:r>
            <a:r>
              <a:rPr sz="3400" i="1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dan</a:t>
            </a:r>
            <a:r>
              <a:rPr sz="3400" spc="-2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"</a:t>
            </a:r>
            <a:r>
              <a:rPr sz="3400" i="1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Shadow</a:t>
            </a:r>
            <a:r>
              <a:rPr sz="3400" spc="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" </a:t>
            </a:r>
            <a:r>
              <a:rPr sz="3400" spc="-10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2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34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2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4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400" spc="-2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40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400" spc="-2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40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400" spc="-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  </a:t>
            </a:r>
            <a:r>
              <a:rPr sz="3400" spc="1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pencahayaan.</a:t>
            </a:r>
            <a:endParaRPr sz="34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12671" y="9019516"/>
            <a:ext cx="137007" cy="234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251" y="9019516"/>
            <a:ext cx="137007" cy="2346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09344" y="9086758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86856" y="8931338"/>
            <a:ext cx="363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4935" y="3070272"/>
            <a:ext cx="10982324" cy="5886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52785" y="0"/>
            <a:ext cx="7732395" cy="29019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8800" dirty="0"/>
              <a:t>PENGENALAN</a:t>
            </a:r>
            <a:endParaRPr sz="8800"/>
          </a:p>
          <a:p>
            <a:pPr marL="607695" algn="ctr">
              <a:lnSpc>
                <a:spcPct val="100000"/>
              </a:lnSpc>
              <a:spcBef>
                <a:spcPts val="765"/>
              </a:spcBef>
            </a:pPr>
            <a:r>
              <a:rPr sz="8800" i="1" spc="-980" dirty="0">
                <a:latin typeface="Verdana" panose="020B0604030504040204"/>
                <a:cs typeface="Verdana" panose="020B0604030504040204"/>
              </a:rPr>
              <a:t>LIGHTING</a:t>
            </a:r>
            <a:endParaRPr sz="8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3940795"/>
            <a:ext cx="6913245" cy="2635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8000" b="1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Konsep</a:t>
            </a:r>
            <a:r>
              <a:rPr sz="80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80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dasar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8000" b="1" i="1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lighting</a:t>
            </a:r>
            <a:endParaRPr sz="8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3430" y="1647175"/>
            <a:ext cx="666686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penting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bagi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seorang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fotografer.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3430" y="5847700"/>
            <a:ext cx="653859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  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buatan.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4502" y="9264718"/>
            <a:ext cx="137007" cy="23463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38487" y="1158781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000" y="1003361"/>
            <a:ext cx="360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20" y="9264718"/>
            <a:ext cx="137007" cy="234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4502" y="9264721"/>
            <a:ext cx="137007" cy="234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20" y="9264721"/>
            <a:ext cx="137007" cy="234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243478" y="1158787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833265" y="1003367"/>
            <a:ext cx="361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5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672" y="2761732"/>
            <a:ext cx="5753099" cy="5753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3752982"/>
            <a:ext cx="916368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32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2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  </a:t>
            </a:r>
            <a:r>
              <a:rPr sz="3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sebelumnya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 </a:t>
            </a:r>
            <a:r>
              <a:rPr sz="3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dalam </a:t>
            </a:r>
            <a:r>
              <a:rPr sz="3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ada </a:t>
            </a: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beberapa </a:t>
            </a:r>
            <a:r>
              <a:rPr sz="32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hal yang 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perlu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pahami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dalam</a:t>
            </a:r>
            <a:r>
              <a:rPr sz="3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menfaatkan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cahaya</a:t>
            </a:r>
            <a:r>
              <a:rPr sz="32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pada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pemotretan. 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Arah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cahaya, 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karakter </a:t>
            </a:r>
            <a:r>
              <a:rPr sz="3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cahaya, </a:t>
            </a:r>
            <a:r>
              <a:rPr sz="3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dan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9863" y="964054"/>
            <a:ext cx="7732395" cy="434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8410" marR="5080" indent="-1236345">
              <a:lnSpc>
                <a:spcPct val="107000"/>
              </a:lnSpc>
              <a:spcBef>
                <a:spcPts val="105"/>
              </a:spcBef>
            </a:pPr>
            <a:r>
              <a:rPr sz="8800" spc="-10" dirty="0"/>
              <a:t>P</a:t>
            </a:r>
            <a:r>
              <a:rPr sz="8800" spc="25" dirty="0"/>
              <a:t>E</a:t>
            </a:r>
            <a:r>
              <a:rPr sz="8800" spc="-225" dirty="0"/>
              <a:t>N</a:t>
            </a:r>
            <a:r>
              <a:rPr sz="8800" spc="610" dirty="0"/>
              <a:t>G</a:t>
            </a:r>
            <a:r>
              <a:rPr sz="8800" spc="25" dirty="0"/>
              <a:t>E</a:t>
            </a:r>
            <a:r>
              <a:rPr sz="8800" spc="-225" dirty="0"/>
              <a:t>N</a:t>
            </a:r>
            <a:r>
              <a:rPr sz="8800" spc="165" dirty="0"/>
              <a:t>A</a:t>
            </a:r>
            <a:r>
              <a:rPr sz="8800" spc="-290" dirty="0"/>
              <a:t>L</a:t>
            </a:r>
            <a:r>
              <a:rPr sz="8800" spc="165" dirty="0"/>
              <a:t>A</a:t>
            </a:r>
            <a:r>
              <a:rPr sz="8800" spc="-130" dirty="0"/>
              <a:t>N  </a:t>
            </a:r>
            <a:r>
              <a:rPr sz="8800" spc="-25" dirty="0"/>
              <a:t>ALAT-ALAT</a:t>
            </a:r>
            <a:endParaRPr sz="8800"/>
          </a:p>
          <a:p>
            <a:pPr marL="2305050" algn="ctr">
              <a:lnSpc>
                <a:spcPct val="100000"/>
              </a:lnSpc>
              <a:spcBef>
                <a:spcPts val="765"/>
              </a:spcBef>
            </a:pPr>
            <a:r>
              <a:rPr sz="8800" i="1" spc="-980" dirty="0">
                <a:latin typeface="Verdana" panose="020B0604030504040204"/>
                <a:cs typeface="Verdana" panose="020B0604030504040204"/>
              </a:rPr>
              <a:t>LIGHTING</a:t>
            </a:r>
            <a:endParaRPr sz="8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6420" y="1756661"/>
            <a:ext cx="16215360" cy="7743190"/>
            <a:chOff x="1036420" y="1756661"/>
            <a:chExt cx="16215360" cy="7743190"/>
          </a:xfrm>
        </p:grpSpPr>
        <p:sp>
          <p:nvSpPr>
            <p:cNvPr id="5" name="object 5"/>
            <p:cNvSpPr/>
            <p:nvPr/>
          </p:nvSpPr>
          <p:spPr>
            <a:xfrm>
              <a:off x="1185616" y="1756661"/>
              <a:ext cx="38100" cy="1257300"/>
            </a:xfrm>
            <a:custGeom>
              <a:avLst/>
              <a:gdLst/>
              <a:ahLst/>
              <a:cxnLst/>
              <a:rect l="l" t="t" r="r" b="b"/>
              <a:pathLst>
                <a:path w="38100" h="1257300">
                  <a:moveTo>
                    <a:pt x="38099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57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4502" y="9264718"/>
              <a:ext cx="137007" cy="234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420" y="9264718"/>
              <a:ext cx="137007" cy="23463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39366" y="1003363"/>
            <a:ext cx="362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6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97243"/>
            <a:ext cx="8112125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254" dirty="0"/>
              <a:t> </a:t>
            </a:r>
            <a:r>
              <a:rPr spc="-5" dirty="0"/>
              <a:t>Composition </a:t>
            </a:r>
            <a:r>
              <a:rPr spc="-2330" dirty="0"/>
              <a:t> </a:t>
            </a:r>
            <a:r>
              <a:rPr spc="-130" dirty="0"/>
              <a:t>and</a:t>
            </a:r>
            <a:r>
              <a:rPr spc="-180" dirty="0"/>
              <a:t> </a:t>
            </a:r>
            <a:r>
              <a:rPr spc="-114" dirty="0"/>
              <a:t>Styling</a:t>
            </a:r>
            <a:endParaRPr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5090661"/>
            <a:ext cx="71691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sz="28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you </a:t>
            </a:r>
            <a:r>
              <a:rPr sz="28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want </a:t>
            </a: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2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highlight 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vibrant </a:t>
            </a:r>
            <a:r>
              <a:rPr sz="28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details </a:t>
            </a: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colors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dish,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shoot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above.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ahoma" panose="020B0604030504040204"/>
              <a:cs typeface="Tahoma" panose="020B0604030504040204"/>
            </a:endParaRPr>
          </a:p>
          <a:p>
            <a:pPr marL="12700" marR="195580" algn="just">
              <a:lnSpc>
                <a:spcPct val="107000"/>
              </a:lnSpc>
            </a:pP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Give</a:t>
            </a:r>
            <a:r>
              <a:rPr sz="28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28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dishes</a:t>
            </a:r>
            <a:r>
              <a:rPr sz="28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interesting</a:t>
            </a:r>
            <a:r>
              <a:rPr sz="28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backgrounds </a:t>
            </a:r>
            <a:r>
              <a:rPr sz="2800" spc="-8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instead</a:t>
            </a:r>
            <a:r>
              <a:rPr sz="28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simple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white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give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texture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2800" spc="-8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composition.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9673" y="5090661"/>
            <a:ext cx="71081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800" spc="-4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8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8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800" spc="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800" spc="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spc="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800" spc="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8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spc="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8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8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8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2800" spc="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8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,  </a:t>
            </a:r>
            <a:r>
              <a:rPr sz="2800" spc="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add </a:t>
            </a:r>
            <a:r>
              <a:rPr sz="28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human </a:t>
            </a: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elements. </a:t>
            </a:r>
            <a:r>
              <a:rPr sz="28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 </a:t>
            </a:r>
            <a:r>
              <a:rPr sz="28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2800" spc="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 </a:t>
            </a:r>
            <a:r>
              <a:rPr sz="28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hands </a:t>
            </a:r>
            <a:r>
              <a:rPr sz="28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peeking</a:t>
            </a:r>
            <a:r>
              <a:rPr sz="28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frame</a:t>
            </a:r>
            <a:r>
              <a:rPr sz="28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hands</a:t>
            </a:r>
            <a:r>
              <a:rPr sz="28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pouring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down </a:t>
            </a:r>
            <a:r>
              <a:rPr sz="2800" spc="-8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sauces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over</a:t>
            </a:r>
            <a:r>
              <a:rPr sz="28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8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dish.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4502" y="9264718"/>
            <a:ext cx="137007" cy="234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20" y="9264718"/>
            <a:ext cx="137007" cy="23463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243478" y="1158783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47255" y="1003364"/>
            <a:ext cx="347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1555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235" dirty="0"/>
              <a:t> </a:t>
            </a:r>
            <a:r>
              <a:rPr spc="-254" dirty="0"/>
              <a:t>Lighting</a:t>
            </a:r>
            <a:endParaRPr spc="-254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6829425">
              <a:lnSpc>
                <a:spcPct val="100000"/>
              </a:lnSpc>
              <a:spcBef>
                <a:spcPts val="985"/>
              </a:spcBef>
            </a:pPr>
            <a:r>
              <a:rPr spc="210" dirty="0"/>
              <a:t>Make</a:t>
            </a:r>
            <a:r>
              <a:rPr spc="-114" dirty="0"/>
              <a:t> </a:t>
            </a:r>
            <a:r>
              <a:rPr spc="130" dirty="0"/>
              <a:t>sure</a:t>
            </a:r>
            <a:r>
              <a:rPr spc="-110" dirty="0"/>
              <a:t> </a:t>
            </a:r>
            <a:r>
              <a:rPr spc="85" dirty="0"/>
              <a:t>your</a:t>
            </a:r>
            <a:r>
              <a:rPr spc="-110" dirty="0"/>
              <a:t> </a:t>
            </a:r>
            <a:r>
              <a:rPr spc="114" dirty="0"/>
              <a:t>dish</a:t>
            </a:r>
            <a:r>
              <a:rPr spc="-110" dirty="0"/>
              <a:t> </a:t>
            </a:r>
            <a:r>
              <a:rPr spc="120" dirty="0"/>
              <a:t>is</a:t>
            </a:r>
            <a:r>
              <a:rPr spc="-110" dirty="0"/>
              <a:t> </a:t>
            </a:r>
            <a:r>
              <a:rPr spc="170" dirty="0"/>
              <a:t>well</a:t>
            </a:r>
            <a:r>
              <a:rPr spc="-110" dirty="0"/>
              <a:t> </a:t>
            </a:r>
            <a:r>
              <a:rPr spc="-5" dirty="0"/>
              <a:t>lit.</a:t>
            </a:r>
            <a:endParaRPr spc="-5" dirty="0"/>
          </a:p>
          <a:p>
            <a:pPr marL="6829425" marR="5080" indent="113665">
              <a:lnSpc>
                <a:spcPct val="123000"/>
              </a:lnSpc>
            </a:pPr>
            <a:r>
              <a:rPr spc="170" dirty="0"/>
              <a:t>Poor</a:t>
            </a:r>
            <a:r>
              <a:rPr spc="-110" dirty="0"/>
              <a:t> </a:t>
            </a:r>
            <a:r>
              <a:rPr spc="50" dirty="0"/>
              <a:t>lighting</a:t>
            </a:r>
            <a:r>
              <a:rPr spc="-110" dirty="0"/>
              <a:t> </a:t>
            </a:r>
            <a:r>
              <a:rPr spc="50" dirty="0"/>
              <a:t>won't</a:t>
            </a:r>
            <a:r>
              <a:rPr spc="-105" dirty="0"/>
              <a:t> </a:t>
            </a:r>
            <a:r>
              <a:rPr spc="25" dirty="0"/>
              <a:t>just</a:t>
            </a:r>
            <a:r>
              <a:rPr spc="-110" dirty="0"/>
              <a:t> </a:t>
            </a:r>
            <a:r>
              <a:rPr spc="200" dirty="0"/>
              <a:t>obscure</a:t>
            </a:r>
            <a:r>
              <a:rPr spc="-110" dirty="0"/>
              <a:t> </a:t>
            </a:r>
            <a:r>
              <a:rPr spc="105" dirty="0"/>
              <a:t>the</a:t>
            </a:r>
            <a:r>
              <a:rPr spc="-105" dirty="0"/>
              <a:t> </a:t>
            </a:r>
            <a:r>
              <a:rPr spc="70" dirty="0"/>
              <a:t>fine </a:t>
            </a:r>
            <a:r>
              <a:rPr spc="-985" dirty="0"/>
              <a:t> </a:t>
            </a:r>
            <a:r>
              <a:rPr spc="140" dirty="0"/>
              <a:t>details </a:t>
            </a:r>
            <a:r>
              <a:rPr spc="165" dirty="0"/>
              <a:t>of </a:t>
            </a:r>
            <a:r>
              <a:rPr spc="105" dirty="0"/>
              <a:t>the </a:t>
            </a:r>
            <a:r>
              <a:rPr spc="95" dirty="0"/>
              <a:t>dish, </a:t>
            </a:r>
            <a:r>
              <a:rPr spc="-20" dirty="0"/>
              <a:t>it </a:t>
            </a:r>
            <a:r>
              <a:rPr spc="85" dirty="0"/>
              <a:t>will </a:t>
            </a:r>
            <a:r>
              <a:rPr spc="195" dirty="0"/>
              <a:t>also </a:t>
            </a:r>
            <a:r>
              <a:rPr spc="120" dirty="0"/>
              <a:t>distract </a:t>
            </a:r>
            <a:r>
              <a:rPr spc="125" dirty="0"/>
              <a:t> </a:t>
            </a:r>
            <a:r>
              <a:rPr spc="85" dirty="0"/>
              <a:t>your</a:t>
            </a:r>
            <a:r>
              <a:rPr spc="-110" dirty="0"/>
              <a:t> </a:t>
            </a:r>
            <a:r>
              <a:rPr spc="135" dirty="0"/>
              <a:t>viewers</a:t>
            </a:r>
            <a:r>
              <a:rPr spc="-105" dirty="0"/>
              <a:t> </a:t>
            </a:r>
            <a:r>
              <a:rPr spc="105" dirty="0"/>
              <a:t>from</a:t>
            </a:r>
            <a:r>
              <a:rPr spc="-105" dirty="0"/>
              <a:t> </a:t>
            </a:r>
            <a:r>
              <a:rPr spc="65" dirty="0"/>
              <a:t>taking</a:t>
            </a:r>
            <a:r>
              <a:rPr spc="-110" dirty="0"/>
              <a:t> </a:t>
            </a:r>
            <a:r>
              <a:rPr spc="114" dirty="0"/>
              <a:t>a</a:t>
            </a:r>
            <a:r>
              <a:rPr spc="-105" dirty="0"/>
              <a:t> </a:t>
            </a:r>
            <a:r>
              <a:rPr spc="270" dirty="0"/>
              <a:t>close</a:t>
            </a:r>
            <a:r>
              <a:rPr spc="-105" dirty="0"/>
              <a:t> </a:t>
            </a:r>
            <a:r>
              <a:rPr spc="185" dirty="0"/>
              <a:t>look</a:t>
            </a:r>
            <a:r>
              <a:rPr spc="-105" dirty="0"/>
              <a:t> </a:t>
            </a:r>
            <a:r>
              <a:rPr spc="70" dirty="0"/>
              <a:t>at </a:t>
            </a:r>
            <a:r>
              <a:rPr spc="-985" dirty="0"/>
              <a:t> </a:t>
            </a:r>
            <a:r>
              <a:rPr spc="85" dirty="0"/>
              <a:t>what</a:t>
            </a:r>
            <a:r>
              <a:rPr spc="-110" dirty="0"/>
              <a:t> </a:t>
            </a:r>
            <a:r>
              <a:rPr spc="60" dirty="0"/>
              <a:t>you're</a:t>
            </a:r>
            <a:r>
              <a:rPr spc="-105" dirty="0"/>
              <a:t> </a:t>
            </a:r>
            <a:r>
              <a:rPr spc="125" dirty="0"/>
              <a:t>showing</a:t>
            </a:r>
            <a:r>
              <a:rPr spc="-105" dirty="0"/>
              <a:t> </a:t>
            </a:r>
            <a:r>
              <a:rPr spc="75" dirty="0"/>
              <a:t>them.</a:t>
            </a:r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66021" y="9019516"/>
            <a:ext cx="137007" cy="234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601" y="9019516"/>
            <a:ext cx="137007" cy="234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149" y="1028701"/>
            <a:ext cx="5486399" cy="82295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243478" y="1158784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831181" y="1003364"/>
            <a:ext cx="363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4502" y="9264718"/>
            <a:ext cx="137007" cy="234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20" y="9264718"/>
            <a:ext cx="137007" cy="234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138487" y="1158781"/>
            <a:ext cx="1257300" cy="38100"/>
          </a:xfrm>
          <a:custGeom>
            <a:avLst/>
            <a:gdLst/>
            <a:ahLst/>
            <a:cxnLst/>
            <a:rect l="l" t="t" r="r" b="b"/>
            <a:pathLst>
              <a:path w="1257300" h="38100">
                <a:moveTo>
                  <a:pt x="1257299" y="0"/>
                </a:moveTo>
                <a:lnTo>
                  <a:pt x="1257299" y="38099"/>
                </a:lnTo>
                <a:lnTo>
                  <a:pt x="0" y="38099"/>
                </a:lnTo>
                <a:lnTo>
                  <a:pt x="0" y="0"/>
                </a:lnTo>
                <a:lnTo>
                  <a:pt x="1257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16000" y="1003361"/>
            <a:ext cx="362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0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3502" y="1946618"/>
            <a:ext cx="7791449" cy="6391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7721" y="2810177"/>
            <a:ext cx="8399780" cy="48260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985"/>
              </a:spcBef>
            </a:pPr>
            <a:r>
              <a:rPr sz="3200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32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spc="-6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i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i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i="1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i="1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i="1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200" spc="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2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32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23000"/>
              </a:lnSpc>
              <a:tabLst>
                <a:tab pos="7026275" algn="l"/>
              </a:tabLst>
            </a:pPr>
            <a:r>
              <a:rPr sz="320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Flash</a:t>
            </a:r>
            <a:r>
              <a:rPr sz="3200" i="1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terdiri</a:t>
            </a:r>
            <a:r>
              <a:rPr sz="3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dari</a:t>
            </a:r>
            <a:r>
              <a:rPr sz="3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i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flash</a:t>
            </a:r>
            <a:r>
              <a:rPr sz="3200" i="1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unit</a:t>
            </a:r>
            <a:r>
              <a:rPr sz="32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tersendiri	</a:t>
            </a:r>
            <a:r>
              <a:rPr sz="32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serta </a:t>
            </a:r>
            <a:r>
              <a:rPr sz="3200" spc="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menyatu </a:t>
            </a:r>
            <a:r>
              <a:rPr sz="32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dengan </a:t>
            </a:r>
            <a:r>
              <a:rPr sz="32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kamera </a:t>
            </a:r>
            <a:r>
              <a:rPr sz="32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yang </a:t>
            </a:r>
            <a:r>
              <a:rPr sz="32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memiliki </a:t>
            </a:r>
            <a:r>
              <a:rPr sz="32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fungsi </a:t>
            </a:r>
            <a:r>
              <a:rPr sz="32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dasar </a:t>
            </a:r>
            <a:r>
              <a:rPr sz="32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yang </a:t>
            </a:r>
            <a:r>
              <a:rPr sz="3200" spc="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sama </a:t>
            </a:r>
            <a:r>
              <a:rPr sz="32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yaitu: </a:t>
            </a:r>
            <a:r>
              <a:rPr sz="32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memberikan </a:t>
            </a:r>
            <a:r>
              <a:rPr sz="3200" spc="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pencahayaan</a:t>
            </a:r>
            <a:r>
              <a:rPr sz="32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buatan</a:t>
            </a:r>
            <a:r>
              <a:rPr sz="32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pada</a:t>
            </a:r>
            <a:r>
              <a:rPr sz="3200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objek.</a:t>
            </a:r>
            <a:r>
              <a:rPr sz="32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Tegangan </a:t>
            </a:r>
            <a:r>
              <a:rPr sz="3200" spc="-9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dari</a:t>
            </a:r>
            <a:r>
              <a:rPr sz="32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baterai</a:t>
            </a:r>
            <a:r>
              <a:rPr sz="32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akan</a:t>
            </a:r>
            <a:r>
              <a:rPr sz="32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disimpan</a:t>
            </a:r>
            <a:r>
              <a:rPr sz="3200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sat</a:t>
            </a:r>
            <a:r>
              <a:rPr sz="32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pengmabilan </a:t>
            </a:r>
            <a:r>
              <a:rPr sz="3200" spc="-9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lampy </a:t>
            </a:r>
            <a:r>
              <a:rPr sz="32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yang </a:t>
            </a:r>
            <a:r>
              <a:rPr sz="32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berisi </a:t>
            </a:r>
            <a:r>
              <a:rPr sz="3200" spc="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gas </a:t>
            </a:r>
            <a:r>
              <a:rPr sz="3200" spc="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tertentu </a:t>
            </a:r>
            <a:r>
              <a:rPr sz="3200" spc="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yang </a:t>
            </a:r>
            <a:r>
              <a:rPr sz="32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menghasilkan</a:t>
            </a:r>
            <a:r>
              <a:rPr sz="32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cahaya</a:t>
            </a:r>
            <a:r>
              <a:rPr sz="32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kilat.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WPS Presentation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Tahoma</vt:lpstr>
      <vt:lpstr>Verdana</vt:lpstr>
      <vt:lpstr>Lucida Sans Unicode</vt:lpstr>
      <vt:lpstr>Calibri</vt:lpstr>
      <vt:lpstr>Microsoft YaHei</vt:lpstr>
      <vt:lpstr>Arial Unicode MS</vt:lpstr>
      <vt:lpstr>Office Theme</vt:lpstr>
      <vt:lpstr>Lighting</vt:lpstr>
      <vt:lpstr>DEFINISI LIGHTING</vt:lpstr>
      <vt:lpstr>LIGHTING</vt:lpstr>
      <vt:lpstr>PowerPoint 演示文稿</vt:lpstr>
      <vt:lpstr>PowerPoint 演示文稿</vt:lpstr>
      <vt:lpstr>LIGHTING</vt:lpstr>
      <vt:lpstr>On Composition  and Styling</vt:lpstr>
      <vt:lpstr>On Lighting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Lighting</dc:title>
  <dc:creator>angelina putri rahmah</dc:creator>
  <cp:keywords>DAFUPzH_rCs,BAETrBmOS4Q</cp:keywords>
  <cp:lastModifiedBy>Asus</cp:lastModifiedBy>
  <cp:revision>1</cp:revision>
  <dcterms:created xsi:type="dcterms:W3CDTF">2022-12-10T03:22:42Z</dcterms:created>
  <dcterms:modified xsi:type="dcterms:W3CDTF">2022-12-10T03:22:42Z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2022-12-09T07:00:00Z</vt:filetime>
  </property>
  <property fmtid="{D5CDD505-2E9C-101B-9397-08002B2CF9AE}" pid="3" name="Creator">
    <vt:lpwstr>Canva</vt:lpwstr>
  </property>
  <property fmtid="{D5CDD505-2E9C-101B-9397-08002B2CF9AE}" pid="4" name="LastSaved">
    <vt:filetime>2022-12-09T07:00:00Z</vt:filetime>
  </property>
  <property fmtid="{D5CDD505-2E9C-101B-9397-08002B2CF9AE}" pid="5" name="ICV">
    <vt:lpwstr>EBB948EE15F046CC9E5EA7D6C60DF2A9</vt:lpwstr>
  </property>
  <property fmtid="{D5CDD505-2E9C-101B-9397-08002B2CF9AE}" pid="6" name="KSOProductBuildVer">
    <vt:lpwstr>1033-11.2.0.11417</vt:lpwstr>
  </property>
</Properties>
</file>