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18"/>
  </p:notesMasterIdLst>
  <p:handoutMasterIdLst>
    <p:handoutMasterId r:id="rId19"/>
  </p:handoutMasterIdLst>
  <p:sldIdLst>
    <p:sldId id="268" r:id="rId5"/>
    <p:sldId id="324" r:id="rId6"/>
    <p:sldId id="261" r:id="rId7"/>
    <p:sldId id="334" r:id="rId8"/>
    <p:sldId id="335" r:id="rId9"/>
    <p:sldId id="336" r:id="rId10"/>
    <p:sldId id="337" r:id="rId11"/>
    <p:sldId id="326" r:id="rId12"/>
    <p:sldId id="329" r:id="rId13"/>
    <p:sldId id="332" r:id="rId14"/>
    <p:sldId id="321" r:id="rId15"/>
    <p:sldId id="333" r:id="rId16"/>
    <p:sldId id="29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82" autoAdjust="0"/>
    <p:restoredTop sz="94667" autoAdjust="0"/>
  </p:normalViewPr>
  <p:slideViewPr>
    <p:cSldViewPr snapToGrid="0">
      <p:cViewPr varScale="1">
        <p:scale>
          <a:sx n="86" d="100"/>
          <a:sy n="86" d="100"/>
        </p:scale>
        <p:origin x="1062" y="60"/>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962F03-D7DC-CB6C-79F9-6EDB31BEAE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08D0420-EBB5-D564-54DE-341AD5F02B8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AD50C4-F1A5-A448-9E63-11D939CA9B7B}" type="datetimeFigureOut">
              <a:rPr lang="en-US" smtClean="0"/>
              <a:t>3/1/2025</a:t>
            </a:fld>
            <a:endParaRPr lang="en-US" dirty="0"/>
          </a:p>
        </p:txBody>
      </p:sp>
      <p:sp>
        <p:nvSpPr>
          <p:cNvPr id="4" name="Footer Placeholder 3">
            <a:extLst>
              <a:ext uri="{FF2B5EF4-FFF2-40B4-BE49-F238E27FC236}">
                <a16:creationId xmlns:a16="http://schemas.microsoft.com/office/drawing/2014/main" id="{B05F5A34-0F73-44B8-F88C-ACF0104FF4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9DC5854-4E8A-EB36-303D-1E97CBF232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260AD6-267C-A84D-8EB9-DEB2595DCFBC}" type="slidenum">
              <a:rPr lang="en-US" smtClean="0"/>
              <a:t>‹#›</a:t>
            </a:fld>
            <a:endParaRPr lang="en-US" dirty="0"/>
          </a:p>
        </p:txBody>
      </p:sp>
    </p:spTree>
    <p:extLst>
      <p:ext uri="{BB962C8B-B14F-4D97-AF65-F5344CB8AC3E}">
        <p14:creationId xmlns:p14="http://schemas.microsoft.com/office/powerpoint/2010/main" val="36881309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t>3/1/2025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t>‹#›</a:t>
            </a:fld>
            <a:endParaRPr lang="en-US" dirty="0"/>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a:t>
            </a:fld>
            <a:endParaRPr lang="en-US" dirty="0"/>
          </a:p>
        </p:txBody>
      </p:sp>
    </p:spTree>
    <p:extLst>
      <p:ext uri="{BB962C8B-B14F-4D97-AF65-F5344CB8AC3E}">
        <p14:creationId xmlns:p14="http://schemas.microsoft.com/office/powerpoint/2010/main" val="2292282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10</a:t>
            </a:fld>
            <a:endParaRPr lang="en-US" dirty="0"/>
          </a:p>
        </p:txBody>
      </p:sp>
    </p:spTree>
    <p:extLst>
      <p:ext uri="{BB962C8B-B14F-4D97-AF65-F5344CB8AC3E}">
        <p14:creationId xmlns:p14="http://schemas.microsoft.com/office/powerpoint/2010/main" val="3071061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11</a:t>
            </a:fld>
            <a:endParaRPr lang="en-US" dirty="0"/>
          </a:p>
        </p:txBody>
      </p:sp>
    </p:spTree>
    <p:extLst>
      <p:ext uri="{BB962C8B-B14F-4D97-AF65-F5344CB8AC3E}">
        <p14:creationId xmlns:p14="http://schemas.microsoft.com/office/powerpoint/2010/main" val="1268660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12</a:t>
            </a:fld>
            <a:endParaRPr lang="en-US" dirty="0"/>
          </a:p>
        </p:txBody>
      </p:sp>
    </p:spTree>
    <p:extLst>
      <p:ext uri="{BB962C8B-B14F-4D97-AF65-F5344CB8AC3E}">
        <p14:creationId xmlns:p14="http://schemas.microsoft.com/office/powerpoint/2010/main" val="4161670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13</a:t>
            </a:fld>
            <a:endParaRPr lang="en-US" dirty="0"/>
          </a:p>
        </p:txBody>
      </p:sp>
    </p:spTree>
    <p:extLst>
      <p:ext uri="{BB962C8B-B14F-4D97-AF65-F5344CB8AC3E}">
        <p14:creationId xmlns:p14="http://schemas.microsoft.com/office/powerpoint/2010/main" val="1599872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2</a:t>
            </a:fld>
            <a:endParaRPr lang="en-US" dirty="0"/>
          </a:p>
        </p:txBody>
      </p:sp>
    </p:spTree>
    <p:extLst>
      <p:ext uri="{BB962C8B-B14F-4D97-AF65-F5344CB8AC3E}">
        <p14:creationId xmlns:p14="http://schemas.microsoft.com/office/powerpoint/2010/main" val="2196618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3</a:t>
            </a:fld>
            <a:endParaRPr lang="en-US" dirty="0"/>
          </a:p>
        </p:txBody>
      </p:sp>
    </p:spTree>
    <p:extLst>
      <p:ext uri="{BB962C8B-B14F-4D97-AF65-F5344CB8AC3E}">
        <p14:creationId xmlns:p14="http://schemas.microsoft.com/office/powerpoint/2010/main" val="3157934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4</a:t>
            </a:fld>
            <a:endParaRPr lang="en-US" dirty="0"/>
          </a:p>
        </p:txBody>
      </p:sp>
    </p:spTree>
    <p:extLst>
      <p:ext uri="{BB962C8B-B14F-4D97-AF65-F5344CB8AC3E}">
        <p14:creationId xmlns:p14="http://schemas.microsoft.com/office/powerpoint/2010/main" val="4103097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5</a:t>
            </a:fld>
            <a:endParaRPr lang="en-US" dirty="0"/>
          </a:p>
        </p:txBody>
      </p:sp>
    </p:spTree>
    <p:extLst>
      <p:ext uri="{BB962C8B-B14F-4D97-AF65-F5344CB8AC3E}">
        <p14:creationId xmlns:p14="http://schemas.microsoft.com/office/powerpoint/2010/main" val="2806020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6</a:t>
            </a:fld>
            <a:endParaRPr lang="en-US" dirty="0"/>
          </a:p>
        </p:txBody>
      </p:sp>
    </p:spTree>
    <p:extLst>
      <p:ext uri="{BB962C8B-B14F-4D97-AF65-F5344CB8AC3E}">
        <p14:creationId xmlns:p14="http://schemas.microsoft.com/office/powerpoint/2010/main" val="360406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7</a:t>
            </a:fld>
            <a:endParaRPr lang="en-US" dirty="0"/>
          </a:p>
        </p:txBody>
      </p:sp>
    </p:spTree>
    <p:extLst>
      <p:ext uri="{BB962C8B-B14F-4D97-AF65-F5344CB8AC3E}">
        <p14:creationId xmlns:p14="http://schemas.microsoft.com/office/powerpoint/2010/main" val="2818620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8</a:t>
            </a:fld>
            <a:endParaRPr lang="en-US" dirty="0"/>
          </a:p>
        </p:txBody>
      </p:sp>
    </p:spTree>
    <p:extLst>
      <p:ext uri="{BB962C8B-B14F-4D97-AF65-F5344CB8AC3E}">
        <p14:creationId xmlns:p14="http://schemas.microsoft.com/office/powerpoint/2010/main" val="626382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9</a:t>
            </a:fld>
            <a:endParaRPr lang="en-US" dirty="0"/>
          </a:p>
        </p:txBody>
      </p:sp>
    </p:spTree>
    <p:extLst>
      <p:ext uri="{BB962C8B-B14F-4D97-AF65-F5344CB8AC3E}">
        <p14:creationId xmlns:p14="http://schemas.microsoft.com/office/powerpoint/2010/main" val="848025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E195471-80E6-2173-AB78-E4AE69292A67}"/>
              </a:ext>
              <a:ext uri="{C183D7F6-B498-43B3-948B-1728B52AA6E4}">
                <adec:decorative xmlns:adec="http://schemas.microsoft.com/office/drawing/2017/decorative" xmlns="" val="1"/>
              </a:ext>
            </a:extLst>
          </p:cNvPr>
          <p:cNvGrpSpPr/>
          <p:nvPr userDrawn="1"/>
        </p:nvGrpSpPr>
        <p:grpSpPr>
          <a:xfrm>
            <a:off x="1563663" y="856093"/>
            <a:ext cx="9064674" cy="5145815"/>
            <a:chOff x="1400539" y="700853"/>
            <a:chExt cx="9699638" cy="5506270"/>
          </a:xfrm>
        </p:grpSpPr>
        <p:sp>
          <p:nvSpPr>
            <p:cNvPr id="4" name="Oval 3">
              <a:extLst>
                <a:ext uri="{FF2B5EF4-FFF2-40B4-BE49-F238E27FC236}">
                  <a16:creationId xmlns:a16="http://schemas.microsoft.com/office/drawing/2014/main" id="{F183DD5A-FAA9-3AB5-A277-0BD8F58B7AC9}"/>
                </a:ext>
              </a:extLst>
            </p:cNvPr>
            <p:cNvSpPr/>
            <p:nvPr userDrawn="1"/>
          </p:nvSpPr>
          <p:spPr>
            <a:xfrm>
              <a:off x="1400539" y="700853"/>
              <a:ext cx="5506270" cy="5506270"/>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22BF3AA-2377-DDB1-A0FA-B1CEAEC0FCE9}"/>
                </a:ext>
              </a:extLst>
            </p:cNvPr>
            <p:cNvSpPr/>
            <p:nvPr userDrawn="1"/>
          </p:nvSpPr>
          <p:spPr>
            <a:xfrm>
              <a:off x="5593907" y="700853"/>
              <a:ext cx="5506270" cy="5506270"/>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D1324873-CBF5-A3C4-2FED-7A74AB030421}"/>
                </a:ext>
              </a:extLst>
            </p:cNvPr>
            <p:cNvSpPr/>
            <p:nvPr userDrawn="1"/>
          </p:nvSpPr>
          <p:spPr>
            <a:xfrm>
              <a:off x="5593907" y="1672186"/>
              <a:ext cx="1312902" cy="3563605"/>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hasCustomPrompt="1"/>
          </p:nvPr>
        </p:nvSpPr>
        <p:spPr>
          <a:xfrm>
            <a:off x="685799" y="685799"/>
            <a:ext cx="10058397" cy="457200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xmlns=""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xmlns=""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694945"/>
            <a:ext cx="10058400" cy="1280160"/>
          </a:xfrm>
        </p:spPr>
        <p:txBody>
          <a:bodyPr lIns="0" tIns="0" rIns="0" bIns="91440">
            <a:noAutofit/>
          </a:bodyPr>
          <a:lstStyle>
            <a:lvl1pPr>
              <a:lnSpc>
                <a:spcPts val="4500"/>
              </a:lnSpc>
              <a:defRPr sz="4000"/>
            </a:lvl1pPr>
          </a:lstStyle>
          <a:p>
            <a:r>
              <a:rPr lang="en-US" dirty="0"/>
              <a:t>Click to add title</a:t>
            </a:r>
          </a:p>
        </p:txBody>
      </p:sp>
      <p:sp>
        <p:nvSpPr>
          <p:cNvPr id="5" name="Table Placeholder 4">
            <a:extLst>
              <a:ext uri="{FF2B5EF4-FFF2-40B4-BE49-F238E27FC236}">
                <a16:creationId xmlns:a16="http://schemas.microsoft.com/office/drawing/2014/main" id="{FDB2F69B-2054-2B19-B5CA-CB02C02F9006}"/>
              </a:ext>
            </a:extLst>
          </p:cNvPr>
          <p:cNvSpPr>
            <a:spLocks noGrp="1"/>
          </p:cNvSpPr>
          <p:nvPr>
            <p:ph type="tbl" sz="quarter" idx="12"/>
          </p:nvPr>
        </p:nvSpPr>
        <p:spPr>
          <a:xfrm>
            <a:off x="685800" y="2103438"/>
            <a:ext cx="10820400" cy="3702050"/>
          </a:xfrm>
        </p:spPr>
        <p:txBody>
          <a:bodyPr/>
          <a:lstStyle>
            <a:lvl1pPr marL="0" indent="0" algn="ctr">
              <a:buNone/>
              <a:defRPr/>
            </a:lvl1pPr>
          </a:lstStyle>
          <a:p>
            <a:r>
              <a:rPr lang="en-US" dirty="0"/>
              <a:t>Click icon to add table</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solidFill>
            <a:schemeClr val="accent1">
              <a:lumMod val="60000"/>
              <a:lumOff val="40000"/>
            </a:schemeClr>
          </a:solidFill>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xmlns=""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C5CD5D5A-0193-F076-B3BC-8B80744EFDC4}"/>
              </a:ext>
            </a:extLst>
          </p:cNvPr>
          <p:cNvSpPr>
            <a:spLocks noGrp="1"/>
          </p:cNvSpPr>
          <p:nvPr>
            <p:ph type="dt" sz="half" idx="13"/>
          </p:nvPr>
        </p:nvSpPr>
        <p:spPr/>
        <p:txBody>
          <a:bodyPr/>
          <a:lstStyle/>
          <a:p>
            <a:fld id="{88FD4BCE-35F6-425E-BEE7-07902E8BBFFC}" type="datetimeFigureOut">
              <a:rPr lang="en-US" smtClean="0"/>
              <a:pPr/>
              <a:t>3/1/2025</a:t>
            </a:fld>
            <a:endParaRPr lang="en-US" dirty="0"/>
          </a:p>
        </p:txBody>
      </p:sp>
      <p:sp>
        <p:nvSpPr>
          <p:cNvPr id="4" name="Footer Placeholder 3">
            <a:extLst>
              <a:ext uri="{FF2B5EF4-FFF2-40B4-BE49-F238E27FC236}">
                <a16:creationId xmlns:a16="http://schemas.microsoft.com/office/drawing/2014/main" id="{C704FF8D-2D04-5E87-990C-B171F1B47A96}"/>
              </a:ext>
            </a:extLst>
          </p:cNvPr>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4116374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Image">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FB062180-6901-78B5-8F7B-76665DF86085}"/>
              </a:ext>
              <a:ext uri="{C183D7F6-B498-43B3-948B-1728B52AA6E4}">
                <adec:decorative xmlns:adec="http://schemas.microsoft.com/office/drawing/2017/decorative" xmlns="" val="1"/>
              </a:ext>
            </a:extLst>
          </p:cNvPr>
          <p:cNvSpPr/>
          <p:nvPr userDrawn="1"/>
        </p:nvSpPr>
        <p:spPr>
          <a:xfrm rot="5400000">
            <a:off x="4074761" y="-551669"/>
            <a:ext cx="4042479" cy="5145816"/>
          </a:xfrm>
          <a:custGeom>
            <a:avLst/>
            <a:gdLst>
              <a:gd name="connsiteX0" fmla="*/ 0 w 4042479"/>
              <a:gd name="connsiteY0" fmla="*/ 4683197 h 5145816"/>
              <a:gd name="connsiteX1" fmla="*/ 0 w 4042479"/>
              <a:gd name="connsiteY1" fmla="*/ 462619 h 5145816"/>
              <a:gd name="connsiteX2" fmla="*/ 31034 w 4042479"/>
              <a:gd name="connsiteY2" fmla="*/ 439413 h 5145816"/>
              <a:gd name="connsiteX3" fmla="*/ 1469571 w 4042479"/>
              <a:gd name="connsiteY3" fmla="*/ 0 h 5145816"/>
              <a:gd name="connsiteX4" fmla="*/ 4042479 w 4042479"/>
              <a:gd name="connsiteY4" fmla="*/ 2572908 h 5145816"/>
              <a:gd name="connsiteX5" fmla="*/ 1469571 w 4042479"/>
              <a:gd name="connsiteY5" fmla="*/ 5145816 h 5145816"/>
              <a:gd name="connsiteX6" fmla="*/ 31034 w 4042479"/>
              <a:gd name="connsiteY6" fmla="*/ 4706404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2479" h="5145816">
                <a:moveTo>
                  <a:pt x="0" y="4683197"/>
                </a:moveTo>
                <a:lnTo>
                  <a:pt x="0" y="462619"/>
                </a:lnTo>
                <a:lnTo>
                  <a:pt x="31034" y="439413"/>
                </a:lnTo>
                <a:cubicBezTo>
                  <a:pt x="441673" y="161990"/>
                  <a:pt x="936704" y="0"/>
                  <a:pt x="1469571" y="0"/>
                </a:cubicBezTo>
                <a:cubicBezTo>
                  <a:pt x="2890549" y="0"/>
                  <a:pt x="4042479" y="1151930"/>
                  <a:pt x="4042479" y="2572908"/>
                </a:cubicBezTo>
                <a:cubicBezTo>
                  <a:pt x="4042479" y="3993886"/>
                  <a:pt x="2890549" y="5145816"/>
                  <a:pt x="1469571" y="5145816"/>
                </a:cubicBezTo>
                <a:cubicBezTo>
                  <a:pt x="936704" y="5145816"/>
                  <a:pt x="441672" y="4983826"/>
                  <a:pt x="31034" y="4706404"/>
                </a:cubicBezTo>
                <a:close/>
              </a:path>
            </a:pathLst>
          </a:cu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0">
            <a:extLst>
              <a:ext uri="{FF2B5EF4-FFF2-40B4-BE49-F238E27FC236}">
                <a16:creationId xmlns:a16="http://schemas.microsoft.com/office/drawing/2014/main" id="{4E5909B6-3BD3-89A6-C532-2485920A25E0}"/>
              </a:ext>
              <a:ext uri="{C183D7F6-B498-43B3-948B-1728B52AA6E4}">
                <adec:decorative xmlns:adec="http://schemas.microsoft.com/office/drawing/2017/decorative" xmlns="" val="1"/>
              </a:ext>
            </a:extLst>
          </p:cNvPr>
          <p:cNvSpPr/>
          <p:nvPr userDrawn="1"/>
        </p:nvSpPr>
        <p:spPr>
          <a:xfrm rot="5400000">
            <a:off x="4074762" y="2263853"/>
            <a:ext cx="4042477" cy="5145816"/>
          </a:xfrm>
          <a:custGeom>
            <a:avLst/>
            <a:gdLst>
              <a:gd name="connsiteX0" fmla="*/ 0 w 4042477"/>
              <a:gd name="connsiteY0" fmla="*/ 2572908 h 5145816"/>
              <a:gd name="connsiteX1" fmla="*/ 2572908 w 4042477"/>
              <a:gd name="connsiteY1" fmla="*/ 0 h 5145816"/>
              <a:gd name="connsiteX2" fmla="*/ 4011446 w 4042477"/>
              <a:gd name="connsiteY2" fmla="*/ 439412 h 5145816"/>
              <a:gd name="connsiteX3" fmla="*/ 4042477 w 4042477"/>
              <a:gd name="connsiteY3" fmla="*/ 462617 h 5145816"/>
              <a:gd name="connsiteX4" fmla="*/ 4042477 w 4042477"/>
              <a:gd name="connsiteY4" fmla="*/ 4683199 h 5145816"/>
              <a:gd name="connsiteX5" fmla="*/ 4011445 w 4042477"/>
              <a:gd name="connsiteY5" fmla="*/ 4706404 h 5145816"/>
              <a:gd name="connsiteX6" fmla="*/ 2572908 w 4042477"/>
              <a:gd name="connsiteY6" fmla="*/ 5145816 h 5145816"/>
              <a:gd name="connsiteX7" fmla="*/ 0 w 4042477"/>
              <a:gd name="connsiteY7" fmla="*/ 2572908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2477" h="5145816">
                <a:moveTo>
                  <a:pt x="0" y="2572908"/>
                </a:moveTo>
                <a:cubicBezTo>
                  <a:pt x="0" y="1151930"/>
                  <a:pt x="1151930" y="0"/>
                  <a:pt x="2572908" y="0"/>
                </a:cubicBezTo>
                <a:cubicBezTo>
                  <a:pt x="3105775" y="0"/>
                  <a:pt x="3600807" y="161990"/>
                  <a:pt x="4011446" y="439412"/>
                </a:cubicBezTo>
                <a:lnTo>
                  <a:pt x="4042477" y="462617"/>
                </a:lnTo>
                <a:lnTo>
                  <a:pt x="4042477" y="4683199"/>
                </a:lnTo>
                <a:lnTo>
                  <a:pt x="4011445" y="4706404"/>
                </a:lnTo>
                <a:cubicBezTo>
                  <a:pt x="3600806" y="4983826"/>
                  <a:pt x="3105775" y="5145816"/>
                  <a:pt x="2572908" y="5145816"/>
                </a:cubicBezTo>
                <a:cubicBezTo>
                  <a:pt x="1151930" y="5145816"/>
                  <a:pt x="0" y="3993886"/>
                  <a:pt x="0" y="2572908"/>
                </a:cubicBez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7">
            <a:extLst>
              <a:ext uri="{FF2B5EF4-FFF2-40B4-BE49-F238E27FC236}">
                <a16:creationId xmlns:a16="http://schemas.microsoft.com/office/drawing/2014/main" id="{D1324873-CBF5-A3C4-2FED-7A74AB030421}"/>
              </a:ext>
              <a:ext uri="{C183D7F6-B498-43B3-948B-1728B52AA6E4}">
                <adec:decorative xmlns:adec="http://schemas.microsoft.com/office/drawing/2017/decorative" xmlns="" val="1"/>
              </a:ext>
            </a:extLst>
          </p:cNvPr>
          <p:cNvSpPr/>
          <p:nvPr userDrawn="1"/>
        </p:nvSpPr>
        <p:spPr>
          <a:xfrm rot="5400000">
            <a:off x="5482522" y="1763840"/>
            <a:ext cx="1226956" cy="3330322"/>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xmlns=""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xmlns=""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24273D7-57D0-754C-B3BD-00D85865C8DA}"/>
              </a:ext>
            </a:extLst>
          </p:cNvPr>
          <p:cNvSpPr>
            <a:spLocks noGrp="1"/>
          </p:cNvSpPr>
          <p:nvPr>
            <p:ph type="pic" sz="quarter" idx="10"/>
          </p:nvPr>
        </p:nvSpPr>
        <p:spPr>
          <a:xfrm>
            <a:off x="3523091" y="3427812"/>
            <a:ext cx="5143494" cy="3430188"/>
          </a:xfrm>
          <a:custGeom>
            <a:avLst/>
            <a:gdLst>
              <a:gd name="connsiteX0" fmla="*/ 922627 w 5143494"/>
              <a:gd name="connsiteY0" fmla="*/ 0 h 3430188"/>
              <a:gd name="connsiteX1" fmla="*/ 955285 w 5143494"/>
              <a:gd name="connsiteY1" fmla="*/ 29682 h 3430188"/>
              <a:gd name="connsiteX2" fmla="*/ 2591894 w 5143494"/>
              <a:gd name="connsiteY2" fmla="*/ 617209 h 3430188"/>
              <a:gd name="connsiteX3" fmla="*/ 4228502 w 5143494"/>
              <a:gd name="connsiteY3" fmla="*/ 29682 h 3430188"/>
              <a:gd name="connsiteX4" fmla="*/ 4240798 w 5143494"/>
              <a:gd name="connsiteY4" fmla="*/ 18506 h 3430188"/>
              <a:gd name="connsiteX5" fmla="*/ 4390247 w 5143494"/>
              <a:gd name="connsiteY5" fmla="*/ 157278 h 3430188"/>
              <a:gd name="connsiteX6" fmla="*/ 5143494 w 5143494"/>
              <a:gd name="connsiteY6" fmla="*/ 2015180 h 3430188"/>
              <a:gd name="connsiteX7" fmla="*/ 4833098 w 5143494"/>
              <a:gd name="connsiteY7" fmla="*/ 3267589 h 3430188"/>
              <a:gd name="connsiteX8" fmla="*/ 4736412 w 5143494"/>
              <a:gd name="connsiteY8" fmla="*/ 3430188 h 3430188"/>
              <a:gd name="connsiteX9" fmla="*/ 407083 w 5143494"/>
              <a:gd name="connsiteY9" fmla="*/ 3430188 h 3430188"/>
              <a:gd name="connsiteX10" fmla="*/ 310396 w 5143494"/>
              <a:gd name="connsiteY10" fmla="*/ 3267589 h 3430188"/>
              <a:gd name="connsiteX11" fmla="*/ 0 w 5143494"/>
              <a:gd name="connsiteY11" fmla="*/ 2015180 h 3430188"/>
              <a:gd name="connsiteX12" fmla="*/ 753247 w 5143494"/>
              <a:gd name="connsiteY12" fmla="*/ 157278 h 3430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43494" h="3430188">
                <a:moveTo>
                  <a:pt x="922627" y="0"/>
                </a:moveTo>
                <a:lnTo>
                  <a:pt x="955285" y="29682"/>
                </a:lnTo>
                <a:cubicBezTo>
                  <a:pt x="1400036" y="396722"/>
                  <a:pt x="1970216" y="617209"/>
                  <a:pt x="2591894" y="617209"/>
                </a:cubicBezTo>
                <a:cubicBezTo>
                  <a:pt x="3213572" y="617209"/>
                  <a:pt x="3783752" y="396722"/>
                  <a:pt x="4228502" y="29682"/>
                </a:cubicBezTo>
                <a:lnTo>
                  <a:pt x="4240798" y="18506"/>
                </a:lnTo>
                <a:lnTo>
                  <a:pt x="4390247" y="157278"/>
                </a:lnTo>
                <a:cubicBezTo>
                  <a:pt x="4855642" y="632756"/>
                  <a:pt x="5143494" y="1289624"/>
                  <a:pt x="5143494" y="2015180"/>
                </a:cubicBezTo>
                <a:cubicBezTo>
                  <a:pt x="5143494" y="2468653"/>
                  <a:pt x="5031052" y="2895294"/>
                  <a:pt x="4833098" y="3267589"/>
                </a:cubicBezTo>
                <a:lnTo>
                  <a:pt x="4736412" y="3430188"/>
                </a:lnTo>
                <a:lnTo>
                  <a:pt x="407083" y="3430188"/>
                </a:lnTo>
                <a:lnTo>
                  <a:pt x="310396" y="3267589"/>
                </a:lnTo>
                <a:cubicBezTo>
                  <a:pt x="112443" y="2895294"/>
                  <a:pt x="0" y="2468653"/>
                  <a:pt x="0" y="2015180"/>
                </a:cubicBezTo>
                <a:cubicBezTo>
                  <a:pt x="0" y="1289624"/>
                  <a:pt x="287853" y="632756"/>
                  <a:pt x="753247" y="157278"/>
                </a:cubicBezTo>
                <a:close/>
              </a:path>
            </a:pathLst>
          </a:custGeom>
          <a:noFill/>
        </p:spPr>
        <p:txBody>
          <a:bodyPr wrap="square" tIns="914400">
            <a:noAutofit/>
          </a:bodyPr>
          <a:lstStyle>
            <a:lvl1pPr marL="0" indent="0" algn="ctr">
              <a:buNone/>
              <a:defRPr/>
            </a:lvl1pPr>
          </a:lstStyle>
          <a:p>
            <a:r>
              <a:rPr lang="en-US" dirty="0"/>
              <a:t>Click icon to add picture</a:t>
            </a:r>
          </a:p>
        </p:txBody>
      </p:sp>
      <p:sp>
        <p:nvSpPr>
          <p:cNvPr id="2" name="Title 1"/>
          <p:cNvSpPr>
            <a:spLocks noGrp="1"/>
          </p:cNvSpPr>
          <p:nvPr>
            <p:ph type="ctrTitle" hasCustomPrompt="1"/>
          </p:nvPr>
        </p:nvSpPr>
        <p:spPr>
          <a:xfrm>
            <a:off x="685799" y="685798"/>
            <a:ext cx="10058400" cy="326644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spTree>
    <p:extLst>
      <p:ext uri="{BB962C8B-B14F-4D97-AF65-F5344CB8AC3E}">
        <p14:creationId xmlns:p14="http://schemas.microsoft.com/office/powerpoint/2010/main" val="984867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12" name="Graphic 6">
            <a:extLst>
              <a:ext uri="{FF2B5EF4-FFF2-40B4-BE49-F238E27FC236}">
                <a16:creationId xmlns:a16="http://schemas.microsoft.com/office/drawing/2014/main" id="{BB199B51-3DFF-3DF2-E402-55A5DA84946E}"/>
              </a:ext>
            </a:extLst>
          </p:cNvPr>
          <p:cNvSpPr/>
          <p:nvPr userDrawn="1"/>
        </p:nvSpPr>
        <p:spPr>
          <a:xfrm>
            <a:off x="7010400" y="0"/>
            <a:ext cx="5175265" cy="6859269"/>
          </a:xfrm>
          <a:custGeom>
            <a:avLst/>
            <a:gdLst>
              <a:gd name="connsiteX0" fmla="*/ 0 w 5175265"/>
              <a:gd name="connsiteY0" fmla="*/ 0 h 6859269"/>
              <a:gd name="connsiteX1" fmla="*/ 0 w 5175265"/>
              <a:gd name="connsiteY1" fmla="*/ 6407150 h 6859269"/>
              <a:gd name="connsiteX2" fmla="*/ 4494943 w 5175265"/>
              <a:gd name="connsiteY2" fmla="*/ 6407150 h 6859269"/>
              <a:gd name="connsiteX3" fmla="*/ 4505078 w 5175265"/>
              <a:gd name="connsiteY3" fmla="*/ 6417310 h 6859269"/>
              <a:gd name="connsiteX4" fmla="*/ 4494943 w 5175265"/>
              <a:gd name="connsiteY4" fmla="*/ 6427470 h 6859269"/>
              <a:gd name="connsiteX5" fmla="*/ 0 w 5175265"/>
              <a:gd name="connsiteY5" fmla="*/ 6427470 h 6859269"/>
              <a:gd name="connsiteX6" fmla="*/ 0 w 5175265"/>
              <a:gd name="connsiteY6" fmla="*/ 6859270 h 6859269"/>
              <a:gd name="connsiteX7" fmla="*/ 5175266 w 5175265"/>
              <a:gd name="connsiteY7" fmla="*/ 6859270 h 6859269"/>
              <a:gd name="connsiteX8" fmla="*/ 5175266 w 5175265"/>
              <a:gd name="connsiteY8" fmla="*/ 0 h 6859269"/>
              <a:gd name="connsiteX9" fmla="*/ 0 w 5175265"/>
              <a:gd name="connsiteY9" fmla="*/ 0 h 6859269"/>
              <a:gd name="connsiteX10" fmla="*/ 4491143 w 5175265"/>
              <a:gd name="connsiteY10" fmla="*/ 1362710 h 6859269"/>
              <a:gd name="connsiteX11" fmla="*/ 4364453 w 5175265"/>
              <a:gd name="connsiteY11" fmla="*/ 1362710 h 6859269"/>
              <a:gd name="connsiteX12" fmla="*/ 4364453 w 5175265"/>
              <a:gd name="connsiteY12" fmla="*/ 895350 h 6859269"/>
              <a:gd name="connsiteX13" fmla="*/ 3826023 w 5175265"/>
              <a:gd name="connsiteY13" fmla="*/ 1435100 h 6859269"/>
              <a:gd name="connsiteX14" fmla="*/ 3736073 w 5175265"/>
              <a:gd name="connsiteY14" fmla="*/ 1344930 h 6859269"/>
              <a:gd name="connsiteX15" fmla="*/ 4261835 w 5175265"/>
              <a:gd name="connsiteY15" fmla="*/ 817880 h 6859269"/>
              <a:gd name="connsiteX16" fmla="*/ 3807019 w 5175265"/>
              <a:gd name="connsiteY16" fmla="*/ 817880 h 6859269"/>
              <a:gd name="connsiteX17" fmla="*/ 3807019 w 5175265"/>
              <a:gd name="connsiteY17" fmla="*/ 690880 h 6859269"/>
              <a:gd name="connsiteX18" fmla="*/ 4364453 w 5175265"/>
              <a:gd name="connsiteY18" fmla="*/ 690880 h 6859269"/>
              <a:gd name="connsiteX19" fmla="*/ 4482274 w 5175265"/>
              <a:gd name="connsiteY19" fmla="*/ 690880 h 6859269"/>
              <a:gd name="connsiteX20" fmla="*/ 4491143 w 5175265"/>
              <a:gd name="connsiteY20" fmla="*/ 690880 h 6859269"/>
              <a:gd name="connsiteX21" fmla="*/ 4491143 w 5175265"/>
              <a:gd name="connsiteY21" fmla="*/ 1362710 h 685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75265" h="6859269">
                <a:moveTo>
                  <a:pt x="0" y="0"/>
                </a:moveTo>
                <a:lnTo>
                  <a:pt x="0" y="6407150"/>
                </a:lnTo>
                <a:lnTo>
                  <a:pt x="4494943" y="6407150"/>
                </a:lnTo>
                <a:cubicBezTo>
                  <a:pt x="4500011" y="6407150"/>
                  <a:pt x="4505078" y="6410960"/>
                  <a:pt x="4505078" y="6417310"/>
                </a:cubicBezTo>
                <a:cubicBezTo>
                  <a:pt x="4505078" y="6423660"/>
                  <a:pt x="4501278" y="6427470"/>
                  <a:pt x="4494943" y="6427470"/>
                </a:cubicBezTo>
                <a:lnTo>
                  <a:pt x="0" y="6427470"/>
                </a:lnTo>
                <a:lnTo>
                  <a:pt x="0" y="6859270"/>
                </a:lnTo>
                <a:lnTo>
                  <a:pt x="5175266" y="6859270"/>
                </a:lnTo>
                <a:lnTo>
                  <a:pt x="5175266" y="0"/>
                </a:lnTo>
                <a:lnTo>
                  <a:pt x="0" y="0"/>
                </a:lnTo>
                <a:close/>
                <a:moveTo>
                  <a:pt x="4491143" y="1362710"/>
                </a:moveTo>
                <a:lnTo>
                  <a:pt x="4364453" y="1362710"/>
                </a:lnTo>
                <a:lnTo>
                  <a:pt x="4364453" y="895350"/>
                </a:lnTo>
                <a:lnTo>
                  <a:pt x="3826023" y="1435100"/>
                </a:lnTo>
                <a:lnTo>
                  <a:pt x="3736073" y="1344930"/>
                </a:lnTo>
                <a:lnTo>
                  <a:pt x="4261835" y="817880"/>
                </a:lnTo>
                <a:lnTo>
                  <a:pt x="3807019" y="817880"/>
                </a:lnTo>
                <a:lnTo>
                  <a:pt x="3807019" y="690880"/>
                </a:lnTo>
                <a:lnTo>
                  <a:pt x="4364453" y="690880"/>
                </a:lnTo>
                <a:lnTo>
                  <a:pt x="4482274" y="690880"/>
                </a:lnTo>
                <a:lnTo>
                  <a:pt x="4491143" y="690880"/>
                </a:lnTo>
                <a:lnTo>
                  <a:pt x="4491143" y="1362710"/>
                </a:lnTo>
                <a:close/>
              </a:path>
            </a:pathLst>
          </a:custGeom>
          <a:solidFill>
            <a:schemeClr val="accent1">
              <a:lumMod val="60000"/>
              <a:lumOff val="40000"/>
            </a:schemeClr>
          </a:solidFill>
          <a:ln w="12669"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677334" y="694944"/>
            <a:ext cx="9584266" cy="1387852"/>
          </a:xfrm>
        </p:spPr>
        <p:txBody>
          <a:bodyPr lIns="0" tIns="0" rIns="457200" bIns="0">
            <a:noAutofit/>
          </a:bodyPr>
          <a:lstStyle>
            <a:lvl1pPr>
              <a:lnSpc>
                <a:spcPts val="4500"/>
              </a:lnSpc>
              <a:defRPr sz="4000"/>
            </a:lvl1pPr>
          </a:lstStyle>
          <a:p>
            <a:r>
              <a:rPr lang="en-US" dirty="0"/>
              <a:t>Click to add title</a:t>
            </a:r>
          </a:p>
        </p:txBody>
      </p:sp>
      <p:cxnSp>
        <p:nvCxnSpPr>
          <p:cNvPr id="3" name="Straight Connector 2">
            <a:extLst>
              <a:ext uri="{FF2B5EF4-FFF2-40B4-BE49-F238E27FC236}">
                <a16:creationId xmlns:a16="http://schemas.microsoft.com/office/drawing/2014/main" id="{94F37D59-BF08-6CEE-197E-A579E47015D7}"/>
              </a:ext>
              <a:ext uri="{C183D7F6-B498-43B3-948B-1728B52AA6E4}">
                <adec:decorative xmlns:adec="http://schemas.microsoft.com/office/drawing/2017/decorative" xmlns=""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7BC225B1-A420-C658-9FD7-067B9FEFF745}"/>
              </a:ext>
            </a:extLst>
          </p:cNvPr>
          <p:cNvSpPr>
            <a:spLocks noGrp="1"/>
          </p:cNvSpPr>
          <p:nvPr>
            <p:ph sz="quarter" idx="12" hasCustomPrompt="1"/>
          </p:nvPr>
        </p:nvSpPr>
        <p:spPr>
          <a:xfrm>
            <a:off x="677334" y="2552698"/>
            <a:ext cx="5964766" cy="3083217"/>
          </a:xfrm>
        </p:spPr>
        <p:txBody>
          <a:bodyPr lIns="91440">
            <a:noAutofit/>
          </a:bodyPr>
          <a:lstStyle>
            <a:lvl1pPr marL="457200" indent="-457200">
              <a:spcBef>
                <a:spcPts val="1600"/>
              </a:spcBef>
              <a:buSzPct val="100000"/>
              <a:buFont typeface="+mj-lt"/>
              <a:buAutoNum type="arabicPeriod"/>
              <a:defRPr sz="1800"/>
            </a:lvl1pPr>
            <a:lvl2pPr marL="800100" indent="-342900">
              <a:spcBef>
                <a:spcPts val="1600"/>
              </a:spcBef>
              <a:buSzPct val="100000"/>
              <a:buFont typeface="+mj-lt"/>
              <a:buAutoNum type="alphaLcPeriod"/>
              <a:defRPr sz="1600"/>
            </a:lvl2pPr>
            <a:lvl3pPr marL="1257300" indent="-342900">
              <a:spcBef>
                <a:spcPts val="1600"/>
              </a:spcBef>
              <a:buSzPct val="100000"/>
              <a:buFont typeface="+mj-lt"/>
              <a:buAutoNum type="arabicParenR"/>
              <a:defRPr sz="1400"/>
            </a:lvl3pPr>
            <a:lvl4pPr marL="1600200" indent="-228600">
              <a:spcBef>
                <a:spcPts val="1600"/>
              </a:spcBef>
              <a:buSzPct val="100000"/>
              <a:buFont typeface="+mj-lt"/>
              <a:buAutoNum type="alphaLcParenR"/>
              <a:defRPr sz="1200"/>
            </a:lvl4pPr>
            <a:lvl5pPr marL="2057400" indent="-228600">
              <a:spcBef>
                <a:spcPts val="1600"/>
              </a:spcBef>
              <a:buSzPct val="100000"/>
              <a:buFont typeface="+mj-lt"/>
              <a:buAutoNum type="romanLcPeriod"/>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665F9D66-4BCE-5466-BE42-19F154C5BF73}"/>
              </a:ext>
            </a:extLst>
          </p:cNvPr>
          <p:cNvSpPr>
            <a:spLocks noGrp="1"/>
          </p:cNvSpPr>
          <p:nvPr>
            <p:ph sz="quarter" idx="13" hasCustomPrompt="1"/>
          </p:nvPr>
        </p:nvSpPr>
        <p:spPr>
          <a:xfrm>
            <a:off x="7656513" y="2552699"/>
            <a:ext cx="3842913" cy="3083216"/>
          </a:xfrm>
        </p:spPr>
        <p:txBody>
          <a:bodyPr>
            <a:noAutofit/>
          </a:bodyPr>
          <a:lstStyle>
            <a:lvl1pPr marL="457200" indent="-457200">
              <a:lnSpc>
                <a:spcPts val="2400"/>
              </a:lnSpc>
              <a:spcBef>
                <a:spcPts val="2800"/>
              </a:spcBef>
              <a:defRPr sz="2400"/>
            </a:lvl1pPr>
            <a:lvl2pPr>
              <a:lnSpc>
                <a:spcPts val="2400"/>
              </a:lnSpc>
              <a:spcBef>
                <a:spcPts val="2800"/>
              </a:spcBef>
              <a:defRPr sz="2000"/>
            </a:lvl2pPr>
            <a:lvl3pPr>
              <a:lnSpc>
                <a:spcPts val="2400"/>
              </a:lnSpc>
              <a:spcBef>
                <a:spcPts val="2800"/>
              </a:spcBef>
              <a:defRPr sz="1800"/>
            </a:lvl3pPr>
            <a:lvl4pPr>
              <a:lnSpc>
                <a:spcPts val="2400"/>
              </a:lnSpc>
              <a:spcBef>
                <a:spcPts val="2800"/>
              </a:spcBef>
              <a:defRPr sz="1600"/>
            </a:lvl4pPr>
            <a:lvl5pPr>
              <a:lnSpc>
                <a:spcPts val="2400"/>
              </a:lnSpc>
              <a:spcBef>
                <a:spcPts val="2800"/>
              </a:spcBef>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solidFill>
            <a:schemeClr val="accent1">
              <a:lumMod val="60000"/>
              <a:lumOff val="40000"/>
            </a:schemeClr>
          </a:solidFill>
        </p:spPr>
        <p:txBody>
          <a:bodyPr/>
          <a:lstStyle/>
          <a:p>
            <a:fld id="{D57F1E4F-1CFF-5643-939E-217C01CDF565}" type="slidenum">
              <a:rPr lang="en-US" smtClean="0"/>
              <a:pPr/>
              <a:t>‹#›</a:t>
            </a:fld>
            <a:endParaRPr lang="en-US" dirty="0"/>
          </a:p>
        </p:txBody>
      </p:sp>
      <p:sp>
        <p:nvSpPr>
          <p:cNvPr id="4" name="Date Placeholder 3">
            <a:extLst>
              <a:ext uri="{FF2B5EF4-FFF2-40B4-BE49-F238E27FC236}">
                <a16:creationId xmlns:a16="http://schemas.microsoft.com/office/drawing/2014/main" id="{A3673DFC-848F-3CB1-23EC-9E1D65E48756}"/>
              </a:ext>
            </a:extLst>
          </p:cNvPr>
          <p:cNvSpPr>
            <a:spLocks noGrp="1"/>
          </p:cNvSpPr>
          <p:nvPr>
            <p:ph type="dt" sz="half" idx="14"/>
          </p:nvPr>
        </p:nvSpPr>
        <p:spPr/>
        <p:txBody>
          <a:bodyPr/>
          <a:lstStyle/>
          <a:p>
            <a:fld id="{88FD4BCE-35F6-425E-BEE7-07902E8BBFFC}" type="datetimeFigureOut">
              <a:rPr lang="en-US" smtClean="0"/>
              <a:pPr/>
              <a:t>3/1/2025</a:t>
            </a:fld>
            <a:endParaRPr lang="en-US" dirty="0"/>
          </a:p>
        </p:txBody>
      </p:sp>
      <p:sp>
        <p:nvSpPr>
          <p:cNvPr id="5" name="Footer Placeholder 4">
            <a:extLst>
              <a:ext uri="{FF2B5EF4-FFF2-40B4-BE49-F238E27FC236}">
                <a16:creationId xmlns:a16="http://schemas.microsoft.com/office/drawing/2014/main" id="{4F699A12-3443-5523-F408-1CF310CF2509}"/>
              </a:ext>
            </a:extLst>
          </p:cNvPr>
          <p:cNvSpPr>
            <a:spLocks noGrp="1"/>
          </p:cNvSpPr>
          <p:nvPr>
            <p:ph type="ftr" sz="quarter" idx="15"/>
          </p:nvPr>
        </p:nvSpPr>
        <p:spPr/>
        <p:txBody>
          <a:bodyPr/>
          <a:lstStyle/>
          <a:p>
            <a:endParaRPr lang="en-US" dirty="0"/>
          </a:p>
        </p:txBody>
      </p:sp>
    </p:spTree>
    <p:extLst>
      <p:ext uri="{BB962C8B-B14F-4D97-AF65-F5344CB8AC3E}">
        <p14:creationId xmlns:p14="http://schemas.microsoft.com/office/powerpoint/2010/main" val="2173387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and Subtitle">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E195471-80E6-2173-AB78-E4AE69292A67}"/>
              </a:ext>
              <a:ext uri="{C183D7F6-B498-43B3-948B-1728B52AA6E4}">
                <adec:decorative xmlns:adec="http://schemas.microsoft.com/office/drawing/2017/decorative" xmlns="" val="1"/>
              </a:ext>
            </a:extLst>
          </p:cNvPr>
          <p:cNvGrpSpPr/>
          <p:nvPr userDrawn="1"/>
        </p:nvGrpSpPr>
        <p:grpSpPr>
          <a:xfrm flipH="1">
            <a:off x="1563663" y="856093"/>
            <a:ext cx="9064674" cy="5145815"/>
            <a:chOff x="1400539" y="700853"/>
            <a:chExt cx="9699638" cy="5506270"/>
          </a:xfrm>
        </p:grpSpPr>
        <p:sp>
          <p:nvSpPr>
            <p:cNvPr id="4" name="Oval 3">
              <a:extLst>
                <a:ext uri="{FF2B5EF4-FFF2-40B4-BE49-F238E27FC236}">
                  <a16:creationId xmlns:a16="http://schemas.microsoft.com/office/drawing/2014/main" id="{F183DD5A-FAA9-3AB5-A277-0BD8F58B7AC9}"/>
                </a:ext>
              </a:extLst>
            </p:cNvPr>
            <p:cNvSpPr/>
            <p:nvPr userDrawn="1"/>
          </p:nvSpPr>
          <p:spPr>
            <a:xfrm>
              <a:off x="1400539" y="700853"/>
              <a:ext cx="5506270" cy="5506270"/>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22BF3AA-2377-DDB1-A0FA-B1CEAEC0FCE9}"/>
                </a:ext>
              </a:extLst>
            </p:cNvPr>
            <p:cNvSpPr/>
            <p:nvPr userDrawn="1"/>
          </p:nvSpPr>
          <p:spPr>
            <a:xfrm>
              <a:off x="5593907" y="700853"/>
              <a:ext cx="5506270" cy="5506270"/>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D1324873-CBF5-A3C4-2FED-7A74AB030421}"/>
                </a:ext>
              </a:extLst>
            </p:cNvPr>
            <p:cNvSpPr/>
            <p:nvPr userDrawn="1"/>
          </p:nvSpPr>
          <p:spPr>
            <a:xfrm>
              <a:off x="5593907" y="1672186"/>
              <a:ext cx="1312902" cy="3563605"/>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hasCustomPrompt="1"/>
          </p:nvPr>
        </p:nvSpPr>
        <p:spPr>
          <a:xfrm>
            <a:off x="685800" y="685799"/>
            <a:ext cx="10058400" cy="457200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sp>
        <p:nvSpPr>
          <p:cNvPr id="3" name="Subtitle 2"/>
          <p:cNvSpPr>
            <a:spLocks noGrp="1"/>
          </p:cNvSpPr>
          <p:nvPr>
            <p:ph type="subTitle" idx="1" hasCustomPrompt="1"/>
          </p:nvPr>
        </p:nvSpPr>
        <p:spPr>
          <a:xfrm>
            <a:off x="685799" y="5257798"/>
            <a:ext cx="10820397" cy="911425"/>
          </a:xfrm>
        </p:spPr>
        <p:txBody>
          <a:bodyPr lIns="0" tIns="0" rIns="0" bIns="0" anchor="b" anchorCtr="0">
            <a:normAutofit/>
          </a:bodyPr>
          <a:lstStyle>
            <a:lvl1pPr marL="0" indent="0" algn="l">
              <a:buNone/>
              <a:defRPr sz="3300" b="1">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xmlns=""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xmlns=""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109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xmlns=""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xmlns=""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675CBD89-63D9-CB44-E4AE-7915C4D78502}"/>
              </a:ext>
            </a:extLst>
          </p:cNvPr>
          <p:cNvSpPr>
            <a:spLocks noGrp="1"/>
          </p:cNvSpPr>
          <p:nvPr>
            <p:ph type="dt" sz="half" idx="12"/>
          </p:nvPr>
        </p:nvSpPr>
        <p:spPr/>
        <p:txBody>
          <a:bodyPr/>
          <a:lstStyle/>
          <a:p>
            <a:fld id="{88FD4BCE-35F6-425E-BEE7-07902E8BBFFC}" type="datetimeFigureOut">
              <a:rPr lang="en-US" smtClean="0"/>
              <a:pPr/>
              <a:t>3/1/2025</a:t>
            </a:fld>
            <a:endParaRPr lang="en-US" dirty="0"/>
          </a:p>
        </p:txBody>
      </p:sp>
      <p:sp>
        <p:nvSpPr>
          <p:cNvPr id="5" name="Footer Placeholder 4">
            <a:extLst>
              <a:ext uri="{FF2B5EF4-FFF2-40B4-BE49-F238E27FC236}">
                <a16:creationId xmlns:a16="http://schemas.microsoft.com/office/drawing/2014/main" id="{D48E4793-C529-931D-7D27-4D1661042409}"/>
              </a:ext>
            </a:extLst>
          </p:cNvPr>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1913968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xmlns=""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3" name="Content Placeholder 2"/>
          <p:cNvSpPr>
            <a:spLocks noGrp="1"/>
          </p:cNvSpPr>
          <p:nvPr>
            <p:ph idx="1" hasCustomPrompt="1"/>
          </p:nvPr>
        </p:nvSpPr>
        <p:spPr>
          <a:xfrm>
            <a:off x="5753101" y="694945"/>
            <a:ext cx="4297680" cy="5468112"/>
          </a:xfrm>
        </p:spPr>
        <p:txBody>
          <a:bodyPr lIns="0" tIns="0" rIns="0" bIns="0" anchor="t" anchorCtr="0">
            <a:normAutofit/>
          </a:bodyPr>
          <a:lstStyle>
            <a:lvl1pPr marL="457200" indent="-457200">
              <a:lnSpc>
                <a:spcPts val="3000"/>
              </a:lnSpc>
              <a:spcBef>
                <a:spcPts val="2800"/>
              </a:spcBef>
              <a:buSzPct val="100000"/>
              <a:buFont typeface="+mj-lt"/>
              <a:buAutoNum type="arabicPeriod"/>
              <a:defRPr sz="2400"/>
            </a:lvl1pPr>
            <a:lvl2pPr marL="914400" indent="-457200">
              <a:lnSpc>
                <a:spcPts val="3000"/>
              </a:lnSpc>
              <a:spcBef>
                <a:spcPts val="2800"/>
              </a:spcBef>
              <a:buSzPct val="100000"/>
              <a:buFont typeface="+mj-lt"/>
              <a:buAutoNum type="alphaLcPeriod"/>
              <a:defRPr sz="2000"/>
            </a:lvl2pPr>
            <a:lvl3pPr marL="1257300" indent="-342900">
              <a:lnSpc>
                <a:spcPts val="3000"/>
              </a:lnSpc>
              <a:spcBef>
                <a:spcPts val="2800"/>
              </a:spcBef>
              <a:buSzPct val="100000"/>
              <a:buFont typeface="+mj-lt"/>
              <a:buAutoNum type="arabicParenR"/>
              <a:defRPr sz="1800"/>
            </a:lvl3pPr>
            <a:lvl4pPr marL="1714500" indent="-342900">
              <a:lnSpc>
                <a:spcPts val="3000"/>
              </a:lnSpc>
              <a:spcBef>
                <a:spcPts val="2800"/>
              </a:spcBef>
              <a:buSzPct val="100000"/>
              <a:buFont typeface="+mj-lt"/>
              <a:buAutoNum type="alphaLcParenR"/>
              <a:defRPr sz="1600"/>
            </a:lvl4pPr>
            <a:lvl5pPr marL="2171700" indent="-342900">
              <a:lnSpc>
                <a:spcPts val="3000"/>
              </a:lnSpc>
              <a:spcBef>
                <a:spcPts val="2800"/>
              </a:spcBef>
              <a:buSzPct val="100000"/>
              <a:buFont typeface="+mj-lt"/>
              <a:buAutoNum type="romanLcPeriod"/>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xmlns=""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243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Title 1">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FB062180-6901-78B5-8F7B-76665DF86085}"/>
              </a:ext>
              <a:ext uri="{C183D7F6-B498-43B3-948B-1728B52AA6E4}">
                <adec:decorative xmlns:adec="http://schemas.microsoft.com/office/drawing/2017/decorative" xmlns="" val="1"/>
              </a:ext>
            </a:extLst>
          </p:cNvPr>
          <p:cNvSpPr/>
          <p:nvPr userDrawn="1"/>
        </p:nvSpPr>
        <p:spPr>
          <a:xfrm rot="5400000">
            <a:off x="4074761" y="-551669"/>
            <a:ext cx="4042479" cy="5145816"/>
          </a:xfrm>
          <a:custGeom>
            <a:avLst/>
            <a:gdLst>
              <a:gd name="connsiteX0" fmla="*/ 0 w 4042479"/>
              <a:gd name="connsiteY0" fmla="*/ 4683197 h 5145816"/>
              <a:gd name="connsiteX1" fmla="*/ 0 w 4042479"/>
              <a:gd name="connsiteY1" fmla="*/ 462619 h 5145816"/>
              <a:gd name="connsiteX2" fmla="*/ 31034 w 4042479"/>
              <a:gd name="connsiteY2" fmla="*/ 439413 h 5145816"/>
              <a:gd name="connsiteX3" fmla="*/ 1469571 w 4042479"/>
              <a:gd name="connsiteY3" fmla="*/ 0 h 5145816"/>
              <a:gd name="connsiteX4" fmla="*/ 4042479 w 4042479"/>
              <a:gd name="connsiteY4" fmla="*/ 2572908 h 5145816"/>
              <a:gd name="connsiteX5" fmla="*/ 1469571 w 4042479"/>
              <a:gd name="connsiteY5" fmla="*/ 5145816 h 5145816"/>
              <a:gd name="connsiteX6" fmla="*/ 31034 w 4042479"/>
              <a:gd name="connsiteY6" fmla="*/ 4706404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2479" h="5145816">
                <a:moveTo>
                  <a:pt x="0" y="4683197"/>
                </a:moveTo>
                <a:lnTo>
                  <a:pt x="0" y="462619"/>
                </a:lnTo>
                <a:lnTo>
                  <a:pt x="31034" y="439413"/>
                </a:lnTo>
                <a:cubicBezTo>
                  <a:pt x="441673" y="161990"/>
                  <a:pt x="936704" y="0"/>
                  <a:pt x="1469571" y="0"/>
                </a:cubicBezTo>
                <a:cubicBezTo>
                  <a:pt x="2890549" y="0"/>
                  <a:pt x="4042479" y="1151930"/>
                  <a:pt x="4042479" y="2572908"/>
                </a:cubicBezTo>
                <a:cubicBezTo>
                  <a:pt x="4042479" y="3993886"/>
                  <a:pt x="2890549" y="5145816"/>
                  <a:pt x="1469571" y="5145816"/>
                </a:cubicBezTo>
                <a:cubicBezTo>
                  <a:pt x="936704" y="5145816"/>
                  <a:pt x="441672" y="4983826"/>
                  <a:pt x="31034" y="4706404"/>
                </a:cubicBezTo>
                <a:close/>
              </a:path>
            </a:pathLst>
          </a:cu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0">
            <a:extLst>
              <a:ext uri="{FF2B5EF4-FFF2-40B4-BE49-F238E27FC236}">
                <a16:creationId xmlns:a16="http://schemas.microsoft.com/office/drawing/2014/main" id="{4E5909B6-3BD3-89A6-C532-2485920A25E0}"/>
              </a:ext>
              <a:ext uri="{C183D7F6-B498-43B3-948B-1728B52AA6E4}">
                <adec:decorative xmlns:adec="http://schemas.microsoft.com/office/drawing/2017/decorative" xmlns="" val="1"/>
              </a:ext>
            </a:extLst>
          </p:cNvPr>
          <p:cNvSpPr/>
          <p:nvPr userDrawn="1"/>
        </p:nvSpPr>
        <p:spPr>
          <a:xfrm rot="5400000">
            <a:off x="4074762" y="2263853"/>
            <a:ext cx="4042477" cy="5145816"/>
          </a:xfrm>
          <a:custGeom>
            <a:avLst/>
            <a:gdLst>
              <a:gd name="connsiteX0" fmla="*/ 0 w 4042477"/>
              <a:gd name="connsiteY0" fmla="*/ 2572908 h 5145816"/>
              <a:gd name="connsiteX1" fmla="*/ 2572908 w 4042477"/>
              <a:gd name="connsiteY1" fmla="*/ 0 h 5145816"/>
              <a:gd name="connsiteX2" fmla="*/ 4011446 w 4042477"/>
              <a:gd name="connsiteY2" fmla="*/ 439412 h 5145816"/>
              <a:gd name="connsiteX3" fmla="*/ 4042477 w 4042477"/>
              <a:gd name="connsiteY3" fmla="*/ 462617 h 5145816"/>
              <a:gd name="connsiteX4" fmla="*/ 4042477 w 4042477"/>
              <a:gd name="connsiteY4" fmla="*/ 4683199 h 5145816"/>
              <a:gd name="connsiteX5" fmla="*/ 4011445 w 4042477"/>
              <a:gd name="connsiteY5" fmla="*/ 4706404 h 5145816"/>
              <a:gd name="connsiteX6" fmla="*/ 2572908 w 4042477"/>
              <a:gd name="connsiteY6" fmla="*/ 5145816 h 5145816"/>
              <a:gd name="connsiteX7" fmla="*/ 0 w 4042477"/>
              <a:gd name="connsiteY7" fmla="*/ 2572908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2477" h="5145816">
                <a:moveTo>
                  <a:pt x="0" y="2572908"/>
                </a:moveTo>
                <a:cubicBezTo>
                  <a:pt x="0" y="1151930"/>
                  <a:pt x="1151930" y="0"/>
                  <a:pt x="2572908" y="0"/>
                </a:cubicBezTo>
                <a:cubicBezTo>
                  <a:pt x="3105775" y="0"/>
                  <a:pt x="3600807" y="161990"/>
                  <a:pt x="4011446" y="439412"/>
                </a:cubicBezTo>
                <a:lnTo>
                  <a:pt x="4042477" y="462617"/>
                </a:lnTo>
                <a:lnTo>
                  <a:pt x="4042477" y="4683199"/>
                </a:lnTo>
                <a:lnTo>
                  <a:pt x="4011445" y="4706404"/>
                </a:lnTo>
                <a:cubicBezTo>
                  <a:pt x="3600806" y="4983826"/>
                  <a:pt x="3105775" y="5145816"/>
                  <a:pt x="2572908" y="5145816"/>
                </a:cubicBezTo>
                <a:cubicBezTo>
                  <a:pt x="1151930" y="5145816"/>
                  <a:pt x="0" y="3993886"/>
                  <a:pt x="0" y="2572908"/>
                </a:cubicBez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7">
            <a:extLst>
              <a:ext uri="{FF2B5EF4-FFF2-40B4-BE49-F238E27FC236}">
                <a16:creationId xmlns:a16="http://schemas.microsoft.com/office/drawing/2014/main" id="{D1324873-CBF5-A3C4-2FED-7A74AB030421}"/>
              </a:ext>
              <a:ext uri="{C183D7F6-B498-43B3-948B-1728B52AA6E4}">
                <adec:decorative xmlns:adec="http://schemas.microsoft.com/office/drawing/2017/decorative" xmlns="" val="1"/>
              </a:ext>
            </a:extLst>
          </p:cNvPr>
          <p:cNvSpPr/>
          <p:nvPr userDrawn="1"/>
        </p:nvSpPr>
        <p:spPr>
          <a:xfrm rot="5400000">
            <a:off x="5482522" y="1763840"/>
            <a:ext cx="1226956" cy="3330322"/>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hasCustomPrompt="1"/>
          </p:nvPr>
        </p:nvSpPr>
        <p:spPr>
          <a:xfrm>
            <a:off x="685799" y="685798"/>
            <a:ext cx="10058400" cy="457200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sp>
        <p:nvSpPr>
          <p:cNvPr id="3" name="Subtitle 2"/>
          <p:cNvSpPr>
            <a:spLocks noGrp="1"/>
          </p:cNvSpPr>
          <p:nvPr>
            <p:ph type="subTitle" idx="1" hasCustomPrompt="1"/>
          </p:nvPr>
        </p:nvSpPr>
        <p:spPr>
          <a:xfrm>
            <a:off x="685799" y="5267956"/>
            <a:ext cx="10058400" cy="914400"/>
          </a:xfrm>
        </p:spPr>
        <p:txBody>
          <a:bodyPr lIns="0" tIns="0" rIns="0" bIns="0" anchor="b" anchorCtr="0">
            <a:normAutofit/>
          </a:bodyPr>
          <a:lstStyle>
            <a:lvl1pPr marL="0" indent="0" algn="l">
              <a:buNone/>
              <a:defRPr sz="3600" b="1">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xmlns=""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xmlns=""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9207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xmlns=""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3" name="Content Placeholder 2"/>
          <p:cNvSpPr>
            <a:spLocks noGrp="1"/>
          </p:cNvSpPr>
          <p:nvPr>
            <p:ph idx="1" hasCustomPrompt="1"/>
          </p:nvPr>
        </p:nvSpPr>
        <p:spPr>
          <a:xfrm>
            <a:off x="5753101" y="694945"/>
            <a:ext cx="4572000" cy="5468112"/>
          </a:xfrm>
        </p:spPr>
        <p:txBody>
          <a:bodyPr lIns="0" tIns="0" rIns="0" bIns="0" anchor="t" anchorCtr="0"/>
          <a:lstStyle>
            <a:lvl1pPr marL="0" indent="0">
              <a:lnSpc>
                <a:spcPts val="2400"/>
              </a:lnSpc>
              <a:spcBef>
                <a:spcPts val="1000"/>
              </a:spcBef>
              <a:buNone/>
              <a:defRPr/>
            </a:lvl1pPr>
            <a:lvl2pPr marL="742950" indent="-285750">
              <a:lnSpc>
                <a:spcPts val="2400"/>
              </a:lnSpc>
              <a:spcBef>
                <a:spcPts val="1000"/>
              </a:spcBef>
              <a:buFont typeface="Wingdings 3" panose="05040102010807070707" pitchFamily="18" charset="2"/>
              <a:buChar char="u"/>
              <a:defRPr/>
            </a:lvl2pPr>
            <a:lvl3pPr marL="1200150" indent="-285750">
              <a:lnSpc>
                <a:spcPts val="2400"/>
              </a:lnSpc>
              <a:spcBef>
                <a:spcPts val="1000"/>
              </a:spcBef>
              <a:buFont typeface="Wingdings 3" panose="05040102010807070707" pitchFamily="18" charset="2"/>
              <a:buChar char="u"/>
              <a:defRPr/>
            </a:lvl3pPr>
            <a:lvl4pPr marL="1543050" indent="-171450">
              <a:lnSpc>
                <a:spcPts val="2400"/>
              </a:lnSpc>
              <a:spcBef>
                <a:spcPts val="1000"/>
              </a:spcBef>
              <a:buFont typeface="Wingdings 3" panose="05040102010807070707" pitchFamily="18" charset="2"/>
              <a:buChar char="u"/>
              <a:defRPr/>
            </a:lvl4pPr>
            <a:lvl5pPr marL="2000250" indent="-171450">
              <a:lnSpc>
                <a:spcPts val="2400"/>
              </a:lnSpc>
              <a:spcBef>
                <a:spcPts val="1000"/>
              </a:spcBef>
              <a:buFont typeface="Wingdings 3" panose="05040102010807070707" pitchFamily="18" charset="2"/>
              <a:buChar char="u"/>
              <a:defRPr/>
            </a:lvl5pPr>
          </a:lstStyle>
          <a:p>
            <a:pPr marL="0" marR="0" lvl="0" indent="0" algn="l" defTabSz="457200" rtl="0" eaLnBrk="1" fontAlgn="auto" latinLnBrk="0" hangingPunct="1">
              <a:lnSpc>
                <a:spcPts val="2400"/>
              </a:lnSpc>
              <a:spcBef>
                <a:spcPts val="1000"/>
              </a:spcBef>
              <a:spcAft>
                <a:spcPts val="0"/>
              </a:spcAft>
              <a:buClr>
                <a:schemeClr val="tx1">
                  <a:lumMod val="85000"/>
                  <a:lumOff val="15000"/>
                </a:schemeClr>
              </a:buClr>
              <a:buSzPct val="80000"/>
              <a:buFont typeface="Wingdings 3" charset="2"/>
              <a:buNone/>
              <a:tabLst/>
              <a:defRPr/>
            </a:pPr>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xfrm>
            <a:off x="685800" y="5953968"/>
            <a:ext cx="365760" cy="365760"/>
          </a:xfrm>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xmlns=""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02681981-ACA6-F321-B526-C400A1D9E74F}"/>
              </a:ext>
            </a:extLst>
          </p:cNvPr>
          <p:cNvSpPr>
            <a:spLocks noGrp="1"/>
          </p:cNvSpPr>
          <p:nvPr>
            <p:ph type="dt" sz="half" idx="12"/>
          </p:nvPr>
        </p:nvSpPr>
        <p:spPr/>
        <p:txBody>
          <a:bodyPr/>
          <a:lstStyle/>
          <a:p>
            <a:fld id="{88FD4BCE-35F6-425E-BEE7-07902E8BBFFC}" type="datetimeFigureOut">
              <a:rPr lang="en-US" smtClean="0"/>
              <a:pPr/>
              <a:t>3/1/2025</a:t>
            </a:fld>
            <a:endParaRPr lang="en-US" dirty="0"/>
          </a:p>
        </p:txBody>
      </p:sp>
      <p:sp>
        <p:nvSpPr>
          <p:cNvPr id="6" name="Footer Placeholder 5">
            <a:extLst>
              <a:ext uri="{FF2B5EF4-FFF2-40B4-BE49-F238E27FC236}">
                <a16:creationId xmlns:a16="http://schemas.microsoft.com/office/drawing/2014/main" id="{CC86D413-D12F-D4FC-0369-637417A8ACAF}"/>
              </a:ext>
            </a:extLst>
          </p:cNvPr>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4022569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Title and Image">
    <p:bg>
      <p:bgPr>
        <a:solidFill>
          <a:schemeClr val="bg2"/>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xmlns=""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xmlns=""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585531A5-E0BC-2493-B1DF-7FDEBBD00DF4}"/>
              </a:ext>
              <a:ext uri="{C183D7F6-B498-43B3-948B-1728B52AA6E4}">
                <adec:decorative xmlns:adec="http://schemas.microsoft.com/office/drawing/2017/decorative" xmlns="" val="1"/>
              </a:ext>
            </a:extLst>
          </p:cNvPr>
          <p:cNvGrpSpPr/>
          <p:nvPr userDrawn="1"/>
        </p:nvGrpSpPr>
        <p:grpSpPr>
          <a:xfrm flipH="1">
            <a:off x="0" y="856093"/>
            <a:ext cx="5791637" cy="5145815"/>
            <a:chOff x="6400363" y="856093"/>
            <a:chExt cx="5791637" cy="5145815"/>
          </a:xfrm>
        </p:grpSpPr>
        <p:sp>
          <p:nvSpPr>
            <p:cNvPr id="21" name="Oval 20">
              <a:extLst>
                <a:ext uri="{FF2B5EF4-FFF2-40B4-BE49-F238E27FC236}">
                  <a16:creationId xmlns:a16="http://schemas.microsoft.com/office/drawing/2014/main" id="{59204924-0071-7102-F00E-8494C96FA10C}"/>
                </a:ext>
              </a:extLst>
            </p:cNvPr>
            <p:cNvSpPr/>
            <p:nvPr userDrawn="1"/>
          </p:nvSpPr>
          <p:spPr>
            <a:xfrm flipH="1">
              <a:off x="6400363" y="856093"/>
              <a:ext cx="5145815" cy="5145815"/>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a16="http://schemas.microsoft.com/office/drawing/2014/main" id="{EC3D4C6F-59E1-AAC8-F730-988C9DA079C9}"/>
                </a:ext>
              </a:extLst>
            </p:cNvPr>
            <p:cNvSpPr/>
            <p:nvPr userDrawn="1"/>
          </p:nvSpPr>
          <p:spPr>
            <a:xfrm flipH="1">
              <a:off x="10319220" y="953697"/>
              <a:ext cx="1872780" cy="4949246"/>
            </a:xfrm>
            <a:custGeom>
              <a:avLst/>
              <a:gdLst>
                <a:gd name="connsiteX0" fmla="*/ 0 w 1872780"/>
                <a:gd name="connsiteY0" fmla="*/ 0 h 4949246"/>
                <a:gd name="connsiteX1" fmla="*/ 0 w 1872780"/>
                <a:gd name="connsiteY1" fmla="*/ 4949246 h 4949246"/>
                <a:gd name="connsiteX2" fmla="*/ 64976 w 1872780"/>
                <a:gd name="connsiteY2" fmla="*/ 4932538 h 4949246"/>
                <a:gd name="connsiteX3" fmla="*/ 1872780 w 1872780"/>
                <a:gd name="connsiteY3" fmla="*/ 2475303 h 4949246"/>
                <a:gd name="connsiteX4" fmla="*/ 936480 w 1872780"/>
                <a:gd name="connsiteY4" fmla="*/ 489922 h 4949246"/>
                <a:gd name="connsiteX5" fmla="*/ 816865 w 1872780"/>
                <a:gd name="connsiteY5" fmla="*/ 400475 h 4949246"/>
                <a:gd name="connsiteX6" fmla="*/ 816865 w 1872780"/>
                <a:gd name="connsiteY6" fmla="*/ 403694 h 4949246"/>
                <a:gd name="connsiteX7" fmla="*/ 688294 w 1872780"/>
                <a:gd name="connsiteY7" fmla="*/ 403694 h 4949246"/>
                <a:gd name="connsiteX8" fmla="*/ 688294 w 1872780"/>
                <a:gd name="connsiteY8" fmla="*/ 311361 h 4949246"/>
                <a:gd name="connsiteX9" fmla="*/ 526273 w 1872780"/>
                <a:gd name="connsiteY9" fmla="*/ 212931 h 4949246"/>
                <a:gd name="connsiteX10" fmla="*/ 95108 w 1872780"/>
                <a:gd name="connsiteY10" fmla="*/ 27645 h 4949246"/>
                <a:gd name="connsiteX0" fmla="*/ 0 w 1872780"/>
                <a:gd name="connsiteY0" fmla="*/ 0 h 4949246"/>
                <a:gd name="connsiteX1" fmla="*/ 0 w 1872780"/>
                <a:gd name="connsiteY1" fmla="*/ 4949246 h 4949246"/>
                <a:gd name="connsiteX2" fmla="*/ 64976 w 1872780"/>
                <a:gd name="connsiteY2" fmla="*/ 4932538 h 4949246"/>
                <a:gd name="connsiteX3" fmla="*/ 1872780 w 1872780"/>
                <a:gd name="connsiteY3" fmla="*/ 2475303 h 4949246"/>
                <a:gd name="connsiteX4" fmla="*/ 936480 w 1872780"/>
                <a:gd name="connsiteY4" fmla="*/ 489922 h 4949246"/>
                <a:gd name="connsiteX5" fmla="*/ 816865 w 1872780"/>
                <a:gd name="connsiteY5" fmla="*/ 400475 h 4949246"/>
                <a:gd name="connsiteX6" fmla="*/ 816865 w 1872780"/>
                <a:gd name="connsiteY6" fmla="*/ 403694 h 4949246"/>
                <a:gd name="connsiteX7" fmla="*/ 820319 w 1872780"/>
                <a:gd name="connsiteY7" fmla="*/ 335236 h 4949246"/>
                <a:gd name="connsiteX8" fmla="*/ 688294 w 1872780"/>
                <a:gd name="connsiteY8" fmla="*/ 311361 h 4949246"/>
                <a:gd name="connsiteX9" fmla="*/ 526273 w 1872780"/>
                <a:gd name="connsiteY9" fmla="*/ 212931 h 4949246"/>
                <a:gd name="connsiteX10" fmla="*/ 95108 w 1872780"/>
                <a:gd name="connsiteY10" fmla="*/ 27645 h 4949246"/>
                <a:gd name="connsiteX11" fmla="*/ 0 w 1872780"/>
                <a:gd name="connsiteY11" fmla="*/ 0 h 4949246"/>
                <a:gd name="connsiteX0" fmla="*/ 0 w 1872780"/>
                <a:gd name="connsiteY0" fmla="*/ 0 h 4949246"/>
                <a:gd name="connsiteX1" fmla="*/ 0 w 1872780"/>
                <a:gd name="connsiteY1" fmla="*/ 4949246 h 4949246"/>
                <a:gd name="connsiteX2" fmla="*/ 64976 w 1872780"/>
                <a:gd name="connsiteY2" fmla="*/ 4932538 h 4949246"/>
                <a:gd name="connsiteX3" fmla="*/ 1872780 w 1872780"/>
                <a:gd name="connsiteY3" fmla="*/ 2475303 h 4949246"/>
                <a:gd name="connsiteX4" fmla="*/ 936480 w 1872780"/>
                <a:gd name="connsiteY4" fmla="*/ 489922 h 4949246"/>
                <a:gd name="connsiteX5" fmla="*/ 816865 w 1872780"/>
                <a:gd name="connsiteY5" fmla="*/ 400475 h 4949246"/>
                <a:gd name="connsiteX6" fmla="*/ 816865 w 1872780"/>
                <a:gd name="connsiteY6" fmla="*/ 403694 h 4949246"/>
                <a:gd name="connsiteX7" fmla="*/ 688294 w 1872780"/>
                <a:gd name="connsiteY7" fmla="*/ 311361 h 4949246"/>
                <a:gd name="connsiteX8" fmla="*/ 526273 w 1872780"/>
                <a:gd name="connsiteY8" fmla="*/ 212931 h 4949246"/>
                <a:gd name="connsiteX9" fmla="*/ 95108 w 1872780"/>
                <a:gd name="connsiteY9" fmla="*/ 27645 h 4949246"/>
                <a:gd name="connsiteX10" fmla="*/ 0 w 1872780"/>
                <a:gd name="connsiteY10" fmla="*/ 0 h 494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72780" h="4949246">
                  <a:moveTo>
                    <a:pt x="0" y="0"/>
                  </a:moveTo>
                  <a:lnTo>
                    <a:pt x="0" y="4949246"/>
                  </a:lnTo>
                  <a:lnTo>
                    <a:pt x="64976" y="4932538"/>
                  </a:lnTo>
                  <a:cubicBezTo>
                    <a:pt x="1112326" y="4606779"/>
                    <a:pt x="1872780" y="3629848"/>
                    <a:pt x="1872780" y="2475303"/>
                  </a:cubicBezTo>
                  <a:cubicBezTo>
                    <a:pt x="1872780" y="1676003"/>
                    <a:pt x="1508302" y="961831"/>
                    <a:pt x="936480" y="489922"/>
                  </a:cubicBezTo>
                  <a:lnTo>
                    <a:pt x="816865" y="400475"/>
                  </a:lnTo>
                  <a:lnTo>
                    <a:pt x="816865" y="403694"/>
                  </a:lnTo>
                  <a:lnTo>
                    <a:pt x="688294" y="311361"/>
                  </a:lnTo>
                  <a:lnTo>
                    <a:pt x="526273" y="212931"/>
                  </a:lnTo>
                  <a:cubicBezTo>
                    <a:pt x="389561" y="138665"/>
                    <a:pt x="245366" y="76429"/>
                    <a:pt x="95108" y="27645"/>
                  </a:cubicBezTo>
                  <a:lnTo>
                    <a:pt x="0" y="0"/>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23">
              <a:extLst>
                <a:ext uri="{FF2B5EF4-FFF2-40B4-BE49-F238E27FC236}">
                  <a16:creationId xmlns:a16="http://schemas.microsoft.com/office/drawing/2014/main" id="{1884E397-4075-3615-C87B-9D22754DFD4C}"/>
                </a:ext>
              </a:extLst>
            </p:cNvPr>
            <p:cNvSpPr/>
            <p:nvPr userDrawn="1"/>
          </p:nvSpPr>
          <p:spPr>
            <a:xfrm flipH="1">
              <a:off x="10319222" y="1763840"/>
              <a:ext cx="1226956" cy="3330322"/>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p:nvPr>
        </p:nvSpPr>
        <p:spPr>
          <a:xfrm>
            <a:off x="2283137" y="400925"/>
            <a:ext cx="8913947" cy="4061745"/>
          </a:xfrm>
        </p:spPr>
        <p:txBody>
          <a:bodyPr lIns="0" tIns="0" rIns="0" bIns="0" anchor="b" anchorCtr="0">
            <a:noAutofit/>
          </a:bodyPr>
          <a:lstStyle>
            <a:lvl1pPr algn="l">
              <a:lnSpc>
                <a:spcPct val="100000"/>
              </a:lnSpc>
              <a:defRPr sz="7500" b="1" cap="none" spc="50" baseline="0">
                <a:solidFill>
                  <a:schemeClr val="tx1">
                    <a:lumMod val="85000"/>
                    <a:lumOff val="15000"/>
                  </a:schemeClr>
                </a:solidFill>
              </a:defRPr>
            </a:lvl1pPr>
          </a:lstStyle>
          <a:p>
            <a:endParaRPr lang="en-US" dirty="0"/>
          </a:p>
        </p:txBody>
      </p:sp>
      <p:sp>
        <p:nvSpPr>
          <p:cNvPr id="3" name="Subtitle 2"/>
          <p:cNvSpPr>
            <a:spLocks noGrp="1"/>
          </p:cNvSpPr>
          <p:nvPr>
            <p:ph type="subTitle" idx="1" hasCustomPrompt="1"/>
          </p:nvPr>
        </p:nvSpPr>
        <p:spPr>
          <a:xfrm>
            <a:off x="2283140" y="4519311"/>
            <a:ext cx="8913949" cy="1657202"/>
          </a:xfrm>
        </p:spPr>
        <p:txBody>
          <a:bodyPr lIns="0" tIns="0" rIns="0" bIns="0" anchor="t" anchorCtr="0">
            <a:normAutofit/>
          </a:bodyPr>
          <a:lstStyle>
            <a:lvl1pPr marL="0" indent="0" algn="l">
              <a:buNone/>
              <a:defRPr sz="3600" b="1">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sp>
        <p:nvSpPr>
          <p:cNvPr id="9" name="Picture Placeholder 8">
            <a:extLst>
              <a:ext uri="{FF2B5EF4-FFF2-40B4-BE49-F238E27FC236}">
                <a16:creationId xmlns:a16="http://schemas.microsoft.com/office/drawing/2014/main" id="{E08CADAB-C836-336D-DC60-E20AAE3199B4}"/>
              </a:ext>
              <a:ext uri="{C183D7F6-B498-43B3-948B-1728B52AA6E4}">
                <adec:decorative xmlns:adec="http://schemas.microsoft.com/office/drawing/2017/decorative" xmlns="" val="0"/>
              </a:ext>
            </a:extLst>
          </p:cNvPr>
          <p:cNvSpPr>
            <a:spLocks noGrp="1"/>
          </p:cNvSpPr>
          <p:nvPr>
            <p:ph type="pic" sz="quarter" idx="10"/>
          </p:nvPr>
        </p:nvSpPr>
        <p:spPr>
          <a:xfrm>
            <a:off x="2" y="972878"/>
            <a:ext cx="1264455" cy="4926287"/>
          </a:xfrm>
          <a:custGeom>
            <a:avLst/>
            <a:gdLst>
              <a:gd name="connsiteX0" fmla="*/ 0 w 1264455"/>
              <a:gd name="connsiteY0" fmla="*/ 0 h 4926287"/>
              <a:gd name="connsiteX1" fmla="*/ 53564 w 1264455"/>
              <a:gd name="connsiteY1" fmla="*/ 0 h 4926287"/>
              <a:gd name="connsiteX2" fmla="*/ 184430 w 1264455"/>
              <a:gd name="connsiteY2" fmla="*/ 42338 h 4926287"/>
              <a:gd name="connsiteX3" fmla="*/ 1264455 w 1264455"/>
              <a:gd name="connsiteY3" fmla="*/ 797216 h 4926287"/>
              <a:gd name="connsiteX4" fmla="*/ 1245431 w 1264455"/>
              <a:gd name="connsiteY4" fmla="*/ 818786 h 4926287"/>
              <a:gd name="connsiteX5" fmla="*/ 646813 w 1264455"/>
              <a:gd name="connsiteY5" fmla="*/ 2455489 h 4926287"/>
              <a:gd name="connsiteX6" fmla="*/ 1245431 w 1264455"/>
              <a:gd name="connsiteY6" fmla="*/ 4092193 h 4926287"/>
              <a:gd name="connsiteX7" fmla="*/ 1264455 w 1264455"/>
              <a:gd name="connsiteY7" fmla="*/ 4113762 h 4926287"/>
              <a:gd name="connsiteX8" fmla="*/ 362544 w 1264455"/>
              <a:gd name="connsiteY8" fmla="*/ 4796931 h 4926287"/>
              <a:gd name="connsiteX9" fmla="*/ 201663 w 1264455"/>
              <a:gd name="connsiteY9" fmla="*/ 4862847 h 4926287"/>
              <a:gd name="connsiteX10" fmla="*/ 166695 w 1264455"/>
              <a:gd name="connsiteY10" fmla="*/ 4875645 h 4926287"/>
              <a:gd name="connsiteX11" fmla="*/ 49533 w 1264455"/>
              <a:gd name="connsiteY11" fmla="*/ 4913551 h 4926287"/>
              <a:gd name="connsiteX12" fmla="*/ 0 w 1264455"/>
              <a:gd name="connsiteY12" fmla="*/ 4926287 h 492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4455" h="4926287">
                <a:moveTo>
                  <a:pt x="0" y="0"/>
                </a:moveTo>
                <a:lnTo>
                  <a:pt x="53564" y="0"/>
                </a:lnTo>
                <a:lnTo>
                  <a:pt x="184430" y="42338"/>
                </a:lnTo>
                <a:cubicBezTo>
                  <a:pt x="607635" y="197310"/>
                  <a:pt x="979255" y="460836"/>
                  <a:pt x="1264455" y="797216"/>
                </a:cubicBezTo>
                <a:lnTo>
                  <a:pt x="1245431" y="818786"/>
                </a:lnTo>
                <a:cubicBezTo>
                  <a:pt x="871295" y="1264121"/>
                  <a:pt x="646813" y="1833796"/>
                  <a:pt x="646813" y="2455489"/>
                </a:cubicBezTo>
                <a:cubicBezTo>
                  <a:pt x="646813" y="3077183"/>
                  <a:pt x="871295" y="3648126"/>
                  <a:pt x="1245431" y="4092193"/>
                </a:cubicBezTo>
                <a:lnTo>
                  <a:pt x="1264455" y="4113762"/>
                </a:lnTo>
                <a:cubicBezTo>
                  <a:pt x="1019998" y="4403040"/>
                  <a:pt x="712048" y="4638079"/>
                  <a:pt x="362544" y="4796931"/>
                </a:cubicBezTo>
                <a:lnTo>
                  <a:pt x="201663" y="4862847"/>
                </a:lnTo>
                <a:lnTo>
                  <a:pt x="166695" y="4875645"/>
                </a:lnTo>
                <a:lnTo>
                  <a:pt x="49533" y="4913551"/>
                </a:lnTo>
                <a:lnTo>
                  <a:pt x="0" y="4926287"/>
                </a:lnTo>
                <a:close/>
              </a:path>
            </a:pathLst>
          </a:custGeom>
          <a:noFill/>
        </p:spPr>
        <p:txBody>
          <a:bodyPr wrap="square" lIns="0" tIns="1005840">
            <a:noAutofit/>
          </a:bodyPr>
          <a:lstStyle>
            <a:lvl1pPr marL="0" indent="0" algn="ctr">
              <a:buNone/>
              <a:defRPr sz="1400"/>
            </a:lvl1pPr>
          </a:lstStyle>
          <a:p>
            <a:r>
              <a:rPr lang="en-US" dirty="0"/>
              <a:t>Click icon to add picture</a:t>
            </a:r>
          </a:p>
        </p:txBody>
      </p:sp>
    </p:spTree>
    <p:extLst>
      <p:ext uri="{BB962C8B-B14F-4D97-AF65-F5344CB8AC3E}">
        <p14:creationId xmlns:p14="http://schemas.microsoft.com/office/powerpoint/2010/main" val="3561007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xmlns=""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77334" y="694944"/>
            <a:ext cx="3931919" cy="2763442"/>
          </a:xfrm>
        </p:spPr>
        <p:txBody>
          <a:bodyPr lIns="0" tIns="0" rIns="0" bIns="0">
            <a:noAutofit/>
          </a:bodyPr>
          <a:lstStyle>
            <a:lvl1pPr>
              <a:lnSpc>
                <a:spcPts val="4500"/>
              </a:lnSpc>
              <a:defRPr sz="4000"/>
            </a:lvl1pPr>
          </a:lstStyle>
          <a:p>
            <a:endParaRPr lang="en-US" dirty="0"/>
          </a:p>
        </p:txBody>
      </p:sp>
      <p:sp>
        <p:nvSpPr>
          <p:cNvPr id="5" name="Subtitle 2">
            <a:extLst>
              <a:ext uri="{FF2B5EF4-FFF2-40B4-BE49-F238E27FC236}">
                <a16:creationId xmlns:a16="http://schemas.microsoft.com/office/drawing/2014/main" id="{19D2F740-9D68-14D7-A2BD-C7AF3ED65878}"/>
              </a:ext>
            </a:extLst>
          </p:cNvPr>
          <p:cNvSpPr>
            <a:spLocks noGrp="1"/>
          </p:cNvSpPr>
          <p:nvPr>
            <p:ph type="subTitle" idx="12" hasCustomPrompt="1"/>
          </p:nvPr>
        </p:nvSpPr>
        <p:spPr>
          <a:xfrm>
            <a:off x="5753101" y="694944"/>
            <a:ext cx="4805362" cy="1211575"/>
          </a:xfrm>
        </p:spPr>
        <p:txBody>
          <a:bodyPr lIns="0" tIns="0" rIns="0" bIns="0" anchor="t" anchorCtr="0">
            <a:normAutofit/>
          </a:bodyPr>
          <a:lstStyle>
            <a:lvl1pPr marL="0" indent="0" algn="l">
              <a:buNone/>
              <a:defRPr sz="2800" b="1" cap="all" baseline="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sp>
        <p:nvSpPr>
          <p:cNvPr id="7" name="Text Placeholder 2">
            <a:extLst>
              <a:ext uri="{FF2B5EF4-FFF2-40B4-BE49-F238E27FC236}">
                <a16:creationId xmlns:a16="http://schemas.microsoft.com/office/drawing/2014/main" id="{70D09E7E-72DE-59AE-3220-C9E02D690C97}"/>
              </a:ext>
            </a:extLst>
          </p:cNvPr>
          <p:cNvSpPr>
            <a:spLocks noGrp="1"/>
          </p:cNvSpPr>
          <p:nvPr>
            <p:ph idx="14" hasCustomPrompt="1"/>
          </p:nvPr>
        </p:nvSpPr>
        <p:spPr>
          <a:xfrm>
            <a:off x="677333" y="3607903"/>
            <a:ext cx="3931920" cy="2572122"/>
          </a:xfrm>
          <a:prstGeom prst="rect">
            <a:avLst/>
          </a:prstGeom>
        </p:spPr>
        <p:txBody>
          <a:bodyPr vert="horz" lIns="0" tIns="0" rIns="0" bIns="0" rtlCol="0">
            <a:normAutofit/>
          </a:bodyPr>
          <a:lstStyle>
            <a:lvl1pPr marL="0" indent="0">
              <a:lnSpc>
                <a:spcPts val="2400"/>
              </a:lnSpc>
              <a:buNone/>
              <a:defRPr/>
            </a:lvl1pPr>
            <a:lvl2pPr>
              <a:lnSpc>
                <a:spcPts val="2400"/>
              </a:lnSpc>
              <a:defRPr/>
            </a:lvl2pPr>
            <a:lvl3pPr>
              <a:lnSpc>
                <a:spcPts val="2400"/>
              </a:lnSpc>
              <a:defRPr/>
            </a:lvl3pPr>
            <a:lvl4pPr>
              <a:lnSpc>
                <a:spcPts val="2400"/>
              </a:lnSpc>
              <a:defRPr/>
            </a:lvl4pPr>
            <a:lvl5pPr>
              <a:lnSpc>
                <a:spcPts val="2400"/>
              </a:lnSpc>
              <a:defRPr/>
            </a:lvl5pPr>
          </a:lstStyle>
          <a:p>
            <a:pPr marL="342900" marR="0" lvl="0" indent="-342900" algn="l" defTabSz="457200" rtl="0" eaLnBrk="1" fontAlgn="auto" latinLnBrk="0" hangingPunct="1">
              <a:lnSpc>
                <a:spcPts val="2400"/>
              </a:lnSpc>
              <a:spcBef>
                <a:spcPts val="1000"/>
              </a:spcBef>
              <a:spcAft>
                <a:spcPts val="0"/>
              </a:spcAft>
              <a:buClr>
                <a:schemeClr val="tx1">
                  <a:lumMod val="85000"/>
                  <a:lumOff val="15000"/>
                </a:schemeClr>
              </a:buClr>
              <a:buSzPct val="80000"/>
              <a:buFont typeface="Wingdings 3" charset="2"/>
              <a:buChar char=""/>
              <a:tabLst/>
              <a:defRPr/>
            </a:pPr>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hasCustomPrompt="1"/>
          </p:nvPr>
        </p:nvSpPr>
        <p:spPr>
          <a:xfrm>
            <a:off x="5753101" y="2157413"/>
            <a:ext cx="5753098" cy="4005643"/>
          </a:xfrm>
        </p:spPr>
        <p:txBody>
          <a:bodyPr lIns="0" tIns="0" rIns="0" bIns="0" anchor="t" anchorCtr="0"/>
          <a:lstStyle>
            <a:lvl1pPr marL="0" indent="0">
              <a:lnSpc>
                <a:spcPts val="3000"/>
              </a:lnSpc>
              <a:spcBef>
                <a:spcPts val="2800"/>
              </a:spcBef>
              <a:buNone/>
              <a:defRPr/>
            </a:lvl1pPr>
            <a:lvl2pPr marL="742950" indent="-285750">
              <a:lnSpc>
                <a:spcPts val="3000"/>
              </a:lnSpc>
              <a:spcBef>
                <a:spcPts val="2800"/>
              </a:spcBef>
              <a:buFont typeface="Wingdings 3" panose="05040102010807070707" pitchFamily="18" charset="2"/>
              <a:buChar char="u"/>
              <a:defRPr/>
            </a:lvl2pPr>
            <a:lvl3pPr marL="1200150" indent="-285750">
              <a:lnSpc>
                <a:spcPts val="3000"/>
              </a:lnSpc>
              <a:spcBef>
                <a:spcPts val="2800"/>
              </a:spcBef>
              <a:buFont typeface="Wingdings 3" panose="05040102010807070707" pitchFamily="18" charset="2"/>
              <a:buChar char="u"/>
              <a:defRPr/>
            </a:lvl3pPr>
            <a:lvl4pPr marL="1543050" indent="-171450">
              <a:lnSpc>
                <a:spcPts val="3000"/>
              </a:lnSpc>
              <a:spcBef>
                <a:spcPts val="2800"/>
              </a:spcBef>
              <a:buFont typeface="Wingdings 3" panose="05040102010807070707" pitchFamily="18" charset="2"/>
              <a:buChar char="u"/>
              <a:defRPr/>
            </a:lvl4pPr>
            <a:lvl5pPr marL="2000250" indent="-171450">
              <a:lnSpc>
                <a:spcPts val="3000"/>
              </a:lnSpc>
              <a:spcBef>
                <a:spcPts val="2800"/>
              </a:spcBef>
              <a:buFont typeface="Wingdings 3" panose="05040102010807070707" pitchFamily="18" charset="2"/>
              <a:buChar char="u"/>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xmlns=""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BA300139-9769-561C-12A0-4A466D0741A2}"/>
              </a:ext>
            </a:extLst>
          </p:cNvPr>
          <p:cNvSpPr>
            <a:spLocks noGrp="1"/>
          </p:cNvSpPr>
          <p:nvPr>
            <p:ph type="dt" sz="half" idx="15"/>
          </p:nvPr>
        </p:nvSpPr>
        <p:spPr/>
        <p:txBody>
          <a:bodyPr/>
          <a:lstStyle/>
          <a:p>
            <a:fld id="{88FD4BCE-35F6-425E-BEE7-07902E8BBFFC}" type="datetimeFigureOut">
              <a:rPr lang="en-US" smtClean="0"/>
              <a:pPr/>
              <a:t>3/1/2025</a:t>
            </a:fld>
            <a:endParaRPr lang="en-US" dirty="0"/>
          </a:p>
        </p:txBody>
      </p:sp>
      <p:sp>
        <p:nvSpPr>
          <p:cNvPr id="10" name="Footer Placeholder 9">
            <a:extLst>
              <a:ext uri="{FF2B5EF4-FFF2-40B4-BE49-F238E27FC236}">
                <a16:creationId xmlns:a16="http://schemas.microsoft.com/office/drawing/2014/main" id="{F4BEE22E-6B38-F772-940C-BDD74D402C17}"/>
              </a:ext>
            </a:extLst>
          </p:cNvPr>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396079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2" name="Title 1"/>
          <p:cNvSpPr>
            <a:spLocks noGrp="1"/>
          </p:cNvSpPr>
          <p:nvPr>
            <p:ph type="title"/>
          </p:nvPr>
        </p:nvSpPr>
        <p:spPr>
          <a:xfrm>
            <a:off x="677334" y="694944"/>
            <a:ext cx="5880629" cy="1690444"/>
          </a:xfrm>
        </p:spPr>
        <p:txBody>
          <a:bodyPr lIns="0" tIns="0" rIns="0" bIns="0">
            <a:noAutofit/>
          </a:bodyPr>
          <a:lstStyle>
            <a:lvl1pPr>
              <a:lnSpc>
                <a:spcPts val="4500"/>
              </a:lnSpc>
              <a:defRPr sz="4000"/>
            </a:lvl1pPr>
          </a:lstStyle>
          <a:p>
            <a:endParaRPr lang="en-US" dirty="0"/>
          </a:p>
        </p:txBody>
      </p:sp>
      <p:sp>
        <p:nvSpPr>
          <p:cNvPr id="7" name="Text Placeholder 2">
            <a:extLst>
              <a:ext uri="{FF2B5EF4-FFF2-40B4-BE49-F238E27FC236}">
                <a16:creationId xmlns:a16="http://schemas.microsoft.com/office/drawing/2014/main" id="{70D09E7E-72DE-59AE-3220-C9E02D690C97}"/>
              </a:ext>
            </a:extLst>
          </p:cNvPr>
          <p:cNvSpPr>
            <a:spLocks noGrp="1"/>
          </p:cNvSpPr>
          <p:nvPr>
            <p:ph idx="14" hasCustomPrompt="1"/>
          </p:nvPr>
        </p:nvSpPr>
        <p:spPr>
          <a:xfrm>
            <a:off x="677334" y="2476239"/>
            <a:ext cx="5880629" cy="3237948"/>
          </a:xfrm>
          <a:prstGeom prst="rect">
            <a:avLst/>
          </a:prstGeom>
        </p:spPr>
        <p:txBody>
          <a:bodyPr vert="horz" lIns="0" tIns="0" rIns="0" bIns="0" rtlCol="0">
            <a:normAutofit/>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Freeform: Shape 17">
            <a:extLst>
              <a:ext uri="{FF2B5EF4-FFF2-40B4-BE49-F238E27FC236}">
                <a16:creationId xmlns:a16="http://schemas.microsoft.com/office/drawing/2014/main" id="{1AD12D1E-D950-DF90-FC1D-F9BFC8962A8B}"/>
              </a:ext>
            </a:extLst>
          </p:cNvPr>
          <p:cNvSpPr>
            <a:spLocks noGrp="1"/>
          </p:cNvSpPr>
          <p:nvPr>
            <p:ph type="pic" sz="quarter" idx="15"/>
          </p:nvPr>
        </p:nvSpPr>
        <p:spPr>
          <a:xfrm>
            <a:off x="7018338" y="0"/>
            <a:ext cx="5173662" cy="6858000"/>
          </a:xfrm>
          <a:custGeom>
            <a:avLst/>
            <a:gdLst>
              <a:gd name="connsiteX0" fmla="*/ 3805872 w 5173662"/>
              <a:gd name="connsiteY0" fmla="*/ 690240 h 6858000"/>
              <a:gd name="connsiteX1" fmla="*/ 3805872 w 5173662"/>
              <a:gd name="connsiteY1" fmla="*/ 818256 h 6858000"/>
              <a:gd name="connsiteX2" fmla="*/ 4262100 w 5173662"/>
              <a:gd name="connsiteY2" fmla="*/ 818256 h 6858000"/>
              <a:gd name="connsiteX3" fmla="*/ 3729696 w 5173662"/>
              <a:gd name="connsiteY3" fmla="*/ 1350660 h 6858000"/>
              <a:gd name="connsiteX4" fmla="*/ 3820217 w 5173662"/>
              <a:gd name="connsiteY4" fmla="*/ 1441181 h 6858000"/>
              <a:gd name="connsiteX5" fmla="*/ 4360085 w 5173662"/>
              <a:gd name="connsiteY5" fmla="*/ 901313 h 6858000"/>
              <a:gd name="connsiteX6" fmla="*/ 4360085 w 5173662"/>
              <a:gd name="connsiteY6" fmla="*/ 1365882 h 6858000"/>
              <a:gd name="connsiteX7" fmla="*/ 4488101 w 5173662"/>
              <a:gd name="connsiteY7" fmla="*/ 1365882 h 6858000"/>
              <a:gd name="connsiteX8" fmla="*/ 4488101 w 5173662"/>
              <a:gd name="connsiteY8" fmla="*/ 818256 h 6858000"/>
              <a:gd name="connsiteX9" fmla="*/ 4488102 w 5173662"/>
              <a:gd name="connsiteY9" fmla="*/ 818256 h 6858000"/>
              <a:gd name="connsiteX10" fmla="*/ 4488102 w 5173662"/>
              <a:gd name="connsiteY10" fmla="*/ 690240 h 6858000"/>
              <a:gd name="connsiteX11" fmla="*/ 4488101 w 5173662"/>
              <a:gd name="connsiteY11" fmla="*/ 690240 h 6858000"/>
              <a:gd name="connsiteX12" fmla="*/ 4360085 w 5173662"/>
              <a:gd name="connsiteY12" fmla="*/ 690240 h 6858000"/>
              <a:gd name="connsiteX13" fmla="*/ 0 w 5173662"/>
              <a:gd name="connsiteY13" fmla="*/ 0 h 6858000"/>
              <a:gd name="connsiteX14" fmla="*/ 5173662 w 5173662"/>
              <a:gd name="connsiteY14" fmla="*/ 0 h 6858000"/>
              <a:gd name="connsiteX15" fmla="*/ 5173662 w 5173662"/>
              <a:gd name="connsiteY15" fmla="*/ 6858000 h 6858000"/>
              <a:gd name="connsiteX16" fmla="*/ 0 w 5173662"/>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73662" h="6858000">
                <a:moveTo>
                  <a:pt x="3805872" y="690240"/>
                </a:moveTo>
                <a:lnTo>
                  <a:pt x="3805872" y="818256"/>
                </a:lnTo>
                <a:lnTo>
                  <a:pt x="4262100" y="818256"/>
                </a:lnTo>
                <a:lnTo>
                  <a:pt x="3729696" y="1350660"/>
                </a:lnTo>
                <a:lnTo>
                  <a:pt x="3820217" y="1441181"/>
                </a:lnTo>
                <a:lnTo>
                  <a:pt x="4360085" y="901313"/>
                </a:lnTo>
                <a:lnTo>
                  <a:pt x="4360085" y="1365882"/>
                </a:lnTo>
                <a:lnTo>
                  <a:pt x="4488101" y="1365882"/>
                </a:lnTo>
                <a:lnTo>
                  <a:pt x="4488101" y="818256"/>
                </a:lnTo>
                <a:lnTo>
                  <a:pt x="4488102" y="818256"/>
                </a:lnTo>
                <a:lnTo>
                  <a:pt x="4488102" y="690240"/>
                </a:lnTo>
                <a:lnTo>
                  <a:pt x="4488101" y="690240"/>
                </a:lnTo>
                <a:lnTo>
                  <a:pt x="4360085" y="690240"/>
                </a:lnTo>
                <a:close/>
                <a:moveTo>
                  <a:pt x="0" y="0"/>
                </a:moveTo>
                <a:lnTo>
                  <a:pt x="5173662" y="0"/>
                </a:lnTo>
                <a:lnTo>
                  <a:pt x="5173662" y="6858000"/>
                </a:lnTo>
                <a:lnTo>
                  <a:pt x="0" y="6858000"/>
                </a:lnTo>
                <a:close/>
              </a:path>
            </a:pathLst>
          </a:custGeom>
        </p:spPr>
        <p:txBody>
          <a:bodyPr wrap="square">
            <a:noAutofit/>
          </a:bodyPr>
          <a:lstStyle>
            <a:lvl1pPr marL="0" indent="0" algn="ctr">
              <a:buNone/>
              <a:defRPr/>
            </a:lvl1pPr>
          </a:lstStyle>
          <a:p>
            <a:r>
              <a:rPr lang="en-US" dirty="0"/>
              <a:t>Click icon to add picture</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xmlns=""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E6EFE9-69CE-71E1-5B5B-E344DFB9DFFC}"/>
              </a:ext>
            </a:extLst>
          </p:cNvPr>
          <p:cNvSpPr>
            <a:spLocks noGrp="1"/>
          </p:cNvSpPr>
          <p:nvPr>
            <p:ph type="dt" sz="half" idx="16"/>
          </p:nvPr>
        </p:nvSpPr>
        <p:spPr/>
        <p:txBody>
          <a:bodyPr/>
          <a:lstStyle/>
          <a:p>
            <a:fld id="{88FD4BCE-35F6-425E-BEE7-07902E8BBFFC}" type="datetimeFigureOut">
              <a:rPr lang="en-US" smtClean="0"/>
              <a:pPr/>
              <a:t>3/1/2025</a:t>
            </a:fld>
            <a:endParaRPr lang="en-US" dirty="0"/>
          </a:p>
        </p:txBody>
      </p:sp>
      <p:sp>
        <p:nvSpPr>
          <p:cNvPr id="4" name="Footer Placeholder 3">
            <a:extLst>
              <a:ext uri="{FF2B5EF4-FFF2-40B4-BE49-F238E27FC236}">
                <a16:creationId xmlns:a16="http://schemas.microsoft.com/office/drawing/2014/main" id="{C50CF949-C78F-45EC-4CDE-5D1B002F0073}"/>
              </a:ext>
            </a:extLst>
          </p:cNvPr>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2257151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xmlns=""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3" name="Content Placeholder 2"/>
          <p:cNvSpPr>
            <a:spLocks noGrp="1"/>
          </p:cNvSpPr>
          <p:nvPr>
            <p:ph idx="1" hasCustomPrompt="1"/>
          </p:nvPr>
        </p:nvSpPr>
        <p:spPr>
          <a:xfrm>
            <a:off x="5753101" y="862641"/>
            <a:ext cx="4339805" cy="2566357"/>
          </a:xfrm>
        </p:spPr>
        <p:txBody>
          <a:bodyPr lIns="0" tIns="0" rIns="0" bIns="0" anchor="t" anchorCtr="0"/>
          <a:lstStyle>
            <a:lvl1pPr marL="0" indent="0">
              <a:lnSpc>
                <a:spcPct val="100000"/>
              </a:lnSpc>
              <a:spcBef>
                <a:spcPts val="1000"/>
              </a:spcBef>
              <a:buNone/>
              <a:defRPr/>
            </a:lvl1pPr>
            <a:lvl2pPr marL="742950" indent="-285750">
              <a:lnSpc>
                <a:spcPct val="100000"/>
              </a:lnSpc>
              <a:spcBef>
                <a:spcPts val="1000"/>
              </a:spcBef>
              <a:buFont typeface="Wingdings 3" panose="05040102010807070707" pitchFamily="18" charset="2"/>
              <a:buChar char="u"/>
              <a:defRPr/>
            </a:lvl2pPr>
            <a:lvl3pPr marL="1200150" indent="-285750">
              <a:lnSpc>
                <a:spcPct val="100000"/>
              </a:lnSpc>
              <a:spcBef>
                <a:spcPts val="1000"/>
              </a:spcBef>
              <a:buFont typeface="Wingdings 3" panose="05040102010807070707" pitchFamily="18" charset="2"/>
              <a:buChar char="u"/>
              <a:defRPr/>
            </a:lvl3pPr>
            <a:lvl4pPr marL="1543050" indent="-171450">
              <a:lnSpc>
                <a:spcPct val="100000"/>
              </a:lnSpc>
              <a:spcBef>
                <a:spcPts val="1000"/>
              </a:spcBef>
              <a:buFont typeface="Wingdings 3" panose="05040102010807070707" pitchFamily="18" charset="2"/>
              <a:buChar char="u"/>
              <a:defRPr/>
            </a:lvl4pPr>
            <a:lvl5pPr marL="2000250" indent="-171450">
              <a:lnSpc>
                <a:spcPct val="100000"/>
              </a:lnSpc>
              <a:spcBef>
                <a:spcPts val="1000"/>
              </a:spcBef>
              <a:buFont typeface="Wingdings 3" panose="05040102010807070707" pitchFamily="18" charset="2"/>
              <a:buChar char="u"/>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99E1EFA6-BBF1-0CF2-B2A5-354FA4442608}"/>
              </a:ext>
            </a:extLst>
          </p:cNvPr>
          <p:cNvSpPr>
            <a:spLocks noGrp="1"/>
          </p:cNvSpPr>
          <p:nvPr>
            <p:ph idx="12" hasCustomPrompt="1"/>
          </p:nvPr>
        </p:nvSpPr>
        <p:spPr>
          <a:xfrm>
            <a:off x="5753101" y="3657818"/>
            <a:ext cx="4339805" cy="2734053"/>
          </a:xfrm>
        </p:spPr>
        <p:txBody>
          <a:bodyPr lIns="0" tIns="0" rIns="0" bIns="0" anchor="t" anchorCtr="0"/>
          <a:lstStyle>
            <a:lvl1pPr marL="0" indent="0">
              <a:lnSpc>
                <a:spcPct val="100000"/>
              </a:lnSpc>
              <a:spcBef>
                <a:spcPts val="1000"/>
              </a:spcBef>
              <a:buNone/>
              <a:defRPr/>
            </a:lvl1pPr>
            <a:lvl2pPr marL="742950" indent="-285750">
              <a:lnSpc>
                <a:spcPct val="100000"/>
              </a:lnSpc>
              <a:spcBef>
                <a:spcPts val="1000"/>
              </a:spcBef>
              <a:buFont typeface="Wingdings 3" panose="05040102010807070707" pitchFamily="18" charset="2"/>
              <a:buChar char="u"/>
              <a:defRPr/>
            </a:lvl2pPr>
            <a:lvl3pPr marL="1200150" indent="-285750">
              <a:lnSpc>
                <a:spcPct val="100000"/>
              </a:lnSpc>
              <a:spcBef>
                <a:spcPts val="1000"/>
              </a:spcBef>
              <a:buFont typeface="Wingdings 3" panose="05040102010807070707" pitchFamily="18" charset="2"/>
              <a:buChar char="u"/>
              <a:defRPr/>
            </a:lvl3pPr>
            <a:lvl4pPr marL="1543050" indent="-171450">
              <a:lnSpc>
                <a:spcPct val="100000"/>
              </a:lnSpc>
              <a:spcBef>
                <a:spcPts val="1000"/>
              </a:spcBef>
              <a:buFont typeface="Wingdings 3" panose="05040102010807070707" pitchFamily="18" charset="2"/>
              <a:buChar char="u"/>
              <a:defRPr/>
            </a:lvl4pPr>
            <a:lvl5pPr marL="2000250" indent="-171450">
              <a:lnSpc>
                <a:spcPct val="100000"/>
              </a:lnSpc>
              <a:spcBef>
                <a:spcPts val="1000"/>
              </a:spcBef>
              <a:buFont typeface="Wingdings 3" panose="05040102010807070707" pitchFamily="18" charset="2"/>
              <a:buChar char="u"/>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xmlns=""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5F8106A4-B5DE-575D-F7FC-30617899BB50}"/>
              </a:ext>
            </a:extLst>
          </p:cNvPr>
          <p:cNvSpPr>
            <a:spLocks noGrp="1"/>
          </p:cNvSpPr>
          <p:nvPr>
            <p:ph type="dt" sz="half" idx="13"/>
          </p:nvPr>
        </p:nvSpPr>
        <p:spPr/>
        <p:txBody>
          <a:bodyPr/>
          <a:lstStyle/>
          <a:p>
            <a:fld id="{88FD4BCE-35F6-425E-BEE7-07902E8BBFFC}" type="datetimeFigureOut">
              <a:rPr lang="en-US" smtClean="0"/>
              <a:pPr/>
              <a:t>3/1/2025</a:t>
            </a:fld>
            <a:endParaRPr lang="en-US" dirty="0"/>
          </a:p>
        </p:txBody>
      </p:sp>
      <p:sp>
        <p:nvSpPr>
          <p:cNvPr id="7" name="Footer Placeholder 6">
            <a:extLst>
              <a:ext uri="{FF2B5EF4-FFF2-40B4-BE49-F238E27FC236}">
                <a16:creationId xmlns:a16="http://schemas.microsoft.com/office/drawing/2014/main" id="{6D562560-6E8E-BE71-34A7-27F566AA4B37}"/>
              </a:ext>
            </a:extLst>
          </p:cNvPr>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1792403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694945"/>
            <a:ext cx="10058400" cy="1280160"/>
          </a:xfrm>
        </p:spPr>
        <p:txBody>
          <a:bodyPr lIns="0" tIns="0" rIns="0" bIns="91440">
            <a:noAutofit/>
          </a:bodyPr>
          <a:lstStyle>
            <a:lvl1pPr>
              <a:lnSpc>
                <a:spcPts val="4500"/>
              </a:lnSpc>
              <a:defRPr sz="4000"/>
            </a:lvl1pPr>
          </a:lstStyle>
          <a:p>
            <a:r>
              <a:rPr lang="en-US" dirty="0"/>
              <a:t>Click to add title</a:t>
            </a:r>
          </a:p>
        </p:txBody>
      </p:sp>
      <p:sp>
        <p:nvSpPr>
          <p:cNvPr id="10" name="Content Placeholder 9">
            <a:extLst>
              <a:ext uri="{FF2B5EF4-FFF2-40B4-BE49-F238E27FC236}">
                <a16:creationId xmlns:a16="http://schemas.microsoft.com/office/drawing/2014/main" id="{6C166B37-A875-10F1-3052-1F5C0DBA005F}"/>
              </a:ext>
            </a:extLst>
          </p:cNvPr>
          <p:cNvSpPr>
            <a:spLocks noGrp="1"/>
          </p:cNvSpPr>
          <p:nvPr>
            <p:ph sz="quarter" idx="13" hasCustomPrompt="1"/>
          </p:nvPr>
        </p:nvSpPr>
        <p:spPr>
          <a:xfrm>
            <a:off x="686741" y="2140864"/>
            <a:ext cx="3797114" cy="3494753"/>
          </a:xfrm>
        </p:spPr>
        <p:txBody>
          <a:bodyPr lIns="91440">
            <a:normAutofit/>
          </a:bodyPr>
          <a:lstStyle>
            <a:lvl1pPr>
              <a:spcBef>
                <a:spcPts val="2800"/>
              </a:spcBef>
              <a:defRPr sz="2400"/>
            </a:lvl1pPr>
            <a:lvl2pPr>
              <a:spcBef>
                <a:spcPts val="2800"/>
              </a:spcBef>
              <a:defRPr sz="2000"/>
            </a:lvl2pPr>
            <a:lvl3pPr>
              <a:spcBef>
                <a:spcPts val="2800"/>
              </a:spcBef>
              <a:defRPr sz="1800"/>
            </a:lvl3pPr>
            <a:lvl4pPr>
              <a:spcBef>
                <a:spcPts val="2800"/>
              </a:spcBef>
              <a:defRPr sz="1600"/>
            </a:lvl4pPr>
            <a:lvl5pPr>
              <a:spcBef>
                <a:spcPts val="2800"/>
              </a:spcBef>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able Placeholder 11">
            <a:extLst>
              <a:ext uri="{FF2B5EF4-FFF2-40B4-BE49-F238E27FC236}">
                <a16:creationId xmlns:a16="http://schemas.microsoft.com/office/drawing/2014/main" id="{16CC85AA-22A1-34BB-C21E-8EEC11334A98}"/>
              </a:ext>
            </a:extLst>
          </p:cNvPr>
          <p:cNvSpPr>
            <a:spLocks noGrp="1"/>
          </p:cNvSpPr>
          <p:nvPr>
            <p:ph type="tbl" sz="quarter" idx="14"/>
          </p:nvPr>
        </p:nvSpPr>
        <p:spPr>
          <a:xfrm>
            <a:off x="5054600" y="2103438"/>
            <a:ext cx="6451600" cy="3532187"/>
          </a:xfrm>
        </p:spPr>
        <p:txBody>
          <a:bodyPr/>
          <a:lstStyle>
            <a:lvl1pPr marL="0" indent="0" algn="ctr">
              <a:buNone/>
              <a:defRPr/>
            </a:lvl1pPr>
          </a:lstStyle>
          <a:p>
            <a:r>
              <a:rPr lang="en-US" dirty="0"/>
              <a:t>Click icon to add table</a:t>
            </a:r>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xmlns=""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solidFill>
            <a:schemeClr val="accent1">
              <a:lumMod val="60000"/>
              <a:lumOff val="40000"/>
            </a:schemeClr>
          </a:solidFill>
        </p:spPr>
        <p:txBody>
          <a:bodyPr/>
          <a:lstStyle/>
          <a:p>
            <a:fld id="{D57F1E4F-1CFF-5643-939E-217C01CDF565}" type="slidenum">
              <a:rPr lang="en-US" smtClean="0"/>
              <a:pPr/>
              <a:t>‹#›</a:t>
            </a:fld>
            <a:endParaRPr lang="en-US" dirty="0"/>
          </a:p>
        </p:txBody>
      </p:sp>
      <p:sp>
        <p:nvSpPr>
          <p:cNvPr id="3" name="Date Placeholder 2">
            <a:extLst>
              <a:ext uri="{FF2B5EF4-FFF2-40B4-BE49-F238E27FC236}">
                <a16:creationId xmlns:a16="http://schemas.microsoft.com/office/drawing/2014/main" id="{1016CDA2-E91D-329D-7637-2B7A71AB4DE7}"/>
              </a:ext>
            </a:extLst>
          </p:cNvPr>
          <p:cNvSpPr>
            <a:spLocks noGrp="1"/>
          </p:cNvSpPr>
          <p:nvPr>
            <p:ph type="dt" sz="half" idx="15"/>
          </p:nvPr>
        </p:nvSpPr>
        <p:spPr/>
        <p:txBody>
          <a:bodyPr/>
          <a:lstStyle/>
          <a:p>
            <a:fld id="{88FD4BCE-35F6-425E-BEE7-07902E8BBFFC}" type="datetimeFigureOut">
              <a:rPr lang="en-US" smtClean="0"/>
              <a:pPr/>
              <a:t>3/1/2025</a:t>
            </a:fld>
            <a:endParaRPr lang="en-US" dirty="0"/>
          </a:p>
        </p:txBody>
      </p:sp>
      <p:sp>
        <p:nvSpPr>
          <p:cNvPr id="4" name="Footer Placeholder 3">
            <a:extLst>
              <a:ext uri="{FF2B5EF4-FFF2-40B4-BE49-F238E27FC236}">
                <a16:creationId xmlns:a16="http://schemas.microsoft.com/office/drawing/2014/main" id="{75DC0597-1B00-EE50-9A1B-7B2CD5D3EEA9}"/>
              </a:ext>
            </a:extLst>
          </p:cNvPr>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2431305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7334" y="694946"/>
            <a:ext cx="3793387" cy="2734054"/>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5571744" y="1926775"/>
            <a:ext cx="5862526" cy="423627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85800" y="5943600"/>
            <a:ext cx="365760" cy="365760"/>
          </a:xfrm>
          <a:prstGeom prst="ellipse">
            <a:avLst/>
          </a:prstGeom>
          <a:solidFill>
            <a:schemeClr val="accent1">
              <a:lumMod val="40000"/>
              <a:lumOff val="60000"/>
            </a:schemeClr>
          </a:solidFill>
        </p:spPr>
        <p:txBody>
          <a:bodyPr vert="horz" lIns="0" tIns="0" rIns="0" bIns="0" rtlCol="0" anchor="ctr" anchorCtr="0"/>
          <a:lstStyle>
            <a:lvl1pPr algn="ctr">
              <a:defRPr sz="1000" b="1">
                <a:solidFill>
                  <a:schemeClr val="tx1">
                    <a:lumMod val="85000"/>
                    <a:lumOff val="15000"/>
                  </a:schemeClr>
                </a:solidFill>
              </a:defRPr>
            </a:lvl1pPr>
          </a:lstStyle>
          <a:p>
            <a:fld id="{D57F1E4F-1CFF-5643-939E-217C01CDF565}" type="slidenum">
              <a:rPr lang="en-US" smtClean="0"/>
              <a:pPr/>
              <a:t>‹#›</a:t>
            </a:fld>
            <a:endParaRPr lang="en-US" dirty="0"/>
          </a:p>
        </p:txBody>
      </p:sp>
      <p:grpSp>
        <p:nvGrpSpPr>
          <p:cNvPr id="7" name="Group 6">
            <a:extLst>
              <a:ext uri="{FF2B5EF4-FFF2-40B4-BE49-F238E27FC236}">
                <a16:creationId xmlns:a16="http://schemas.microsoft.com/office/drawing/2014/main" id="{5F71F1EA-20C8-8269-4328-9CFD833A93B4}"/>
              </a:ext>
            </a:extLst>
          </p:cNvPr>
          <p:cNvGrpSpPr/>
          <p:nvPr userDrawn="1"/>
        </p:nvGrpSpPr>
        <p:grpSpPr>
          <a:xfrm>
            <a:off x="10838266" y="752719"/>
            <a:ext cx="602728" cy="596004"/>
            <a:chOff x="11118823" y="513726"/>
            <a:chExt cx="602728" cy="596004"/>
          </a:xfrm>
        </p:grpSpPr>
        <p:cxnSp>
          <p:nvCxnSpPr>
            <p:cNvPr id="8" name="Straight Connector 7">
              <a:extLst>
                <a:ext uri="{FF2B5EF4-FFF2-40B4-BE49-F238E27FC236}">
                  <a16:creationId xmlns:a16="http://schemas.microsoft.com/office/drawing/2014/main" id="{93C92664-11DA-FCCE-2DBA-5940FD85729D}"/>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6335C2E-70C2-3AA2-D2F6-9837BEB891AF}"/>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37E2B3B-D823-D184-ED44-A72BCBB8C1A4}"/>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05B05127-A3EE-BCA6-38E9-FEE0E6134EFE}"/>
              </a:ext>
            </a:extLst>
          </p:cNvPr>
          <p:cNvCxnSpPr>
            <a:cxnSpLocks/>
          </p:cNvCxnSpPr>
          <p:nvPr userDrawn="1"/>
        </p:nvCxnSpPr>
        <p:spPr>
          <a:xfrm>
            <a:off x="685800" y="6413944"/>
            <a:ext cx="3862978"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201E98D2-F38D-1ACF-2990-1F02733759A1}"/>
              </a:ext>
            </a:extLst>
          </p:cNvPr>
          <p:cNvSpPr>
            <a:spLocks noGrp="1"/>
          </p:cNvSpPr>
          <p:nvPr>
            <p:ph type="dt" sz="half" idx="2"/>
          </p:nvPr>
        </p:nvSpPr>
        <p:spPr>
          <a:xfrm>
            <a:off x="8691070" y="6356350"/>
            <a:ext cx="2743200" cy="365125"/>
          </a:xfrm>
          <a:prstGeom prst="rect">
            <a:avLst/>
          </a:prstGeom>
        </p:spPr>
        <p:txBody>
          <a:bodyPr vert="horz" lIns="91440" tIns="45720" rIns="91440" bIns="45720" rtlCol="0" anchor="ctr"/>
          <a:lstStyle>
            <a:lvl1pPr algn="r">
              <a:defRPr sz="1000">
                <a:solidFill>
                  <a:schemeClr val="tx1">
                    <a:tint val="82000"/>
                  </a:schemeClr>
                </a:solidFill>
              </a:defRPr>
            </a:lvl1pPr>
          </a:lstStyle>
          <a:p>
            <a:fld id="{88FD4BCE-35F6-425E-BEE7-07902E8BBFFC}" type="datetimeFigureOut">
              <a:rPr lang="en-US" smtClean="0"/>
              <a:pPr/>
              <a:t>3/1/2025</a:t>
            </a:fld>
            <a:endParaRPr lang="en-US" dirty="0"/>
          </a:p>
        </p:txBody>
      </p:sp>
      <p:sp>
        <p:nvSpPr>
          <p:cNvPr id="5" name="Footer Placeholder 4">
            <a:extLst>
              <a:ext uri="{FF2B5EF4-FFF2-40B4-BE49-F238E27FC236}">
                <a16:creationId xmlns:a16="http://schemas.microsoft.com/office/drawing/2014/main" id="{C29DE75F-DF1E-1625-34E8-3AEB1503F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82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93" r:id="rId2"/>
    <p:sldLayoutId id="2147483669" r:id="rId3"/>
    <p:sldLayoutId id="2147483668" r:id="rId4"/>
    <p:sldLayoutId id="2147483689" r:id="rId5"/>
    <p:sldLayoutId id="2147483690" r:id="rId6"/>
    <p:sldLayoutId id="2147483691" r:id="rId7"/>
    <p:sldLayoutId id="2147483694" r:id="rId8"/>
    <p:sldLayoutId id="2147483695" r:id="rId9"/>
    <p:sldLayoutId id="2147483670" r:id="rId10"/>
    <p:sldLayoutId id="2147483696" r:id="rId11"/>
    <p:sldLayoutId id="2147483678" r:id="rId12"/>
    <p:sldLayoutId id="2147483677" r:id="rId13"/>
    <p:sldLayoutId id="2147483671" r:id="rId14"/>
  </p:sldLayoutIdLst>
  <p:hf sldNum="0" hdr="0" ftr="0" dt="0"/>
  <p:txStyles>
    <p:titleStyle>
      <a:lvl1pPr algn="l" defTabSz="457200" rtl="0" eaLnBrk="1" latinLnBrk="0" hangingPunct="1">
        <a:lnSpc>
          <a:spcPts val="4500"/>
        </a:lnSpc>
        <a:spcBef>
          <a:spcPct val="0"/>
        </a:spcBef>
        <a:buNone/>
        <a:defRPr sz="4000" b="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800" kern="1200">
          <a:solidFill>
            <a:schemeClr val="tx1">
              <a:lumMod val="85000"/>
              <a:lumOff val="15000"/>
            </a:schemeClr>
          </a:solidFill>
          <a:latin typeface="+mn-lt"/>
          <a:ea typeface="+mn-ea"/>
          <a:cs typeface="+mn-cs"/>
        </a:defRPr>
      </a:lvl1pPr>
      <a:lvl2pPr marL="742950" indent="-28575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600" kern="1200">
          <a:solidFill>
            <a:schemeClr val="tx1">
              <a:lumMod val="85000"/>
              <a:lumOff val="15000"/>
            </a:schemeClr>
          </a:solidFill>
          <a:latin typeface="+mn-lt"/>
          <a:ea typeface="+mn-ea"/>
          <a:cs typeface="+mn-cs"/>
        </a:defRPr>
      </a:lvl2pPr>
      <a:lvl3pPr marL="1143000" indent="-2286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400" kern="1200">
          <a:solidFill>
            <a:schemeClr val="tx1">
              <a:lumMod val="85000"/>
              <a:lumOff val="15000"/>
            </a:schemeClr>
          </a:solidFill>
          <a:latin typeface="+mn-lt"/>
          <a:ea typeface="+mn-ea"/>
          <a:cs typeface="+mn-cs"/>
        </a:defRPr>
      </a:lvl3pPr>
      <a:lvl4pPr marL="1600200" indent="-2286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200" kern="1200">
          <a:solidFill>
            <a:schemeClr val="tx1">
              <a:lumMod val="85000"/>
              <a:lumOff val="15000"/>
            </a:schemeClr>
          </a:solidFill>
          <a:latin typeface="+mn-lt"/>
          <a:ea typeface="+mn-ea"/>
          <a:cs typeface="+mn-cs"/>
        </a:defRPr>
      </a:lvl4pPr>
      <a:lvl5pPr marL="2057400" indent="-2286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200" kern="1200">
          <a:solidFill>
            <a:schemeClr val="tx1">
              <a:lumMod val="85000"/>
              <a:lumOff val="1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F14DB-AE04-43EA-0022-86BA29BBD1F8}"/>
              </a:ext>
            </a:extLst>
          </p:cNvPr>
          <p:cNvSpPr>
            <a:spLocks noGrp="1"/>
          </p:cNvSpPr>
          <p:nvPr>
            <p:ph type="ctrTitle"/>
          </p:nvPr>
        </p:nvSpPr>
        <p:spPr>
          <a:xfrm>
            <a:off x="1533291" y="1957038"/>
            <a:ext cx="10058397" cy="4572000"/>
          </a:xfrm>
        </p:spPr>
        <p:txBody>
          <a:bodyPr/>
          <a:lstStyle/>
          <a:p>
            <a:pPr algn="ctr"/>
            <a:r>
              <a:rPr lang="en-US" dirty="0" smtClean="0"/>
              <a:t>TEXT SIMILARITY   CHECKERS</a:t>
            </a:r>
            <a:endParaRPr lang="en-US" dirty="0"/>
          </a:p>
        </p:txBody>
      </p:sp>
      <p:sp>
        <p:nvSpPr>
          <p:cNvPr id="3" name="TextBox 2"/>
          <p:cNvSpPr txBox="1"/>
          <p:nvPr/>
        </p:nvSpPr>
        <p:spPr>
          <a:xfrm>
            <a:off x="7738947" y="4906536"/>
            <a:ext cx="2860283" cy="646331"/>
          </a:xfrm>
          <a:prstGeom prst="rect">
            <a:avLst/>
          </a:prstGeom>
          <a:noFill/>
        </p:spPr>
        <p:txBody>
          <a:bodyPr wrap="square" rtlCol="0">
            <a:spAutoFit/>
          </a:bodyPr>
          <a:lstStyle/>
          <a:p>
            <a:r>
              <a:rPr lang="en-US" b="1" dirty="0" smtClean="0"/>
              <a:t>BY</a:t>
            </a:r>
          </a:p>
          <a:p>
            <a:r>
              <a:rPr lang="en-US" b="1" dirty="0" smtClean="0"/>
              <a:t>PITCHUMANI M</a:t>
            </a:r>
            <a:endParaRPr lang="en-IN" b="1" dirty="0"/>
          </a:p>
        </p:txBody>
      </p:sp>
    </p:spTree>
    <p:extLst>
      <p:ext uri="{BB962C8B-B14F-4D97-AF65-F5344CB8AC3E}">
        <p14:creationId xmlns:p14="http://schemas.microsoft.com/office/powerpoint/2010/main" val="19786930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33516D-AB15-124A-1833-DD5D9DE9CF65}"/>
              </a:ext>
            </a:extLst>
          </p:cNvPr>
          <p:cNvSpPr>
            <a:spLocks noGrp="1"/>
          </p:cNvSpPr>
          <p:nvPr>
            <p:ph type="title"/>
          </p:nvPr>
        </p:nvSpPr>
        <p:spPr>
          <a:xfrm>
            <a:off x="677334" y="694945"/>
            <a:ext cx="10058400" cy="1280160"/>
          </a:xfrm>
        </p:spPr>
        <p:txBody>
          <a:bodyPr/>
          <a:lstStyle/>
          <a:p>
            <a:r>
              <a:rPr lang="en-US" dirty="0" smtClean="0"/>
              <a:t>ADVANTAGES</a:t>
            </a:r>
            <a:endParaRPr lang="en-US" dirty="0"/>
          </a:p>
        </p:txBody>
      </p:sp>
      <p:sp>
        <p:nvSpPr>
          <p:cNvPr id="2" name="Rectangle 1"/>
          <p:cNvSpPr/>
          <p:nvPr/>
        </p:nvSpPr>
        <p:spPr>
          <a:xfrm>
            <a:off x="1776761" y="2152175"/>
            <a:ext cx="6096000" cy="2062103"/>
          </a:xfrm>
          <a:prstGeom prst="rect">
            <a:avLst/>
          </a:prstGeom>
        </p:spPr>
        <p:txBody>
          <a:bodyPr>
            <a:spAutoFit/>
          </a:bodyPr>
          <a:lstStyle/>
          <a:p>
            <a:pPr marL="285750" indent="-285750">
              <a:buFont typeface="Wingdings" panose="05000000000000000000" pitchFamily="2" charset="2"/>
              <a:buChar char="Ø"/>
            </a:pPr>
            <a:r>
              <a:rPr lang="en-IN" sz="3200" dirty="0" smtClean="0">
                <a:latin typeface="Times New Roman" panose="02020603050405020304" pitchFamily="18" charset="0"/>
                <a:cs typeface="Times New Roman" panose="02020603050405020304" pitchFamily="18" charset="0"/>
              </a:rPr>
              <a:t>Multiple </a:t>
            </a:r>
            <a:r>
              <a:rPr lang="en-IN" sz="3200" dirty="0">
                <a:latin typeface="Times New Roman" panose="02020603050405020304" pitchFamily="18" charset="0"/>
                <a:cs typeface="Times New Roman" panose="02020603050405020304" pitchFamily="18" charset="0"/>
              </a:rPr>
              <a:t>Similarity </a:t>
            </a:r>
            <a:r>
              <a:rPr lang="en-IN" sz="3200" dirty="0" smtClean="0">
                <a:latin typeface="Times New Roman" panose="02020603050405020304" pitchFamily="18" charset="0"/>
                <a:cs typeface="Times New Roman" panose="02020603050405020304" pitchFamily="18" charset="0"/>
              </a:rPr>
              <a:t>Metrics</a:t>
            </a:r>
            <a:endParaRPr lang="en-IN" sz="3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3200" dirty="0" smtClean="0">
                <a:latin typeface="Times New Roman" panose="02020603050405020304" pitchFamily="18" charset="0"/>
                <a:cs typeface="Times New Roman" panose="02020603050405020304" pitchFamily="18" charset="0"/>
              </a:rPr>
              <a:t>Efficient </a:t>
            </a:r>
            <a:r>
              <a:rPr lang="en-IN" sz="3200" dirty="0">
                <a:latin typeface="Times New Roman" panose="02020603050405020304" pitchFamily="18" charset="0"/>
                <a:cs typeface="Times New Roman" panose="02020603050405020304" pitchFamily="18" charset="0"/>
              </a:rPr>
              <a:t>Text </a:t>
            </a:r>
            <a:r>
              <a:rPr lang="en-IN" sz="3200" dirty="0" smtClean="0">
                <a:latin typeface="Times New Roman" panose="02020603050405020304" pitchFamily="18" charset="0"/>
                <a:cs typeface="Times New Roman" panose="02020603050405020304" pitchFamily="18" charset="0"/>
              </a:rPr>
              <a:t>Processing</a:t>
            </a:r>
          </a:p>
          <a:p>
            <a:pPr marL="285750" indent="-285750">
              <a:buFont typeface="Wingdings" panose="05000000000000000000" pitchFamily="2" charset="2"/>
              <a:buChar char="Ø"/>
            </a:pPr>
            <a:r>
              <a:rPr lang="en-IN" sz="3200" dirty="0" smtClean="0">
                <a:latin typeface="Times New Roman" panose="02020603050405020304" pitchFamily="18" charset="0"/>
                <a:cs typeface="Times New Roman" panose="02020603050405020304" pitchFamily="18" charset="0"/>
              </a:rPr>
              <a:t>Versatile Applications</a:t>
            </a:r>
          </a:p>
          <a:p>
            <a:pPr marL="285750" indent="-285750">
              <a:buFont typeface="Wingdings" panose="05000000000000000000" pitchFamily="2" charset="2"/>
              <a:buChar char="Ø"/>
            </a:pPr>
            <a:r>
              <a:rPr lang="en-IN" sz="3200" dirty="0" smtClean="0">
                <a:latin typeface="Times New Roman" panose="02020603050405020304" pitchFamily="18" charset="0"/>
                <a:cs typeface="Times New Roman" panose="02020603050405020304" pitchFamily="18" charset="0"/>
              </a:rPr>
              <a:t>Accuracy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79106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750B-D232-4688-407A-DAC2407E279C}"/>
              </a:ext>
            </a:extLst>
          </p:cNvPr>
          <p:cNvSpPr>
            <a:spLocks noGrp="1"/>
          </p:cNvSpPr>
          <p:nvPr>
            <p:ph type="title"/>
          </p:nvPr>
        </p:nvSpPr>
        <p:spPr>
          <a:xfrm>
            <a:off x="7591090" y="2992095"/>
            <a:ext cx="9584266" cy="1387852"/>
          </a:xfrm>
        </p:spPr>
        <p:txBody>
          <a:bodyPr/>
          <a:lstStyle/>
          <a:p>
            <a:r>
              <a:rPr lang="en-US" dirty="0"/>
              <a:t>Future </a:t>
            </a:r>
            <a:r>
              <a:rPr lang="en-US" dirty="0" smtClean="0"/>
              <a:t>Benefits</a:t>
            </a:r>
            <a:endParaRPr lang="en-US" dirty="0"/>
          </a:p>
        </p:txBody>
      </p:sp>
      <p:sp>
        <p:nvSpPr>
          <p:cNvPr id="7" name="Rectangle 6"/>
          <p:cNvSpPr/>
          <p:nvPr/>
        </p:nvSpPr>
        <p:spPr>
          <a:xfrm>
            <a:off x="677334" y="1743142"/>
            <a:ext cx="6096000" cy="3539430"/>
          </a:xfrm>
          <a:prstGeom prst="rect">
            <a:avLst/>
          </a:prstGeom>
        </p:spPr>
        <p:txBody>
          <a:bodyPr>
            <a:spAutoFit/>
          </a:bodyPr>
          <a:lstStyle/>
          <a:p>
            <a:pPr marL="285750" lvl="0" indent="-285750" defTabSz="914400" eaLnBrk="0" fontAlgn="base" hangingPunct="0">
              <a:spcBef>
                <a:spcPct val="0"/>
              </a:spcBef>
              <a:spcAft>
                <a:spcPct val="0"/>
              </a:spcAft>
              <a:buFont typeface="Wingdings" panose="05000000000000000000" pitchFamily="2" charset="2"/>
              <a:buChar char="Ø"/>
            </a:pPr>
            <a:r>
              <a:rPr lang="en-US" altLang="en-US" sz="3200" dirty="0">
                <a:latin typeface="Times New Roman" panose="02020603050405020304" pitchFamily="18" charset="0"/>
                <a:cs typeface="Times New Roman" panose="02020603050405020304" pitchFamily="18" charset="0"/>
              </a:rPr>
              <a:t>Enhanced Plagiarism </a:t>
            </a:r>
            <a:r>
              <a:rPr lang="en-US" altLang="en-US" sz="3200" dirty="0" smtClean="0">
                <a:latin typeface="Times New Roman" panose="02020603050405020304" pitchFamily="18" charset="0"/>
                <a:cs typeface="Times New Roman" panose="02020603050405020304" pitchFamily="18" charset="0"/>
              </a:rPr>
              <a:t>Detection</a:t>
            </a:r>
          </a:p>
          <a:p>
            <a:pPr marL="285750" lvl="0" indent="-285750" defTabSz="914400" eaLnBrk="0" fontAlgn="base" hangingPunct="0">
              <a:spcBef>
                <a:spcPct val="0"/>
              </a:spcBef>
              <a:spcAft>
                <a:spcPct val="0"/>
              </a:spcAft>
              <a:buFont typeface="Wingdings" panose="05000000000000000000" pitchFamily="2" charset="2"/>
              <a:buChar char="Ø"/>
            </a:pPr>
            <a:r>
              <a:rPr lang="en-US" altLang="en-US" sz="3200" dirty="0" smtClean="0">
                <a:latin typeface="Times New Roman" panose="02020603050405020304" pitchFamily="18" charset="0"/>
                <a:cs typeface="Times New Roman" panose="02020603050405020304" pitchFamily="18" charset="0"/>
              </a:rPr>
              <a:t>Advanced </a:t>
            </a:r>
            <a:r>
              <a:rPr lang="en-US" altLang="en-US" sz="3200" dirty="0">
                <a:latin typeface="Times New Roman" panose="02020603050405020304" pitchFamily="18" charset="0"/>
                <a:cs typeface="Times New Roman" panose="02020603050405020304" pitchFamily="18" charset="0"/>
              </a:rPr>
              <a:t>NLP </a:t>
            </a:r>
            <a:r>
              <a:rPr lang="en-US" altLang="en-US" sz="3200" dirty="0" smtClean="0">
                <a:latin typeface="Times New Roman" panose="02020603050405020304" pitchFamily="18" charset="0"/>
                <a:cs typeface="Times New Roman" panose="02020603050405020304" pitchFamily="18" charset="0"/>
              </a:rPr>
              <a:t>Applications</a:t>
            </a:r>
          </a:p>
          <a:p>
            <a:pPr marL="285750" lvl="0" indent="-285750" defTabSz="914400" eaLnBrk="0" fontAlgn="base" hangingPunct="0">
              <a:spcBef>
                <a:spcPct val="0"/>
              </a:spcBef>
              <a:spcAft>
                <a:spcPct val="0"/>
              </a:spcAft>
              <a:buFont typeface="Wingdings" panose="05000000000000000000" pitchFamily="2" charset="2"/>
              <a:buChar char="Ø"/>
            </a:pPr>
            <a:r>
              <a:rPr lang="en-US" altLang="en-US" sz="3200" dirty="0" smtClean="0">
                <a:latin typeface="Times New Roman" panose="02020603050405020304" pitchFamily="18" charset="0"/>
                <a:cs typeface="Times New Roman" panose="02020603050405020304" pitchFamily="18" charset="0"/>
              </a:rPr>
              <a:t>Automated </a:t>
            </a:r>
            <a:r>
              <a:rPr lang="en-US" altLang="en-US" sz="3200" dirty="0">
                <a:latin typeface="Times New Roman" panose="02020603050405020304" pitchFamily="18" charset="0"/>
                <a:cs typeface="Times New Roman" panose="02020603050405020304" pitchFamily="18" charset="0"/>
              </a:rPr>
              <a:t>Document </a:t>
            </a:r>
            <a:r>
              <a:rPr lang="en-US" altLang="en-US" sz="3200" dirty="0" smtClean="0">
                <a:latin typeface="Times New Roman" panose="02020603050405020304" pitchFamily="18" charset="0"/>
                <a:cs typeface="Times New Roman" panose="02020603050405020304" pitchFamily="18" charset="0"/>
              </a:rPr>
              <a:t>Comparison</a:t>
            </a:r>
          </a:p>
          <a:p>
            <a:pPr marL="285750" lvl="0" indent="-285750" defTabSz="914400" eaLnBrk="0" fontAlgn="base" hangingPunct="0">
              <a:spcBef>
                <a:spcPct val="0"/>
              </a:spcBef>
              <a:spcAft>
                <a:spcPct val="0"/>
              </a:spcAft>
              <a:buFont typeface="Wingdings" panose="05000000000000000000" pitchFamily="2" charset="2"/>
              <a:buChar char="Ø"/>
            </a:pPr>
            <a:r>
              <a:rPr lang="en-US" altLang="en-US" sz="3200" dirty="0" smtClean="0">
                <a:latin typeface="Times New Roman" panose="02020603050405020304" pitchFamily="18" charset="0"/>
                <a:cs typeface="Times New Roman" panose="02020603050405020304" pitchFamily="18" charset="0"/>
              </a:rPr>
              <a:t>Machine </a:t>
            </a:r>
            <a:r>
              <a:rPr lang="en-US" altLang="en-US" sz="3200" dirty="0">
                <a:latin typeface="Times New Roman" panose="02020603050405020304" pitchFamily="18" charset="0"/>
                <a:cs typeface="Times New Roman" panose="02020603050405020304" pitchFamily="18" charset="0"/>
              </a:rPr>
              <a:t>Learning </a:t>
            </a:r>
            <a:r>
              <a:rPr lang="en-US" altLang="en-US" sz="3200" dirty="0" smtClean="0">
                <a:latin typeface="Times New Roman" panose="02020603050405020304" pitchFamily="18" charset="0"/>
                <a:cs typeface="Times New Roman" panose="02020603050405020304" pitchFamily="18" charset="0"/>
              </a:rPr>
              <a:t>Integration</a:t>
            </a:r>
          </a:p>
          <a:p>
            <a:pPr marL="285750" lvl="0" indent="-285750" defTabSz="914400" eaLnBrk="0" fontAlgn="base" hangingPunct="0">
              <a:spcBef>
                <a:spcPct val="0"/>
              </a:spcBef>
              <a:spcAft>
                <a:spcPct val="0"/>
              </a:spcAft>
              <a:buFont typeface="Wingdings" panose="05000000000000000000" pitchFamily="2" charset="2"/>
              <a:buChar char="Ø"/>
            </a:pPr>
            <a:r>
              <a:rPr lang="en-US" altLang="en-US" sz="3200" dirty="0" smtClean="0">
                <a:latin typeface="Times New Roman" panose="02020603050405020304" pitchFamily="18" charset="0"/>
                <a:cs typeface="Times New Roman" panose="02020603050405020304" pitchFamily="18" charset="0"/>
              </a:rPr>
              <a:t>Multilingual Support</a:t>
            </a:r>
          </a:p>
          <a:p>
            <a:pPr marL="285750" lvl="0" indent="-285750" defTabSz="914400" eaLnBrk="0" fontAlgn="base" hangingPunct="0">
              <a:spcBef>
                <a:spcPct val="0"/>
              </a:spcBef>
              <a:spcAft>
                <a:spcPct val="0"/>
              </a:spcAft>
              <a:buFont typeface="Wingdings" panose="05000000000000000000" pitchFamily="2" charset="2"/>
              <a:buChar char="Ø"/>
            </a:pPr>
            <a:r>
              <a:rPr lang="en-US" altLang="en-US" sz="3200" dirty="0" smtClean="0">
                <a:latin typeface="Times New Roman" panose="02020603050405020304" pitchFamily="18" charset="0"/>
                <a:cs typeface="Times New Roman" panose="02020603050405020304" pitchFamily="18" charset="0"/>
              </a:rPr>
              <a:t>Real-time Processing</a:t>
            </a:r>
            <a:endParaRPr lang="en-US"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39955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648F2-D2C6-2AC5-DB3B-C7AB67FC8A33}"/>
              </a:ext>
            </a:extLst>
          </p:cNvPr>
          <p:cNvSpPr>
            <a:spLocks noGrp="1"/>
          </p:cNvSpPr>
          <p:nvPr>
            <p:ph type="title"/>
          </p:nvPr>
        </p:nvSpPr>
        <p:spPr>
          <a:xfrm>
            <a:off x="922661" y="2546045"/>
            <a:ext cx="3789177" cy="4572000"/>
          </a:xfrm>
        </p:spPr>
        <p:txBody>
          <a:bodyPr/>
          <a:lstStyle/>
          <a:p>
            <a:r>
              <a:rPr lang="en-US" dirty="0" smtClean="0"/>
              <a:t>CONCLUSION</a:t>
            </a:r>
            <a:endParaRPr lang="en-US" dirty="0"/>
          </a:p>
        </p:txBody>
      </p:sp>
      <p:sp>
        <p:nvSpPr>
          <p:cNvPr id="4" name="Rectangle 3"/>
          <p:cNvSpPr/>
          <p:nvPr/>
        </p:nvSpPr>
        <p:spPr>
          <a:xfrm>
            <a:off x="5478966" y="1788869"/>
            <a:ext cx="6096000" cy="3416320"/>
          </a:xfrm>
          <a:prstGeom prst="rect">
            <a:avLst/>
          </a:prstGeom>
        </p:spPr>
        <p:txBody>
          <a:bodyPr>
            <a:spAutoFit/>
          </a:bodyPr>
          <a:lstStyle/>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Text Similarity Analyzer</a:t>
            </a:r>
            <a:r>
              <a:rPr lang="en-US" sz="2400" dirty="0">
                <a:latin typeface="Times New Roman" panose="02020603050405020304" pitchFamily="18" charset="0"/>
                <a:cs typeface="Times New Roman" panose="02020603050405020304" pitchFamily="18" charset="0"/>
              </a:rPr>
              <a:t> is an effective tool for measuring similarity between texts using multiple techniques. </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is valuable for applications like plagiarism detection and document analysis. </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However</a:t>
            </a:r>
            <a:r>
              <a:rPr lang="en-US" sz="2400" dirty="0">
                <a:latin typeface="Times New Roman" panose="02020603050405020304" pitchFamily="18" charset="0"/>
                <a:cs typeface="Times New Roman" panose="02020603050405020304" pitchFamily="18" charset="0"/>
              </a:rPr>
              <a:t>, while it provides precise numerical scores, it does not capture semantic meaning, making it best suited for syntactic rather than deep contextual comparisons.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5432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4EB3-85F1-8A77-09E4-9D41686BDAF4}"/>
              </a:ext>
            </a:extLst>
          </p:cNvPr>
          <p:cNvSpPr>
            <a:spLocks noGrp="1"/>
          </p:cNvSpPr>
          <p:nvPr>
            <p:ph type="ctrTitle"/>
          </p:nvPr>
        </p:nvSpPr>
        <p:spPr>
          <a:xfrm>
            <a:off x="3328639" y="2592657"/>
            <a:ext cx="10058400" cy="4572000"/>
          </a:xfrm>
        </p:spPr>
        <p:txBody>
          <a:bodyPr/>
          <a:lstStyle/>
          <a:p>
            <a:r>
              <a:rPr lang="en-US" dirty="0"/>
              <a:t>Thank you</a:t>
            </a:r>
          </a:p>
        </p:txBody>
      </p:sp>
    </p:spTree>
    <p:extLst>
      <p:ext uri="{BB962C8B-B14F-4D97-AF65-F5344CB8AC3E}">
        <p14:creationId xmlns:p14="http://schemas.microsoft.com/office/powerpoint/2010/main" val="27671287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648F2-D2C6-2AC5-DB3B-C7AB67FC8A33}"/>
              </a:ext>
            </a:extLst>
          </p:cNvPr>
          <p:cNvSpPr>
            <a:spLocks noGrp="1"/>
          </p:cNvSpPr>
          <p:nvPr>
            <p:ph type="title"/>
          </p:nvPr>
        </p:nvSpPr>
        <p:spPr>
          <a:xfrm>
            <a:off x="1312954" y="2713314"/>
            <a:ext cx="3789177" cy="4572000"/>
          </a:xfrm>
        </p:spPr>
        <p:txBody>
          <a:bodyPr/>
          <a:lstStyle/>
          <a:p>
            <a:r>
              <a:rPr lang="en-US" dirty="0" smtClean="0"/>
              <a:t>PROBLEM STATEMENT</a:t>
            </a:r>
            <a:endParaRPr lang="en-US" dirty="0"/>
          </a:p>
        </p:txBody>
      </p:sp>
      <p:sp>
        <p:nvSpPr>
          <p:cNvPr id="3" name="Rectangle 2"/>
          <p:cNvSpPr/>
          <p:nvPr/>
        </p:nvSpPr>
        <p:spPr>
          <a:xfrm>
            <a:off x="5601631" y="2335279"/>
            <a:ext cx="6096000" cy="1754326"/>
          </a:xfrm>
          <a:prstGeom prst="rect">
            <a:avLst/>
          </a:prstGeom>
        </p:spPr>
        <p:txBody>
          <a:bodyPr>
            <a:spAutoFit/>
          </a:bodyPr>
          <a:lstStyle/>
          <a:p>
            <a:pPr algn="just"/>
            <a:r>
              <a:rPr lang="en-US" dirty="0">
                <a:latin typeface="Times New Roman" panose="02020603050405020304" pitchFamily="18" charset="0"/>
                <a:cs typeface="Times New Roman" panose="02020603050405020304" pitchFamily="18" charset="0"/>
              </a:rPr>
              <a:t>The challenge in text analysis is accurately measuring similarity between two texts for applications like plagiarism detection and document comparison. Existing methods often lack efficiency or fail to capture different aspects of similarity. This project implements multiple algorithms to provide a comprehensive and efficient approach to text similarity measurement.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92614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45151" y="1561820"/>
            <a:ext cx="6096000" cy="4524315"/>
          </a:xfrm>
          <a:prstGeom prst="rect">
            <a:avLst/>
          </a:prstGeom>
        </p:spPr>
        <p:txBody>
          <a:bodyPr>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Text Similarity Analyzer</a:t>
            </a:r>
            <a:r>
              <a:rPr lang="en-US" dirty="0">
                <a:latin typeface="Times New Roman" panose="02020603050405020304" pitchFamily="18" charset="0"/>
                <a:cs typeface="Times New Roman" panose="02020603050405020304" pitchFamily="18" charset="0"/>
              </a:rPr>
              <a:t> is a Java-based tool that computes similarity between two texts using multiple algorithms. </a:t>
            </a:r>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employs </a:t>
            </a:r>
            <a:r>
              <a:rPr lang="en-US" b="1" dirty="0" err="1">
                <a:latin typeface="Times New Roman" panose="02020603050405020304" pitchFamily="18" charset="0"/>
                <a:cs typeface="Times New Roman" panose="02020603050405020304" pitchFamily="18" charset="0"/>
              </a:rPr>
              <a:t>Jaccard</a:t>
            </a:r>
            <a:r>
              <a:rPr lang="en-US" b="1" dirty="0">
                <a:latin typeface="Times New Roman" panose="02020603050405020304" pitchFamily="18" charset="0"/>
                <a:cs typeface="Times New Roman" panose="02020603050405020304" pitchFamily="18" charset="0"/>
              </a:rPr>
              <a:t> Similarity</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Cosine Similarity</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Dice Coefficient</a:t>
            </a:r>
            <a:r>
              <a:rPr lang="en-US" dirty="0">
                <a:latin typeface="Times New Roman" panose="02020603050405020304" pitchFamily="18" charset="0"/>
                <a:cs typeface="Times New Roman" panose="02020603050405020304" pitchFamily="18" charset="0"/>
              </a:rPr>
              <a:t> for set-based and vector-based similarity analysis. </a:t>
            </a:r>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Additionally</a:t>
            </a:r>
            <a:r>
              <a:rPr lang="en-US" dirty="0">
                <a:latin typeface="Times New Roman" panose="02020603050405020304" pitchFamily="18" charset="0"/>
                <a:cs typeface="Times New Roman" panose="02020603050405020304" pitchFamily="18" charset="0"/>
              </a:rPr>
              <a:t>, it calculates </a:t>
            </a:r>
            <a:r>
              <a:rPr lang="en-US" b="1" dirty="0" err="1">
                <a:latin typeface="Times New Roman" panose="02020603050405020304" pitchFamily="18" charset="0"/>
                <a:cs typeface="Times New Roman" panose="02020603050405020304" pitchFamily="18" charset="0"/>
              </a:rPr>
              <a:t>Levenshtein</a:t>
            </a:r>
            <a:r>
              <a:rPr lang="en-US" b="1" dirty="0">
                <a:latin typeface="Times New Roman" panose="02020603050405020304" pitchFamily="18" charset="0"/>
                <a:cs typeface="Times New Roman" panose="02020603050405020304" pitchFamily="18" charset="0"/>
              </a:rPr>
              <a:t> Distance</a:t>
            </a:r>
            <a:r>
              <a:rPr lang="en-US" dirty="0">
                <a:latin typeface="Times New Roman" panose="02020603050405020304" pitchFamily="18" charset="0"/>
                <a:cs typeface="Times New Roman" panose="02020603050405020304" pitchFamily="18" charset="0"/>
              </a:rPr>
              <a:t> to measure edit distance, and </a:t>
            </a:r>
            <a:r>
              <a:rPr lang="en-US" b="1" dirty="0">
                <a:latin typeface="Times New Roman" panose="02020603050405020304" pitchFamily="18" charset="0"/>
                <a:cs typeface="Times New Roman" panose="02020603050405020304" pitchFamily="18" charset="0"/>
              </a:rPr>
              <a:t>Longest Common Subsequence (LCS)</a:t>
            </a:r>
            <a:r>
              <a:rPr lang="en-US" dirty="0">
                <a:latin typeface="Times New Roman" panose="02020603050405020304" pitchFamily="18" charset="0"/>
                <a:cs typeface="Times New Roman" panose="02020603050405020304" pitchFamily="18" charset="0"/>
              </a:rPr>
              <a:t> to find shared character sequences. The program tokenizes input text, computes word frequencies, and evaluates similarity scores efficiently. </a:t>
            </a:r>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tool is useful in </a:t>
            </a:r>
            <a:r>
              <a:rPr lang="en-US" b="1" dirty="0">
                <a:latin typeface="Times New Roman" panose="02020603050405020304" pitchFamily="18" charset="0"/>
                <a:cs typeface="Times New Roman" panose="02020603050405020304" pitchFamily="18" charset="0"/>
              </a:rPr>
              <a:t>plagiarism detection, document comparison, and natural language processing (NLP)</a:t>
            </a:r>
            <a:r>
              <a:rPr lang="en-US" dirty="0">
                <a:latin typeface="Times New Roman" panose="02020603050405020304" pitchFamily="18" charset="0"/>
                <a:cs typeface="Times New Roman" panose="02020603050405020304" pitchFamily="18" charset="0"/>
              </a:rPr>
              <a:t>. The results provide a comprehensive understanding of textual resemblance, making it valuable for researchers and developers in the field of text analytics.</a:t>
            </a:r>
            <a:endParaRPr lang="en-IN" dirty="0">
              <a:latin typeface="Times New Roman" panose="02020603050405020304" pitchFamily="18" charset="0"/>
              <a:cs typeface="Times New Roman" panose="02020603050405020304" pitchFamily="18" charset="0"/>
            </a:endParaRPr>
          </a:p>
        </p:txBody>
      </p:sp>
      <p:sp>
        <p:nvSpPr>
          <p:cNvPr id="5" name="Rectangle 4"/>
          <p:cNvSpPr/>
          <p:nvPr/>
        </p:nvSpPr>
        <p:spPr>
          <a:xfrm>
            <a:off x="423747" y="2509024"/>
            <a:ext cx="5118410" cy="1200329"/>
          </a:xfrm>
          <a:prstGeom prst="rect">
            <a:avLst/>
          </a:prstGeom>
        </p:spPr>
        <p:txBody>
          <a:bodyPr wrap="square">
            <a:spAutoFit/>
          </a:bodyPr>
          <a:lstStyle/>
          <a:p>
            <a:r>
              <a:rPr lang="en-US" sz="7200" dirty="0">
                <a:latin typeface="Trebuchet MS" panose="020B0603020202020204" pitchFamily="34" charset="0"/>
                <a:cs typeface="Times New Roman" panose="02020603050405020304" pitchFamily="18" charset="0"/>
              </a:rPr>
              <a:t>ABSTRACT</a:t>
            </a:r>
            <a:endParaRPr lang="en-IN" sz="7200" dirty="0">
              <a:latin typeface="Trebuchet MS" panose="020B0603020202020204" pitchFamily="34" charset="0"/>
              <a:cs typeface="Times New Roman" panose="02020603050405020304" pitchFamily="18" charset="0"/>
            </a:endParaRPr>
          </a:p>
        </p:txBody>
      </p:sp>
    </p:spTree>
    <p:extLst>
      <p:ext uri="{BB962C8B-B14F-4D97-AF65-F5344CB8AC3E}">
        <p14:creationId xmlns:p14="http://schemas.microsoft.com/office/powerpoint/2010/main" val="3666674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57560" y="2653990"/>
            <a:ext cx="5542157" cy="830997"/>
          </a:xfrm>
          <a:prstGeom prst="rect">
            <a:avLst/>
          </a:prstGeom>
        </p:spPr>
        <p:txBody>
          <a:bodyPr wrap="square">
            <a:spAutoFit/>
          </a:bodyPr>
          <a:lstStyle/>
          <a:p>
            <a:r>
              <a:rPr lang="en-US" sz="4800" dirty="0" smtClean="0">
                <a:latin typeface="Trebuchet MS" panose="020B0603020202020204" pitchFamily="34" charset="0"/>
                <a:cs typeface="Times New Roman" panose="02020603050405020304" pitchFamily="18" charset="0"/>
              </a:rPr>
              <a:t>INTRODUCTION</a:t>
            </a:r>
            <a:endParaRPr lang="en-IN" sz="3200" dirty="0">
              <a:latin typeface="Trebuchet MS" panose="020B0603020202020204" pitchFamily="34" charset="0"/>
              <a:cs typeface="Times New Roman" panose="02020603050405020304" pitchFamily="18" charset="0"/>
            </a:endParaRPr>
          </a:p>
        </p:txBody>
      </p:sp>
      <p:sp>
        <p:nvSpPr>
          <p:cNvPr id="2" name="Rectangle 1"/>
          <p:cNvSpPr/>
          <p:nvPr/>
        </p:nvSpPr>
        <p:spPr>
          <a:xfrm>
            <a:off x="5278244" y="1915326"/>
            <a:ext cx="6096000" cy="2862322"/>
          </a:xfrm>
          <a:prstGeom prst="rect">
            <a:avLst/>
          </a:prstGeom>
        </p:spPr>
        <p:txBody>
          <a:bodyPr>
            <a:spAutoFit/>
          </a:bodyPr>
          <a:lstStyle/>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Text similarity plays a crucial role in various applications, including plagiarism detection, document comparison, and Natural Language Processing (NLP</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project implements multiple similarity measurement techniques, such as </a:t>
            </a:r>
            <a:r>
              <a:rPr lang="en-US" sz="2000" dirty="0" err="1">
                <a:latin typeface="Times New Roman" panose="02020603050405020304" pitchFamily="18" charset="0"/>
                <a:cs typeface="Times New Roman" panose="02020603050405020304" pitchFamily="18" charset="0"/>
              </a:rPr>
              <a:t>Jaccard</a:t>
            </a:r>
            <a:r>
              <a:rPr lang="en-US" sz="2000" dirty="0">
                <a:latin typeface="Times New Roman" panose="02020603050405020304" pitchFamily="18" charset="0"/>
                <a:cs typeface="Times New Roman" panose="02020603050405020304" pitchFamily="18" charset="0"/>
              </a:rPr>
              <a:t> Similarity, Cosine Similarity, and </a:t>
            </a:r>
            <a:r>
              <a:rPr lang="en-US" sz="2000" dirty="0" err="1">
                <a:latin typeface="Times New Roman" panose="02020603050405020304" pitchFamily="18" charset="0"/>
                <a:cs typeface="Times New Roman" panose="02020603050405020304" pitchFamily="18" charset="0"/>
              </a:rPr>
              <a:t>Levenshtein</a:t>
            </a:r>
            <a:r>
              <a:rPr lang="en-US" sz="2000" dirty="0">
                <a:latin typeface="Times New Roman" panose="02020603050405020304" pitchFamily="18" charset="0"/>
                <a:cs typeface="Times New Roman" panose="02020603050405020304" pitchFamily="18" charset="0"/>
              </a:rPr>
              <a:t> Distance, to provide an efficient and comprehensive approach for analyzing and comparing textual data accurately.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069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9433" y="2408663"/>
            <a:ext cx="5542157" cy="1569660"/>
          </a:xfrm>
          <a:prstGeom prst="rect">
            <a:avLst/>
          </a:prstGeom>
        </p:spPr>
        <p:txBody>
          <a:bodyPr wrap="square">
            <a:spAutoFit/>
          </a:bodyPr>
          <a:lstStyle/>
          <a:p>
            <a:r>
              <a:rPr lang="en-US" sz="4800" dirty="0" smtClean="0">
                <a:latin typeface="Trebuchet MS" panose="020B0603020202020204" pitchFamily="34" charset="0"/>
                <a:cs typeface="Times New Roman" panose="02020603050405020304" pitchFamily="18" charset="0"/>
              </a:rPr>
              <a:t>LITERATURE</a:t>
            </a:r>
          </a:p>
          <a:p>
            <a:r>
              <a:rPr lang="en-US" sz="4800" dirty="0" smtClean="0">
                <a:latin typeface="Trebuchet MS" panose="020B0603020202020204" pitchFamily="34" charset="0"/>
                <a:cs typeface="Times New Roman" panose="02020603050405020304" pitchFamily="18" charset="0"/>
              </a:rPr>
              <a:t>SURVEY</a:t>
            </a:r>
            <a:endParaRPr lang="en-IN" sz="3200" dirty="0">
              <a:latin typeface="Trebuchet MS" panose="020B0603020202020204" pitchFamily="34" charset="0"/>
              <a:cs typeface="Times New Roman" panose="02020603050405020304" pitchFamily="18" charset="0"/>
            </a:endParaRPr>
          </a:p>
        </p:txBody>
      </p:sp>
      <p:sp>
        <p:nvSpPr>
          <p:cNvPr id="2" name="Rectangle 1"/>
          <p:cNvSpPr/>
          <p:nvPr/>
        </p:nvSpPr>
        <p:spPr>
          <a:xfrm>
            <a:off x="5400908" y="2194107"/>
            <a:ext cx="6096000" cy="2554545"/>
          </a:xfrm>
          <a:prstGeom prst="rect">
            <a:avLst/>
          </a:prstGeom>
        </p:spPr>
        <p:txBody>
          <a:bodyPr>
            <a:spAutoFit/>
          </a:bodyPr>
          <a:lstStyle/>
          <a:p>
            <a:pPr algn="just"/>
            <a:r>
              <a:rPr lang="en-IN" sz="2000" b="1" dirty="0" err="1">
                <a:latin typeface="Times New Roman" panose="02020603050405020304" pitchFamily="18" charset="0"/>
                <a:cs typeface="Times New Roman" panose="02020603050405020304" pitchFamily="18" charset="0"/>
              </a:rPr>
              <a:t>Dashti</a:t>
            </a:r>
            <a:r>
              <a:rPr lang="en-IN" sz="2000" b="1" dirty="0">
                <a:latin typeface="Times New Roman" panose="02020603050405020304" pitchFamily="18" charset="0"/>
                <a:cs typeface="Times New Roman" panose="02020603050405020304" pitchFamily="18" charset="0"/>
              </a:rPr>
              <a:t> et al. (2024)</a:t>
            </a:r>
            <a:r>
              <a:rPr lang="en-IN" sz="2000" dirty="0">
                <a:latin typeface="Times New Roman" panose="02020603050405020304" pitchFamily="18" charset="0"/>
                <a:cs typeface="Times New Roman" panose="02020603050405020304" pitchFamily="18" charset="0"/>
              </a:rPr>
              <a:t> proposed an automatic real-word error correction system for Persian text using neural computing applications. Their method focuses on detecting and correcting real-word errors that traditional spell-checkers often miss. By leveraging machine learning techniques, their approach enhances text quality and readability, particularly in Persian language processing.</a:t>
            </a:r>
          </a:p>
        </p:txBody>
      </p:sp>
    </p:spTree>
    <p:extLst>
      <p:ext uri="{BB962C8B-B14F-4D97-AF65-F5344CB8AC3E}">
        <p14:creationId xmlns:p14="http://schemas.microsoft.com/office/powerpoint/2010/main" val="18463995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9433" y="2408663"/>
            <a:ext cx="5542157" cy="1569660"/>
          </a:xfrm>
          <a:prstGeom prst="rect">
            <a:avLst/>
          </a:prstGeom>
        </p:spPr>
        <p:txBody>
          <a:bodyPr wrap="square">
            <a:spAutoFit/>
          </a:bodyPr>
          <a:lstStyle/>
          <a:p>
            <a:r>
              <a:rPr lang="en-US" sz="4800" dirty="0" smtClean="0">
                <a:latin typeface="Trebuchet MS" panose="020B0603020202020204" pitchFamily="34" charset="0"/>
                <a:cs typeface="Times New Roman" panose="02020603050405020304" pitchFamily="18" charset="0"/>
              </a:rPr>
              <a:t>LITERATURE</a:t>
            </a:r>
          </a:p>
          <a:p>
            <a:r>
              <a:rPr lang="en-US" sz="4800" dirty="0" smtClean="0">
                <a:latin typeface="Trebuchet MS" panose="020B0603020202020204" pitchFamily="34" charset="0"/>
                <a:cs typeface="Times New Roman" panose="02020603050405020304" pitchFamily="18" charset="0"/>
              </a:rPr>
              <a:t>SURVEY</a:t>
            </a:r>
            <a:endParaRPr lang="en-IN" sz="3200" dirty="0">
              <a:latin typeface="Trebuchet MS" panose="020B0603020202020204" pitchFamily="34" charset="0"/>
              <a:cs typeface="Times New Roman" panose="02020603050405020304" pitchFamily="18" charset="0"/>
            </a:endParaRPr>
          </a:p>
        </p:txBody>
      </p:sp>
      <p:sp>
        <p:nvSpPr>
          <p:cNvPr id="2" name="Rectangle 1"/>
          <p:cNvSpPr/>
          <p:nvPr/>
        </p:nvSpPr>
        <p:spPr>
          <a:xfrm>
            <a:off x="5400908" y="2194107"/>
            <a:ext cx="6096000" cy="2308324"/>
          </a:xfrm>
          <a:prstGeom prst="rect">
            <a:avLst/>
          </a:prstGeom>
        </p:spPr>
        <p:txBody>
          <a:bodyPr>
            <a:spAutoFit/>
          </a:bodyPr>
          <a:lstStyle/>
          <a:p>
            <a:pPr algn="just"/>
            <a:r>
              <a:rPr lang="en-IN" b="1" dirty="0" err="1">
                <a:latin typeface="Times New Roman" panose="02020603050405020304" pitchFamily="18" charset="0"/>
                <a:cs typeface="Times New Roman" panose="02020603050405020304" pitchFamily="18" charset="0"/>
              </a:rPr>
              <a:t>Shipurkar</a:t>
            </a:r>
            <a:r>
              <a:rPr lang="en-IN" b="1" dirty="0">
                <a:latin typeface="Times New Roman" panose="02020603050405020304" pitchFamily="18" charset="0"/>
                <a:cs typeface="Times New Roman" panose="02020603050405020304" pitchFamily="18" charset="0"/>
              </a:rPr>
              <a:t> et al. (2023)</a:t>
            </a:r>
            <a:r>
              <a:rPr lang="en-IN" dirty="0">
                <a:latin typeface="Times New Roman" panose="02020603050405020304" pitchFamily="18" charset="0"/>
                <a:cs typeface="Times New Roman" panose="02020603050405020304" pitchFamily="18" charset="0"/>
              </a:rPr>
              <a:t> developed an end-to-end system for handwritten text recognition and plagiarism detection using Convolutional Neural Networks (CNNs) and Bidirectional Long Short-Term Memory (BLSTM) networks. Their study demonstrates the effectiveness of deep learning models in processing handwritten documents and detecting textual similarities, which is crucial for academic and research-based plagiarism detection.</a:t>
            </a:r>
          </a:p>
        </p:txBody>
      </p:sp>
    </p:spTree>
    <p:extLst>
      <p:ext uri="{BB962C8B-B14F-4D97-AF65-F5344CB8AC3E}">
        <p14:creationId xmlns:p14="http://schemas.microsoft.com/office/powerpoint/2010/main" val="34891246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9433" y="2408663"/>
            <a:ext cx="5542157" cy="1569660"/>
          </a:xfrm>
          <a:prstGeom prst="rect">
            <a:avLst/>
          </a:prstGeom>
        </p:spPr>
        <p:txBody>
          <a:bodyPr wrap="square">
            <a:spAutoFit/>
          </a:bodyPr>
          <a:lstStyle/>
          <a:p>
            <a:r>
              <a:rPr lang="en-US" sz="4800" dirty="0" smtClean="0">
                <a:latin typeface="Trebuchet MS" panose="020B0603020202020204" pitchFamily="34" charset="0"/>
                <a:cs typeface="Times New Roman" panose="02020603050405020304" pitchFamily="18" charset="0"/>
              </a:rPr>
              <a:t>LITERATURE</a:t>
            </a:r>
          </a:p>
          <a:p>
            <a:r>
              <a:rPr lang="en-US" sz="4800" dirty="0" smtClean="0">
                <a:latin typeface="Trebuchet MS" panose="020B0603020202020204" pitchFamily="34" charset="0"/>
                <a:cs typeface="Times New Roman" panose="02020603050405020304" pitchFamily="18" charset="0"/>
              </a:rPr>
              <a:t>SURVEY</a:t>
            </a:r>
            <a:endParaRPr lang="en-IN" sz="3200" dirty="0">
              <a:latin typeface="Trebuchet MS" panose="020B0603020202020204" pitchFamily="34" charset="0"/>
              <a:cs typeface="Times New Roman" panose="02020603050405020304" pitchFamily="18" charset="0"/>
            </a:endParaRPr>
          </a:p>
        </p:txBody>
      </p:sp>
      <p:sp>
        <p:nvSpPr>
          <p:cNvPr id="2" name="Rectangle 1"/>
          <p:cNvSpPr/>
          <p:nvPr/>
        </p:nvSpPr>
        <p:spPr>
          <a:xfrm>
            <a:off x="5400908" y="2194107"/>
            <a:ext cx="6096000" cy="1754326"/>
          </a:xfrm>
          <a:prstGeom prst="rect">
            <a:avLst/>
          </a:prstGeom>
        </p:spPr>
        <p:txBody>
          <a:bodyPr>
            <a:spAutoFit/>
          </a:bodyPr>
          <a:lstStyle/>
          <a:p>
            <a:pPr algn="just"/>
            <a:r>
              <a:rPr lang="en-IN" b="1" dirty="0">
                <a:latin typeface="Times New Roman" panose="02020603050405020304" pitchFamily="18" charset="0"/>
                <a:cs typeface="Times New Roman" panose="02020603050405020304" pitchFamily="18" charset="0"/>
              </a:rPr>
              <a:t>Panchal and Shah (2024)</a:t>
            </a:r>
            <a:r>
              <a:rPr lang="en-IN" dirty="0">
                <a:latin typeface="Times New Roman" panose="02020603050405020304" pitchFamily="18" charset="0"/>
                <a:cs typeface="Times New Roman" panose="02020603050405020304" pitchFamily="18" charset="0"/>
              </a:rPr>
              <a:t> implemented </a:t>
            </a:r>
            <a:r>
              <a:rPr lang="en-IN" dirty="0" err="1">
                <a:latin typeface="Times New Roman" panose="02020603050405020304" pitchFamily="18" charset="0"/>
                <a:cs typeface="Times New Roman" panose="02020603050405020304" pitchFamily="18" charset="0"/>
              </a:rPr>
              <a:t>Norvig’s</a:t>
            </a:r>
            <a:r>
              <a:rPr lang="en-IN" dirty="0">
                <a:latin typeface="Times New Roman" panose="02020603050405020304" pitchFamily="18" charset="0"/>
                <a:cs typeface="Times New Roman" panose="02020603050405020304" pitchFamily="18" charset="0"/>
              </a:rPr>
              <a:t> algorithm for spell-checking in Gujarati text. Their research addresses challenges in low-resource language processing, ensuring efficient text correction and enhanced accuracy. This approach improves text </a:t>
            </a:r>
            <a:r>
              <a:rPr lang="en-IN" dirty="0" err="1">
                <a:latin typeface="Times New Roman" panose="02020603050405020304" pitchFamily="18" charset="0"/>
                <a:cs typeface="Times New Roman" panose="02020603050405020304" pitchFamily="18" charset="0"/>
              </a:rPr>
              <a:t>preprocessing</a:t>
            </a:r>
            <a:r>
              <a:rPr lang="en-IN" dirty="0">
                <a:latin typeface="Times New Roman" panose="02020603050405020304" pitchFamily="18" charset="0"/>
                <a:cs typeface="Times New Roman" panose="02020603050405020304" pitchFamily="18" charset="0"/>
              </a:rPr>
              <a:t> for Gujarati-based applications such as document processing and machine translation.</a:t>
            </a:r>
          </a:p>
        </p:txBody>
      </p:sp>
    </p:spTree>
    <p:extLst>
      <p:ext uri="{BB962C8B-B14F-4D97-AF65-F5344CB8AC3E}">
        <p14:creationId xmlns:p14="http://schemas.microsoft.com/office/powerpoint/2010/main" val="37784256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AF86FF-CB02-675F-64AB-ECCB58C19040}"/>
              </a:ext>
            </a:extLst>
          </p:cNvPr>
          <p:cNvSpPr>
            <a:spLocks noGrp="1"/>
          </p:cNvSpPr>
          <p:nvPr>
            <p:ph type="title"/>
          </p:nvPr>
        </p:nvSpPr>
        <p:spPr>
          <a:xfrm>
            <a:off x="677334" y="694944"/>
            <a:ext cx="3931919" cy="2763442"/>
          </a:xfrm>
        </p:spPr>
        <p:txBody>
          <a:bodyPr/>
          <a:lstStyle/>
          <a:p>
            <a:r>
              <a:rPr lang="en-US" dirty="0" smtClean="0"/>
              <a:t>  FLOW CHART</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472290"/>
            <a:ext cx="3704990" cy="4694333"/>
          </a:xfrm>
          <a:prstGeom prst="rect">
            <a:avLst/>
          </a:prstGeom>
        </p:spPr>
      </p:pic>
      <p:sp>
        <p:nvSpPr>
          <p:cNvPr id="8" name="Rectangle 7"/>
          <p:cNvSpPr/>
          <p:nvPr/>
        </p:nvSpPr>
        <p:spPr>
          <a:xfrm>
            <a:off x="5261301" y="1360778"/>
            <a:ext cx="6096000" cy="5078313"/>
          </a:xfrm>
          <a:prstGeom prst="rect">
            <a:avLst/>
          </a:prstGeom>
        </p:spPr>
        <p:txBody>
          <a:bodyPr>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flowchart illustrates the workflow of a Java-based text similarity checker, starting with the </a:t>
            </a:r>
            <a:r>
              <a:rPr lang="en-US" b="1" dirty="0">
                <a:latin typeface="Times New Roman" panose="02020603050405020304" pitchFamily="18" charset="0"/>
                <a:cs typeface="Times New Roman" panose="02020603050405020304" pitchFamily="18" charset="0"/>
              </a:rPr>
              <a:t>"Start"</a:t>
            </a:r>
            <a:r>
              <a:rPr lang="en-US" dirty="0">
                <a:latin typeface="Times New Roman" panose="02020603050405020304" pitchFamily="18" charset="0"/>
                <a:cs typeface="Times New Roman" panose="02020603050405020304" pitchFamily="18" charset="0"/>
              </a:rPr>
              <a:t> node and proceeding to the </a:t>
            </a:r>
            <a:r>
              <a:rPr lang="en-US" b="1" dirty="0">
                <a:latin typeface="Times New Roman" panose="02020603050405020304" pitchFamily="18" charset="0"/>
                <a:cs typeface="Times New Roman" panose="02020603050405020304" pitchFamily="18" charset="0"/>
              </a:rPr>
              <a:t>"Input"</a:t>
            </a:r>
            <a:r>
              <a:rPr lang="en-US" dirty="0">
                <a:latin typeface="Times New Roman" panose="02020603050405020304" pitchFamily="18" charset="0"/>
                <a:cs typeface="Times New Roman" panose="02020603050405020304" pitchFamily="18" charset="0"/>
              </a:rPr>
              <a:t> stage, where two text strings are provided. </a:t>
            </a:r>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next step is </a:t>
            </a:r>
            <a:r>
              <a:rPr lang="en-US" b="1" dirty="0">
                <a:latin typeface="Times New Roman" panose="02020603050405020304" pitchFamily="18" charset="0"/>
                <a:cs typeface="Times New Roman" panose="02020603050405020304" pitchFamily="18" charset="0"/>
              </a:rPr>
              <a:t>"Preprocessing &amp; Tokenization,"</a:t>
            </a:r>
            <a:r>
              <a:rPr lang="en-US" dirty="0">
                <a:latin typeface="Times New Roman" panose="02020603050405020304" pitchFamily="18" charset="0"/>
                <a:cs typeface="Times New Roman" panose="02020603050405020304" pitchFamily="18" charset="0"/>
              </a:rPr>
              <a:t> which is divided into two processes: </a:t>
            </a:r>
            <a:r>
              <a:rPr lang="en-US" b="1" dirty="0">
                <a:latin typeface="Times New Roman" panose="02020603050405020304" pitchFamily="18" charset="0"/>
                <a:cs typeface="Times New Roman" panose="02020603050405020304" pitchFamily="18" charset="0"/>
              </a:rPr>
              <a:t>"Convert to Lowercase"</a:t>
            </a:r>
            <a:r>
              <a:rPr lang="en-US" dirty="0">
                <a:latin typeface="Times New Roman" panose="02020603050405020304" pitchFamily="18" charset="0"/>
                <a:cs typeface="Times New Roman" panose="02020603050405020304" pitchFamily="18" charset="0"/>
              </a:rPr>
              <a:t> to ensure case insensitivity and </a:t>
            </a:r>
            <a:r>
              <a:rPr lang="en-US" b="1" dirty="0">
                <a:latin typeface="Times New Roman" panose="02020603050405020304" pitchFamily="18" charset="0"/>
                <a:cs typeface="Times New Roman" panose="02020603050405020304" pitchFamily="18" charset="0"/>
              </a:rPr>
              <a:t>"Split into Words"</a:t>
            </a:r>
            <a:r>
              <a:rPr lang="en-US" dirty="0">
                <a:latin typeface="Times New Roman" panose="02020603050405020304" pitchFamily="18" charset="0"/>
                <a:cs typeface="Times New Roman" panose="02020603050405020304" pitchFamily="18" charset="0"/>
              </a:rPr>
              <a:t> for tokenization. </a:t>
            </a:r>
            <a:endParaRPr lang="en-US"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After </a:t>
            </a:r>
            <a:r>
              <a:rPr lang="en-US" dirty="0">
                <a:latin typeface="Times New Roman" panose="02020603050405020304" pitchFamily="18" charset="0"/>
                <a:cs typeface="Times New Roman" panose="02020603050405020304" pitchFamily="18" charset="0"/>
              </a:rPr>
              <a:t>preprocessing, the system calculates similarity using different methodologies under </a:t>
            </a:r>
            <a:r>
              <a:rPr lang="en-US" b="1" dirty="0">
                <a:latin typeface="Times New Roman" panose="02020603050405020304" pitchFamily="18" charset="0"/>
                <a:cs typeface="Times New Roman" panose="02020603050405020304" pitchFamily="18" charset="0"/>
              </a:rPr>
              <a:t>"Similarity in Various Methods."</a:t>
            </a:r>
            <a:r>
              <a:rPr lang="en-US" dirty="0">
                <a:latin typeface="Times New Roman" panose="02020603050405020304" pitchFamily="18" charset="0"/>
                <a:cs typeface="Times New Roman" panose="02020603050405020304" pitchFamily="18" charset="0"/>
              </a:rPr>
              <a:t> These methods include </a:t>
            </a:r>
            <a:r>
              <a:rPr lang="en-US" b="1" dirty="0" err="1">
                <a:latin typeface="Times New Roman" panose="02020603050405020304" pitchFamily="18" charset="0"/>
                <a:cs typeface="Times New Roman" panose="02020603050405020304" pitchFamily="18" charset="0"/>
              </a:rPr>
              <a:t>Jaccard</a:t>
            </a:r>
            <a:r>
              <a:rPr lang="en-US" b="1" dirty="0">
                <a:latin typeface="Times New Roman" panose="02020603050405020304" pitchFamily="18" charset="0"/>
                <a:cs typeface="Times New Roman" panose="02020603050405020304" pitchFamily="18" charset="0"/>
              </a:rPr>
              <a:t> Similarity, Cosine Similarity, Dice Coefficient, Longest Common Subsequence (LCS), and </a:t>
            </a:r>
            <a:r>
              <a:rPr lang="en-US" b="1" dirty="0" err="1">
                <a:latin typeface="Times New Roman" panose="02020603050405020304" pitchFamily="18" charset="0"/>
                <a:cs typeface="Times New Roman" panose="02020603050405020304" pitchFamily="18" charset="0"/>
              </a:rPr>
              <a:t>Levenshtein</a:t>
            </a:r>
            <a:r>
              <a:rPr lang="en-US" b="1" dirty="0">
                <a:latin typeface="Times New Roman" panose="02020603050405020304" pitchFamily="18" charset="0"/>
                <a:cs typeface="Times New Roman" panose="02020603050405020304" pitchFamily="18" charset="0"/>
              </a:rPr>
              <a:t> Distance,</a:t>
            </a:r>
            <a:r>
              <a:rPr lang="en-US" dirty="0">
                <a:latin typeface="Times New Roman" panose="02020603050405020304" pitchFamily="18" charset="0"/>
                <a:cs typeface="Times New Roman" panose="02020603050405020304" pitchFamily="18" charset="0"/>
              </a:rPr>
              <a:t> each measuring similarity based on different criteria such as set-based, vector-based, and edit distance approaches</a:t>
            </a:r>
            <a:r>
              <a:rPr lang="en-US"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Finally, the results are </a:t>
            </a:r>
            <a:r>
              <a:rPr lang="en-US" b="1" dirty="0">
                <a:latin typeface="Times New Roman" panose="02020603050405020304" pitchFamily="18" charset="0"/>
                <a:cs typeface="Times New Roman" panose="02020603050405020304" pitchFamily="18" charset="0"/>
              </a:rPr>
              <a:t>displayed</a:t>
            </a:r>
            <a:r>
              <a:rPr lang="en-US" dirty="0">
                <a:latin typeface="Times New Roman" panose="02020603050405020304" pitchFamily="18" charset="0"/>
                <a:cs typeface="Times New Roman" panose="02020603050405020304" pitchFamily="18" charset="0"/>
              </a:rPr>
              <a:t>, and the process </a:t>
            </a:r>
            <a:r>
              <a:rPr lang="en-US" b="1" dirty="0">
                <a:latin typeface="Times New Roman" panose="02020603050405020304" pitchFamily="18" charset="0"/>
                <a:cs typeface="Times New Roman" panose="02020603050405020304" pitchFamily="18" charset="0"/>
              </a:rPr>
              <a:t>ends</a:t>
            </a:r>
            <a:r>
              <a:rPr lang="en-US" dirty="0">
                <a:latin typeface="Times New Roman" panose="02020603050405020304" pitchFamily="18" charset="0"/>
                <a:cs typeface="Times New Roman" panose="02020603050405020304" pitchFamily="18" charset="0"/>
              </a:rPr>
              <a:t>. This structured approach ensures a comprehensive text similarity analysis using multiple techniques.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02209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33516D-AB15-124A-1833-DD5D9DE9CF65}"/>
              </a:ext>
            </a:extLst>
          </p:cNvPr>
          <p:cNvSpPr>
            <a:spLocks noGrp="1"/>
          </p:cNvSpPr>
          <p:nvPr>
            <p:ph type="title"/>
          </p:nvPr>
        </p:nvSpPr>
        <p:spPr>
          <a:xfrm>
            <a:off x="677334" y="694945"/>
            <a:ext cx="10058400" cy="1280160"/>
          </a:xfrm>
        </p:spPr>
        <p:txBody>
          <a:bodyPr/>
          <a:lstStyle/>
          <a:p>
            <a:r>
              <a:rPr lang="en-US" dirty="0" smtClean="0"/>
              <a:t>APPLICATION</a:t>
            </a:r>
            <a:endParaRPr lang="en-US" dirty="0"/>
          </a:p>
        </p:txBody>
      </p:sp>
      <p:sp>
        <p:nvSpPr>
          <p:cNvPr id="8" name="Rectangle 7"/>
          <p:cNvSpPr/>
          <p:nvPr/>
        </p:nvSpPr>
        <p:spPr>
          <a:xfrm>
            <a:off x="1598340" y="2130993"/>
            <a:ext cx="6285571" cy="2062103"/>
          </a:xfrm>
          <a:prstGeom prst="rect">
            <a:avLst/>
          </a:prstGeom>
        </p:spPr>
        <p:txBody>
          <a:bodyPr wrap="square">
            <a:spAutoFit/>
          </a:bodyPr>
          <a:lstStyle/>
          <a:p>
            <a:pPr marL="457200" lvl="0" indent="-457200" algn="just" defTabSz="914400" eaLnBrk="0" fontAlgn="base" hangingPunct="0">
              <a:spcBef>
                <a:spcPct val="0"/>
              </a:spcBef>
              <a:spcAft>
                <a:spcPct val="0"/>
              </a:spcAft>
              <a:buFont typeface="Wingdings" panose="05000000000000000000" pitchFamily="2" charset="2"/>
              <a:buChar char="Ø"/>
            </a:pPr>
            <a:r>
              <a:rPr lang="en-US" altLang="en-US" sz="3200" dirty="0">
                <a:latin typeface="Times New Roman" panose="02020603050405020304" pitchFamily="18" charset="0"/>
                <a:cs typeface="Times New Roman" panose="02020603050405020304" pitchFamily="18" charset="0"/>
              </a:rPr>
              <a:t>Plagiarism detection</a:t>
            </a:r>
          </a:p>
          <a:p>
            <a:pPr marL="457200" lvl="0" indent="-457200" algn="just" defTabSz="914400" eaLnBrk="0" fontAlgn="base" hangingPunct="0">
              <a:spcBef>
                <a:spcPct val="0"/>
              </a:spcBef>
              <a:spcAft>
                <a:spcPct val="0"/>
              </a:spcAft>
              <a:buFont typeface="Wingdings" panose="05000000000000000000" pitchFamily="2" charset="2"/>
              <a:buChar char="Ø"/>
            </a:pPr>
            <a:r>
              <a:rPr lang="en-US" altLang="en-US" sz="3200" dirty="0">
                <a:latin typeface="Times New Roman" panose="02020603050405020304" pitchFamily="18" charset="0"/>
                <a:cs typeface="Times New Roman" panose="02020603050405020304" pitchFamily="18" charset="0"/>
              </a:rPr>
              <a:t>Document comparison</a:t>
            </a:r>
          </a:p>
          <a:p>
            <a:pPr marL="457200" lvl="0" indent="-457200" algn="just" defTabSz="914400" eaLnBrk="0" fontAlgn="base" hangingPunct="0">
              <a:spcBef>
                <a:spcPct val="0"/>
              </a:spcBef>
              <a:spcAft>
                <a:spcPct val="0"/>
              </a:spcAft>
              <a:buFont typeface="Wingdings" panose="05000000000000000000" pitchFamily="2" charset="2"/>
              <a:buChar char="Ø"/>
            </a:pPr>
            <a:r>
              <a:rPr lang="en-US" altLang="en-US" sz="3200" dirty="0">
                <a:latin typeface="Times New Roman" panose="02020603050405020304" pitchFamily="18" charset="0"/>
                <a:cs typeface="Times New Roman" panose="02020603050405020304" pitchFamily="18" charset="0"/>
              </a:rPr>
              <a:t>Natural Language Processing (NLP) </a:t>
            </a:r>
          </a:p>
        </p:txBody>
      </p:sp>
    </p:spTree>
    <p:extLst>
      <p:ext uri="{BB962C8B-B14F-4D97-AF65-F5344CB8AC3E}">
        <p14:creationId xmlns:p14="http://schemas.microsoft.com/office/powerpoint/2010/main" val="364899802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M89119559_Win32_SL_v9" id="{F0446A71-0E2F-4374-B5F7-68CC97B41AC5}" vid="{5F7109B1-5E17-45DE-A450-61A147814B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12BCE2-01D6-4B33-89B2-2B0465DCDD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F1327D3-DCD7-48E9-B949-338A92714FA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F0C90279-38E5-4D6A-8DA9-FD0F4A6A486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44</TotalTime>
  <Words>681</Words>
  <Application>Microsoft Office PowerPoint</Application>
  <PresentationFormat>Widescreen</PresentationFormat>
  <Paragraphs>62</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Aptos</vt:lpstr>
      <vt:lpstr>Arial</vt:lpstr>
      <vt:lpstr>Calibri</vt:lpstr>
      <vt:lpstr>Times New Roman</vt:lpstr>
      <vt:lpstr>Trebuchet MS</vt:lpstr>
      <vt:lpstr>Wingdings</vt:lpstr>
      <vt:lpstr>Wingdings 3</vt:lpstr>
      <vt:lpstr>Facet</vt:lpstr>
      <vt:lpstr>TEXT SIMILARITY   CHECKERS</vt:lpstr>
      <vt:lpstr>PROBLEM STATEMENT</vt:lpstr>
      <vt:lpstr>PowerPoint Presentation</vt:lpstr>
      <vt:lpstr>PowerPoint Presentation</vt:lpstr>
      <vt:lpstr>PowerPoint Presentation</vt:lpstr>
      <vt:lpstr>PowerPoint Presentation</vt:lpstr>
      <vt:lpstr>PowerPoint Presentation</vt:lpstr>
      <vt:lpstr>  FLOW CHART</vt:lpstr>
      <vt:lpstr>APPLICATION</vt:lpstr>
      <vt:lpstr>ADVANTAGES</vt:lpstr>
      <vt:lpstr>Future Benefits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Q1 Budget  Meeting</dc:title>
  <cp:lastModifiedBy>22EC073</cp:lastModifiedBy>
  <cp:revision>10</cp:revision>
  <dcterms:created xsi:type="dcterms:W3CDTF">2024-01-19T19:15:36Z</dcterms:created>
  <dcterms:modified xsi:type="dcterms:W3CDTF">2025-03-01T09:11:02Z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