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9" r:id="rId5"/>
    <p:sldId id="283" r:id="rId6"/>
    <p:sldId id="292" r:id="rId7"/>
    <p:sldId id="293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DCB950-076A-4868-9F17-2C4F752B6BDD}">
  <a:tblStyle styleId="{CBDCB950-076A-4868-9F17-2C4F752B6B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a Pitla" userId="b4cd8bddd53c1b87" providerId="LiveId" clId="{31291EA2-4CB5-422B-B64D-C597776304C5}"/>
    <pc:docChg chg="undo custSel addSld modSld">
      <pc:chgData name="Akhila Pitla" userId="b4cd8bddd53c1b87" providerId="LiveId" clId="{31291EA2-4CB5-422B-B64D-C597776304C5}" dt="2022-12-12T22:47:03.763" v="13" actId="20577"/>
      <pc:docMkLst>
        <pc:docMk/>
      </pc:docMkLst>
      <pc:sldChg chg="addSp delSp modSp new mod">
        <pc:chgData name="Akhila Pitla" userId="b4cd8bddd53c1b87" providerId="LiveId" clId="{31291EA2-4CB5-422B-B64D-C597776304C5}" dt="2022-12-12T22:47:03.763" v="13" actId="20577"/>
        <pc:sldMkLst>
          <pc:docMk/>
          <pc:sldMk cId="1546990612" sldId="293"/>
        </pc:sldMkLst>
        <pc:spChg chg="add del mod">
          <ac:chgData name="Akhila Pitla" userId="b4cd8bddd53c1b87" providerId="LiveId" clId="{31291EA2-4CB5-422B-B64D-C597776304C5}" dt="2022-12-12T22:47:03.763" v="13" actId="20577"/>
          <ac:spMkLst>
            <pc:docMk/>
            <pc:sldMk cId="1546990612" sldId="293"/>
            <ac:spMk id="2" creationId="{80059558-ACF0-5951-EB6F-ADFE1978D7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d6d3aaf3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d6d3aaf3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d6d3aaf32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d6d3aaf32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ged6d3aaf32_0_1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3" name="Google Shape;4303;ged6d3aaf32_0_1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9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3" name="Google Shape;8613;ged6d3aaf32_0_19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4" name="Google Shape;8614;ged6d3aaf32_0_19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42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8" name="Google Shape;8168;ged6d3aaf32_0_18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9" name="Google Shape;8169;ged6d3aaf32_0_18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3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1243874" y="3412813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"/>
          <p:cNvSpPr/>
          <p:nvPr/>
        </p:nvSpPr>
        <p:spPr>
          <a:xfrm>
            <a:off x="2567252" y="746850"/>
            <a:ext cx="1926542" cy="311877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7161" y="321647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CSCI-6660: Introduction to Artificial Intelligence</a:t>
            </a:r>
            <a:br>
              <a:rPr lang="en-US" b="1" dirty="0"/>
            </a:b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743451" y="3557163"/>
            <a:ext cx="4833256" cy="1441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Name: Akhila Pitla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Student ID-00752849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15"/>
          <p:cNvGrpSpPr/>
          <p:nvPr/>
        </p:nvGrpSpPr>
        <p:grpSpPr>
          <a:xfrm>
            <a:off x="1429768" y="855411"/>
            <a:ext cx="1273420" cy="3010492"/>
            <a:chOff x="457200" y="1105999"/>
            <a:chExt cx="2175671" cy="5143503"/>
          </a:xfrm>
        </p:grpSpPr>
        <p:sp>
          <p:nvSpPr>
            <p:cNvPr id="51" name="Google Shape;51;p15"/>
            <p:cNvSpPr/>
            <p:nvPr/>
          </p:nvSpPr>
          <p:spPr>
            <a:xfrm>
              <a:off x="2299225" y="2041848"/>
              <a:ext cx="333645" cy="456299"/>
            </a:xfrm>
            <a:custGeom>
              <a:avLst/>
              <a:gdLst/>
              <a:ahLst/>
              <a:cxnLst/>
              <a:rect l="l" t="t" r="r" b="b"/>
              <a:pathLst>
                <a:path w="5620" h="7686" extrusionOk="0">
                  <a:moveTo>
                    <a:pt x="4486" y="1"/>
                  </a:moveTo>
                  <a:lnTo>
                    <a:pt x="4429" y="10"/>
                  </a:lnTo>
                  <a:lnTo>
                    <a:pt x="4371" y="30"/>
                  </a:lnTo>
                  <a:lnTo>
                    <a:pt x="4304" y="58"/>
                  </a:lnTo>
                  <a:lnTo>
                    <a:pt x="4160" y="154"/>
                  </a:lnTo>
                  <a:lnTo>
                    <a:pt x="3997" y="289"/>
                  </a:lnTo>
                  <a:lnTo>
                    <a:pt x="3824" y="452"/>
                  </a:lnTo>
                  <a:lnTo>
                    <a:pt x="3641" y="635"/>
                  </a:lnTo>
                  <a:lnTo>
                    <a:pt x="3449" y="846"/>
                  </a:lnTo>
                  <a:lnTo>
                    <a:pt x="3247" y="1067"/>
                  </a:lnTo>
                  <a:lnTo>
                    <a:pt x="2873" y="1519"/>
                  </a:lnTo>
                  <a:lnTo>
                    <a:pt x="2517" y="1970"/>
                  </a:lnTo>
                  <a:lnTo>
                    <a:pt x="2219" y="2354"/>
                  </a:lnTo>
                  <a:lnTo>
                    <a:pt x="2008" y="2642"/>
                  </a:lnTo>
                  <a:lnTo>
                    <a:pt x="1902" y="2787"/>
                  </a:lnTo>
                  <a:lnTo>
                    <a:pt x="1806" y="2748"/>
                  </a:lnTo>
                  <a:lnTo>
                    <a:pt x="1681" y="2690"/>
                  </a:lnTo>
                  <a:lnTo>
                    <a:pt x="1518" y="2623"/>
                  </a:lnTo>
                  <a:lnTo>
                    <a:pt x="1316" y="2556"/>
                  </a:lnTo>
                  <a:lnTo>
                    <a:pt x="1211" y="2537"/>
                  </a:lnTo>
                  <a:lnTo>
                    <a:pt x="1095" y="2518"/>
                  </a:lnTo>
                  <a:lnTo>
                    <a:pt x="990" y="2508"/>
                  </a:lnTo>
                  <a:lnTo>
                    <a:pt x="875" y="2498"/>
                  </a:lnTo>
                  <a:lnTo>
                    <a:pt x="759" y="2508"/>
                  </a:lnTo>
                  <a:lnTo>
                    <a:pt x="654" y="2527"/>
                  </a:lnTo>
                  <a:lnTo>
                    <a:pt x="548" y="2556"/>
                  </a:lnTo>
                  <a:lnTo>
                    <a:pt x="442" y="2604"/>
                  </a:lnTo>
                  <a:lnTo>
                    <a:pt x="356" y="2671"/>
                  </a:lnTo>
                  <a:lnTo>
                    <a:pt x="269" y="2748"/>
                  </a:lnTo>
                  <a:lnTo>
                    <a:pt x="221" y="2806"/>
                  </a:lnTo>
                  <a:lnTo>
                    <a:pt x="183" y="2873"/>
                  </a:lnTo>
                  <a:lnTo>
                    <a:pt x="144" y="2959"/>
                  </a:lnTo>
                  <a:lnTo>
                    <a:pt x="106" y="3046"/>
                  </a:lnTo>
                  <a:lnTo>
                    <a:pt x="87" y="3142"/>
                  </a:lnTo>
                  <a:lnTo>
                    <a:pt x="58" y="3238"/>
                  </a:lnTo>
                  <a:lnTo>
                    <a:pt x="29" y="3459"/>
                  </a:lnTo>
                  <a:lnTo>
                    <a:pt x="10" y="3709"/>
                  </a:lnTo>
                  <a:lnTo>
                    <a:pt x="0" y="3959"/>
                  </a:lnTo>
                  <a:lnTo>
                    <a:pt x="0" y="4218"/>
                  </a:lnTo>
                  <a:lnTo>
                    <a:pt x="10" y="4477"/>
                  </a:lnTo>
                  <a:lnTo>
                    <a:pt x="48" y="4967"/>
                  </a:lnTo>
                  <a:lnTo>
                    <a:pt x="96" y="5380"/>
                  </a:lnTo>
                  <a:lnTo>
                    <a:pt x="154" y="5764"/>
                  </a:lnTo>
                  <a:lnTo>
                    <a:pt x="173" y="5841"/>
                  </a:lnTo>
                  <a:lnTo>
                    <a:pt x="260" y="6043"/>
                  </a:lnTo>
                  <a:lnTo>
                    <a:pt x="317" y="6178"/>
                  </a:lnTo>
                  <a:lnTo>
                    <a:pt x="394" y="6331"/>
                  </a:lnTo>
                  <a:lnTo>
                    <a:pt x="490" y="6495"/>
                  </a:lnTo>
                  <a:lnTo>
                    <a:pt x="596" y="6667"/>
                  </a:lnTo>
                  <a:lnTo>
                    <a:pt x="721" y="6840"/>
                  </a:lnTo>
                  <a:lnTo>
                    <a:pt x="865" y="7013"/>
                  </a:lnTo>
                  <a:lnTo>
                    <a:pt x="1019" y="7167"/>
                  </a:lnTo>
                  <a:lnTo>
                    <a:pt x="1105" y="7244"/>
                  </a:lnTo>
                  <a:lnTo>
                    <a:pt x="1192" y="7321"/>
                  </a:lnTo>
                  <a:lnTo>
                    <a:pt x="1288" y="7388"/>
                  </a:lnTo>
                  <a:lnTo>
                    <a:pt x="1393" y="7446"/>
                  </a:lnTo>
                  <a:lnTo>
                    <a:pt x="1489" y="7503"/>
                  </a:lnTo>
                  <a:lnTo>
                    <a:pt x="1605" y="7551"/>
                  </a:lnTo>
                  <a:lnTo>
                    <a:pt x="1710" y="7599"/>
                  </a:lnTo>
                  <a:lnTo>
                    <a:pt x="1835" y="7628"/>
                  </a:lnTo>
                  <a:lnTo>
                    <a:pt x="1950" y="7657"/>
                  </a:lnTo>
                  <a:lnTo>
                    <a:pt x="2075" y="7676"/>
                  </a:lnTo>
                  <a:lnTo>
                    <a:pt x="2181" y="7686"/>
                  </a:lnTo>
                  <a:lnTo>
                    <a:pt x="2287" y="7686"/>
                  </a:lnTo>
                  <a:lnTo>
                    <a:pt x="2383" y="7676"/>
                  </a:lnTo>
                  <a:lnTo>
                    <a:pt x="2488" y="7657"/>
                  </a:lnTo>
                  <a:lnTo>
                    <a:pt x="2584" y="7638"/>
                  </a:lnTo>
                  <a:lnTo>
                    <a:pt x="2681" y="7618"/>
                  </a:lnTo>
                  <a:lnTo>
                    <a:pt x="2863" y="7551"/>
                  </a:lnTo>
                  <a:lnTo>
                    <a:pt x="3046" y="7465"/>
                  </a:lnTo>
                  <a:lnTo>
                    <a:pt x="3218" y="7359"/>
                  </a:lnTo>
                  <a:lnTo>
                    <a:pt x="3372" y="7253"/>
                  </a:lnTo>
                  <a:lnTo>
                    <a:pt x="3526" y="7129"/>
                  </a:lnTo>
                  <a:lnTo>
                    <a:pt x="3670" y="6994"/>
                  </a:lnTo>
                  <a:lnTo>
                    <a:pt x="3804" y="6869"/>
                  </a:lnTo>
                  <a:lnTo>
                    <a:pt x="3929" y="6735"/>
                  </a:lnTo>
                  <a:lnTo>
                    <a:pt x="4035" y="6600"/>
                  </a:lnTo>
                  <a:lnTo>
                    <a:pt x="4227" y="6350"/>
                  </a:lnTo>
                  <a:lnTo>
                    <a:pt x="4362" y="6149"/>
                  </a:lnTo>
                  <a:lnTo>
                    <a:pt x="4467" y="5976"/>
                  </a:lnTo>
                  <a:lnTo>
                    <a:pt x="4525" y="5976"/>
                  </a:lnTo>
                  <a:lnTo>
                    <a:pt x="4669" y="5957"/>
                  </a:lnTo>
                  <a:lnTo>
                    <a:pt x="4784" y="5937"/>
                  </a:lnTo>
                  <a:lnTo>
                    <a:pt x="4909" y="5909"/>
                  </a:lnTo>
                  <a:lnTo>
                    <a:pt x="5044" y="5861"/>
                  </a:lnTo>
                  <a:lnTo>
                    <a:pt x="5178" y="5803"/>
                  </a:lnTo>
                  <a:lnTo>
                    <a:pt x="5303" y="5736"/>
                  </a:lnTo>
                  <a:lnTo>
                    <a:pt x="5370" y="5697"/>
                  </a:lnTo>
                  <a:lnTo>
                    <a:pt x="5418" y="5649"/>
                  </a:lnTo>
                  <a:lnTo>
                    <a:pt x="5476" y="5592"/>
                  </a:lnTo>
                  <a:lnTo>
                    <a:pt x="5514" y="5544"/>
                  </a:lnTo>
                  <a:lnTo>
                    <a:pt x="5562" y="5476"/>
                  </a:lnTo>
                  <a:lnTo>
                    <a:pt x="5591" y="5409"/>
                  </a:lnTo>
                  <a:lnTo>
                    <a:pt x="5601" y="5361"/>
                  </a:lnTo>
                  <a:lnTo>
                    <a:pt x="5610" y="5313"/>
                  </a:lnTo>
                  <a:lnTo>
                    <a:pt x="5620" y="5275"/>
                  </a:lnTo>
                  <a:lnTo>
                    <a:pt x="5610" y="5227"/>
                  </a:lnTo>
                  <a:lnTo>
                    <a:pt x="5591" y="5150"/>
                  </a:lnTo>
                  <a:lnTo>
                    <a:pt x="5543" y="5073"/>
                  </a:lnTo>
                  <a:lnTo>
                    <a:pt x="5486" y="5006"/>
                  </a:lnTo>
                  <a:lnTo>
                    <a:pt x="5409" y="4948"/>
                  </a:lnTo>
                  <a:lnTo>
                    <a:pt x="5332" y="4900"/>
                  </a:lnTo>
                  <a:lnTo>
                    <a:pt x="5245" y="4852"/>
                  </a:lnTo>
                  <a:lnTo>
                    <a:pt x="5063" y="4775"/>
                  </a:lnTo>
                  <a:lnTo>
                    <a:pt x="4900" y="4727"/>
                  </a:lnTo>
                  <a:lnTo>
                    <a:pt x="4736" y="4689"/>
                  </a:lnTo>
                  <a:lnTo>
                    <a:pt x="4803" y="4593"/>
                  </a:lnTo>
                  <a:lnTo>
                    <a:pt x="4871" y="4496"/>
                  </a:lnTo>
                  <a:lnTo>
                    <a:pt x="4948" y="4372"/>
                  </a:lnTo>
                  <a:lnTo>
                    <a:pt x="5005" y="4237"/>
                  </a:lnTo>
                  <a:lnTo>
                    <a:pt x="5034" y="4170"/>
                  </a:lnTo>
                  <a:lnTo>
                    <a:pt x="5044" y="4093"/>
                  </a:lnTo>
                  <a:lnTo>
                    <a:pt x="5053" y="4026"/>
                  </a:lnTo>
                  <a:lnTo>
                    <a:pt x="5053" y="3959"/>
                  </a:lnTo>
                  <a:lnTo>
                    <a:pt x="5044" y="3891"/>
                  </a:lnTo>
                  <a:lnTo>
                    <a:pt x="5015" y="3824"/>
                  </a:lnTo>
                  <a:lnTo>
                    <a:pt x="4976" y="3776"/>
                  </a:lnTo>
                  <a:lnTo>
                    <a:pt x="4928" y="3728"/>
                  </a:lnTo>
                  <a:lnTo>
                    <a:pt x="4871" y="3690"/>
                  </a:lnTo>
                  <a:lnTo>
                    <a:pt x="4803" y="3651"/>
                  </a:lnTo>
                  <a:lnTo>
                    <a:pt x="4736" y="3622"/>
                  </a:lnTo>
                  <a:lnTo>
                    <a:pt x="4659" y="3603"/>
                  </a:lnTo>
                  <a:lnTo>
                    <a:pt x="4506" y="3565"/>
                  </a:lnTo>
                  <a:lnTo>
                    <a:pt x="4371" y="3545"/>
                  </a:lnTo>
                  <a:lnTo>
                    <a:pt x="4131" y="3545"/>
                  </a:lnTo>
                  <a:lnTo>
                    <a:pt x="4237" y="3440"/>
                  </a:lnTo>
                  <a:lnTo>
                    <a:pt x="4333" y="3334"/>
                  </a:lnTo>
                  <a:lnTo>
                    <a:pt x="4438" y="3200"/>
                  </a:lnTo>
                  <a:lnTo>
                    <a:pt x="4486" y="3123"/>
                  </a:lnTo>
                  <a:lnTo>
                    <a:pt x="4525" y="3036"/>
                  </a:lnTo>
                  <a:lnTo>
                    <a:pt x="4554" y="2959"/>
                  </a:lnTo>
                  <a:lnTo>
                    <a:pt x="4583" y="2873"/>
                  </a:lnTo>
                  <a:lnTo>
                    <a:pt x="4583" y="2796"/>
                  </a:lnTo>
                  <a:lnTo>
                    <a:pt x="4583" y="2710"/>
                  </a:lnTo>
                  <a:lnTo>
                    <a:pt x="4554" y="2633"/>
                  </a:lnTo>
                  <a:lnTo>
                    <a:pt x="4506" y="2556"/>
                  </a:lnTo>
                  <a:lnTo>
                    <a:pt x="4458" y="2508"/>
                  </a:lnTo>
                  <a:lnTo>
                    <a:pt x="4419" y="2460"/>
                  </a:lnTo>
                  <a:lnTo>
                    <a:pt x="4371" y="2431"/>
                  </a:lnTo>
                  <a:lnTo>
                    <a:pt x="4323" y="2402"/>
                  </a:lnTo>
                  <a:lnTo>
                    <a:pt x="4275" y="2373"/>
                  </a:lnTo>
                  <a:lnTo>
                    <a:pt x="4227" y="2364"/>
                  </a:lnTo>
                  <a:lnTo>
                    <a:pt x="4131" y="2345"/>
                  </a:lnTo>
                  <a:lnTo>
                    <a:pt x="4035" y="2354"/>
                  </a:lnTo>
                  <a:lnTo>
                    <a:pt x="3939" y="2373"/>
                  </a:lnTo>
                  <a:lnTo>
                    <a:pt x="3843" y="2412"/>
                  </a:lnTo>
                  <a:lnTo>
                    <a:pt x="3747" y="2460"/>
                  </a:lnTo>
                  <a:lnTo>
                    <a:pt x="3660" y="2508"/>
                  </a:lnTo>
                  <a:lnTo>
                    <a:pt x="3583" y="2566"/>
                  </a:lnTo>
                  <a:lnTo>
                    <a:pt x="3449" y="2690"/>
                  </a:lnTo>
                  <a:lnTo>
                    <a:pt x="3305" y="2835"/>
                  </a:lnTo>
                  <a:lnTo>
                    <a:pt x="3593" y="2373"/>
                  </a:lnTo>
                  <a:lnTo>
                    <a:pt x="3862" y="1932"/>
                  </a:lnTo>
                  <a:lnTo>
                    <a:pt x="4141" y="1432"/>
                  </a:lnTo>
                  <a:lnTo>
                    <a:pt x="4285" y="1173"/>
                  </a:lnTo>
                  <a:lnTo>
                    <a:pt x="4400" y="923"/>
                  </a:lnTo>
                  <a:lnTo>
                    <a:pt x="4506" y="692"/>
                  </a:lnTo>
                  <a:lnTo>
                    <a:pt x="4583" y="481"/>
                  </a:lnTo>
                  <a:lnTo>
                    <a:pt x="4611" y="385"/>
                  </a:lnTo>
                  <a:lnTo>
                    <a:pt x="4631" y="299"/>
                  </a:lnTo>
                  <a:lnTo>
                    <a:pt x="4650" y="212"/>
                  </a:lnTo>
                  <a:lnTo>
                    <a:pt x="4650" y="145"/>
                  </a:lnTo>
                  <a:lnTo>
                    <a:pt x="4640" y="87"/>
                  </a:lnTo>
                  <a:lnTo>
                    <a:pt x="4611" y="49"/>
                  </a:lnTo>
                  <a:lnTo>
                    <a:pt x="4583" y="20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310891" y="1917535"/>
              <a:ext cx="1129289" cy="884576"/>
            </a:xfrm>
            <a:custGeom>
              <a:avLst/>
              <a:gdLst/>
              <a:ahLst/>
              <a:cxnLst/>
              <a:rect l="l" t="t" r="r" b="b"/>
              <a:pathLst>
                <a:path w="19022" h="14900" extrusionOk="0">
                  <a:moveTo>
                    <a:pt x="5015" y="1"/>
                  </a:moveTo>
                  <a:lnTo>
                    <a:pt x="1" y="1759"/>
                  </a:lnTo>
                  <a:lnTo>
                    <a:pt x="126" y="2124"/>
                  </a:lnTo>
                  <a:lnTo>
                    <a:pt x="251" y="2479"/>
                  </a:lnTo>
                  <a:lnTo>
                    <a:pt x="500" y="3199"/>
                  </a:lnTo>
                  <a:lnTo>
                    <a:pt x="769" y="3910"/>
                  </a:lnTo>
                  <a:lnTo>
                    <a:pt x="1038" y="4621"/>
                  </a:lnTo>
                  <a:lnTo>
                    <a:pt x="1586" y="6043"/>
                  </a:lnTo>
                  <a:lnTo>
                    <a:pt x="1884" y="6744"/>
                  </a:lnTo>
                  <a:lnTo>
                    <a:pt x="2172" y="7455"/>
                  </a:lnTo>
                  <a:lnTo>
                    <a:pt x="2479" y="8156"/>
                  </a:lnTo>
                  <a:lnTo>
                    <a:pt x="2796" y="8867"/>
                  </a:lnTo>
                  <a:lnTo>
                    <a:pt x="3123" y="9578"/>
                  </a:lnTo>
                  <a:lnTo>
                    <a:pt x="3469" y="10289"/>
                  </a:lnTo>
                  <a:lnTo>
                    <a:pt x="3843" y="11009"/>
                  </a:lnTo>
                  <a:lnTo>
                    <a:pt x="4035" y="11374"/>
                  </a:lnTo>
                  <a:lnTo>
                    <a:pt x="4247" y="11749"/>
                  </a:lnTo>
                  <a:lnTo>
                    <a:pt x="4477" y="12133"/>
                  </a:lnTo>
                  <a:lnTo>
                    <a:pt x="4746" y="12546"/>
                  </a:lnTo>
                  <a:lnTo>
                    <a:pt x="4823" y="12652"/>
                  </a:lnTo>
                  <a:lnTo>
                    <a:pt x="4900" y="12767"/>
                  </a:lnTo>
                  <a:lnTo>
                    <a:pt x="4986" y="12883"/>
                  </a:lnTo>
                  <a:lnTo>
                    <a:pt x="5092" y="13017"/>
                  </a:lnTo>
                  <a:lnTo>
                    <a:pt x="5207" y="13151"/>
                  </a:lnTo>
                  <a:lnTo>
                    <a:pt x="5323" y="13276"/>
                  </a:lnTo>
                  <a:lnTo>
                    <a:pt x="5448" y="13411"/>
                  </a:lnTo>
                  <a:lnTo>
                    <a:pt x="5572" y="13536"/>
                  </a:lnTo>
                  <a:lnTo>
                    <a:pt x="5707" y="13651"/>
                  </a:lnTo>
                  <a:lnTo>
                    <a:pt x="5851" y="13776"/>
                  </a:lnTo>
                  <a:lnTo>
                    <a:pt x="5995" y="13882"/>
                  </a:lnTo>
                  <a:lnTo>
                    <a:pt x="6139" y="13997"/>
                  </a:lnTo>
                  <a:lnTo>
                    <a:pt x="6293" y="14093"/>
                  </a:lnTo>
                  <a:lnTo>
                    <a:pt x="6456" y="14189"/>
                  </a:lnTo>
                  <a:lnTo>
                    <a:pt x="6610" y="14275"/>
                  </a:lnTo>
                  <a:lnTo>
                    <a:pt x="6773" y="14362"/>
                  </a:lnTo>
                  <a:lnTo>
                    <a:pt x="6937" y="14439"/>
                  </a:lnTo>
                  <a:lnTo>
                    <a:pt x="7100" y="14506"/>
                  </a:lnTo>
                  <a:lnTo>
                    <a:pt x="7263" y="14573"/>
                  </a:lnTo>
                  <a:lnTo>
                    <a:pt x="7426" y="14631"/>
                  </a:lnTo>
                  <a:lnTo>
                    <a:pt x="7763" y="14727"/>
                  </a:lnTo>
                  <a:lnTo>
                    <a:pt x="8080" y="14804"/>
                  </a:lnTo>
                  <a:lnTo>
                    <a:pt x="8397" y="14852"/>
                  </a:lnTo>
                  <a:lnTo>
                    <a:pt x="8714" y="14890"/>
                  </a:lnTo>
                  <a:lnTo>
                    <a:pt x="9011" y="14900"/>
                  </a:lnTo>
                  <a:lnTo>
                    <a:pt x="9300" y="14900"/>
                  </a:lnTo>
                  <a:lnTo>
                    <a:pt x="9588" y="14890"/>
                  </a:lnTo>
                  <a:lnTo>
                    <a:pt x="9857" y="14871"/>
                  </a:lnTo>
                  <a:lnTo>
                    <a:pt x="10126" y="14842"/>
                  </a:lnTo>
                  <a:lnTo>
                    <a:pt x="10385" y="14804"/>
                  </a:lnTo>
                  <a:lnTo>
                    <a:pt x="10635" y="14756"/>
                  </a:lnTo>
                  <a:lnTo>
                    <a:pt x="10875" y="14698"/>
                  </a:lnTo>
                  <a:lnTo>
                    <a:pt x="11115" y="14640"/>
                  </a:lnTo>
                  <a:lnTo>
                    <a:pt x="11346" y="14583"/>
                  </a:lnTo>
                  <a:lnTo>
                    <a:pt x="11797" y="14439"/>
                  </a:lnTo>
                  <a:lnTo>
                    <a:pt x="12230" y="14285"/>
                  </a:lnTo>
                  <a:lnTo>
                    <a:pt x="12643" y="14122"/>
                  </a:lnTo>
                  <a:lnTo>
                    <a:pt x="13036" y="13949"/>
                  </a:lnTo>
                  <a:lnTo>
                    <a:pt x="13430" y="13757"/>
                  </a:lnTo>
                  <a:lnTo>
                    <a:pt x="13805" y="13565"/>
                  </a:lnTo>
                  <a:lnTo>
                    <a:pt x="14180" y="13372"/>
                  </a:lnTo>
                  <a:lnTo>
                    <a:pt x="14535" y="13171"/>
                  </a:lnTo>
                  <a:lnTo>
                    <a:pt x="14890" y="12959"/>
                  </a:lnTo>
                  <a:lnTo>
                    <a:pt x="15236" y="12738"/>
                  </a:lnTo>
                  <a:lnTo>
                    <a:pt x="15582" y="12517"/>
                  </a:lnTo>
                  <a:lnTo>
                    <a:pt x="15918" y="12297"/>
                  </a:lnTo>
                  <a:lnTo>
                    <a:pt x="16572" y="11835"/>
                  </a:lnTo>
                  <a:lnTo>
                    <a:pt x="17206" y="11365"/>
                  </a:lnTo>
                  <a:lnTo>
                    <a:pt x="17830" y="10875"/>
                  </a:lnTo>
                  <a:lnTo>
                    <a:pt x="18435" y="10366"/>
                  </a:lnTo>
                  <a:lnTo>
                    <a:pt x="19021" y="9847"/>
                  </a:lnTo>
                  <a:lnTo>
                    <a:pt x="18800" y="9751"/>
                  </a:lnTo>
                  <a:lnTo>
                    <a:pt x="18589" y="9645"/>
                  </a:lnTo>
                  <a:lnTo>
                    <a:pt x="18387" y="9540"/>
                  </a:lnTo>
                  <a:lnTo>
                    <a:pt x="18185" y="9415"/>
                  </a:lnTo>
                  <a:lnTo>
                    <a:pt x="18003" y="9280"/>
                  </a:lnTo>
                  <a:lnTo>
                    <a:pt x="17830" y="9136"/>
                  </a:lnTo>
                  <a:lnTo>
                    <a:pt x="17667" y="8982"/>
                  </a:lnTo>
                  <a:lnTo>
                    <a:pt x="17513" y="8819"/>
                  </a:lnTo>
                  <a:lnTo>
                    <a:pt x="17369" y="8646"/>
                  </a:lnTo>
                  <a:lnTo>
                    <a:pt x="17234" y="8464"/>
                  </a:lnTo>
                  <a:lnTo>
                    <a:pt x="17119" y="8281"/>
                  </a:lnTo>
                  <a:lnTo>
                    <a:pt x="17013" y="8089"/>
                  </a:lnTo>
                  <a:lnTo>
                    <a:pt x="16917" y="7887"/>
                  </a:lnTo>
                  <a:lnTo>
                    <a:pt x="16841" y="7676"/>
                  </a:lnTo>
                  <a:lnTo>
                    <a:pt x="16773" y="7465"/>
                  </a:lnTo>
                  <a:lnTo>
                    <a:pt x="16716" y="7244"/>
                  </a:lnTo>
                  <a:lnTo>
                    <a:pt x="16149" y="7590"/>
                  </a:lnTo>
                  <a:lnTo>
                    <a:pt x="15611" y="7907"/>
                  </a:lnTo>
                  <a:lnTo>
                    <a:pt x="15073" y="8214"/>
                  </a:lnTo>
                  <a:lnTo>
                    <a:pt x="14487" y="8531"/>
                  </a:lnTo>
                  <a:lnTo>
                    <a:pt x="13872" y="8848"/>
                  </a:lnTo>
                  <a:lnTo>
                    <a:pt x="13257" y="9146"/>
                  </a:lnTo>
                  <a:lnTo>
                    <a:pt x="12633" y="9415"/>
                  </a:lnTo>
                  <a:lnTo>
                    <a:pt x="12326" y="9540"/>
                  </a:lnTo>
                  <a:lnTo>
                    <a:pt x="12028" y="9664"/>
                  </a:lnTo>
                  <a:lnTo>
                    <a:pt x="11720" y="9770"/>
                  </a:lnTo>
                  <a:lnTo>
                    <a:pt x="11423" y="9866"/>
                  </a:lnTo>
                  <a:lnTo>
                    <a:pt x="11125" y="9962"/>
                  </a:lnTo>
                  <a:lnTo>
                    <a:pt x="10837" y="10039"/>
                  </a:lnTo>
                  <a:lnTo>
                    <a:pt x="10548" y="10106"/>
                  </a:lnTo>
                  <a:lnTo>
                    <a:pt x="10279" y="10154"/>
                  </a:lnTo>
                  <a:lnTo>
                    <a:pt x="10020" y="10193"/>
                  </a:lnTo>
                  <a:lnTo>
                    <a:pt x="9780" y="10212"/>
                  </a:lnTo>
                  <a:lnTo>
                    <a:pt x="9559" y="10212"/>
                  </a:lnTo>
                  <a:lnTo>
                    <a:pt x="9367" y="10202"/>
                  </a:lnTo>
                  <a:lnTo>
                    <a:pt x="9223" y="10174"/>
                  </a:lnTo>
                  <a:lnTo>
                    <a:pt x="9108" y="10135"/>
                  </a:lnTo>
                  <a:lnTo>
                    <a:pt x="9050" y="10106"/>
                  </a:lnTo>
                  <a:lnTo>
                    <a:pt x="9021" y="10078"/>
                  </a:lnTo>
                  <a:lnTo>
                    <a:pt x="9021" y="10049"/>
                  </a:lnTo>
                  <a:lnTo>
                    <a:pt x="9021" y="10029"/>
                  </a:lnTo>
                  <a:lnTo>
                    <a:pt x="9002" y="9991"/>
                  </a:lnTo>
                  <a:lnTo>
                    <a:pt x="9002" y="9972"/>
                  </a:lnTo>
                  <a:lnTo>
                    <a:pt x="8983" y="9933"/>
                  </a:lnTo>
                  <a:lnTo>
                    <a:pt x="8925" y="9847"/>
                  </a:lnTo>
                  <a:lnTo>
                    <a:pt x="8800" y="9626"/>
                  </a:lnTo>
                  <a:lnTo>
                    <a:pt x="8675" y="9357"/>
                  </a:lnTo>
                  <a:lnTo>
                    <a:pt x="8541" y="9069"/>
                  </a:lnTo>
                  <a:lnTo>
                    <a:pt x="8397" y="8771"/>
                  </a:lnTo>
                  <a:lnTo>
                    <a:pt x="8128" y="8147"/>
                  </a:lnTo>
                  <a:lnTo>
                    <a:pt x="7868" y="7493"/>
                  </a:lnTo>
                  <a:lnTo>
                    <a:pt x="7599" y="6831"/>
                  </a:lnTo>
                  <a:lnTo>
                    <a:pt x="7090" y="5486"/>
                  </a:lnTo>
                  <a:lnTo>
                    <a:pt x="6591" y="4122"/>
                  </a:lnTo>
                  <a:lnTo>
                    <a:pt x="6101" y="2748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6166" y="5748142"/>
              <a:ext cx="475652" cy="475712"/>
            </a:xfrm>
            <a:custGeom>
              <a:avLst/>
              <a:gdLst/>
              <a:ahLst/>
              <a:cxnLst/>
              <a:rect l="l" t="t" r="r" b="b"/>
              <a:pathLst>
                <a:path w="8012" h="8013" extrusionOk="0">
                  <a:moveTo>
                    <a:pt x="884" y="1"/>
                  </a:moveTo>
                  <a:lnTo>
                    <a:pt x="845" y="39"/>
                  </a:lnTo>
                  <a:lnTo>
                    <a:pt x="740" y="125"/>
                  </a:lnTo>
                  <a:lnTo>
                    <a:pt x="596" y="270"/>
                  </a:lnTo>
                  <a:lnTo>
                    <a:pt x="432" y="462"/>
                  </a:lnTo>
                  <a:lnTo>
                    <a:pt x="356" y="567"/>
                  </a:lnTo>
                  <a:lnTo>
                    <a:pt x="269" y="683"/>
                  </a:lnTo>
                  <a:lnTo>
                    <a:pt x="202" y="807"/>
                  </a:lnTo>
                  <a:lnTo>
                    <a:pt x="135" y="942"/>
                  </a:lnTo>
                  <a:lnTo>
                    <a:pt x="77" y="1076"/>
                  </a:lnTo>
                  <a:lnTo>
                    <a:pt x="39" y="1221"/>
                  </a:lnTo>
                  <a:lnTo>
                    <a:pt x="19" y="1365"/>
                  </a:lnTo>
                  <a:lnTo>
                    <a:pt x="19" y="1509"/>
                  </a:lnTo>
                  <a:lnTo>
                    <a:pt x="29" y="1931"/>
                  </a:lnTo>
                  <a:lnTo>
                    <a:pt x="39" y="2575"/>
                  </a:lnTo>
                  <a:lnTo>
                    <a:pt x="39" y="4246"/>
                  </a:lnTo>
                  <a:lnTo>
                    <a:pt x="19" y="5918"/>
                  </a:lnTo>
                  <a:lnTo>
                    <a:pt x="0" y="7013"/>
                  </a:lnTo>
                  <a:lnTo>
                    <a:pt x="548" y="7013"/>
                  </a:lnTo>
                  <a:lnTo>
                    <a:pt x="884" y="4823"/>
                  </a:lnTo>
                  <a:lnTo>
                    <a:pt x="1095" y="5140"/>
                  </a:lnTo>
                  <a:lnTo>
                    <a:pt x="1326" y="5486"/>
                  </a:lnTo>
                  <a:lnTo>
                    <a:pt x="1624" y="5899"/>
                  </a:lnTo>
                  <a:lnTo>
                    <a:pt x="1960" y="6341"/>
                  </a:lnTo>
                  <a:lnTo>
                    <a:pt x="2133" y="6562"/>
                  </a:lnTo>
                  <a:lnTo>
                    <a:pt x="2315" y="6773"/>
                  </a:lnTo>
                  <a:lnTo>
                    <a:pt x="2507" y="6984"/>
                  </a:lnTo>
                  <a:lnTo>
                    <a:pt x="2690" y="7167"/>
                  </a:lnTo>
                  <a:lnTo>
                    <a:pt x="2872" y="7340"/>
                  </a:lnTo>
                  <a:lnTo>
                    <a:pt x="3045" y="7474"/>
                  </a:lnTo>
                  <a:lnTo>
                    <a:pt x="3141" y="7541"/>
                  </a:lnTo>
                  <a:lnTo>
                    <a:pt x="3247" y="7599"/>
                  </a:lnTo>
                  <a:lnTo>
                    <a:pt x="3362" y="7647"/>
                  </a:lnTo>
                  <a:lnTo>
                    <a:pt x="3487" y="7695"/>
                  </a:lnTo>
                  <a:lnTo>
                    <a:pt x="3631" y="7743"/>
                  </a:lnTo>
                  <a:lnTo>
                    <a:pt x="3775" y="7782"/>
                  </a:lnTo>
                  <a:lnTo>
                    <a:pt x="4083" y="7849"/>
                  </a:lnTo>
                  <a:lnTo>
                    <a:pt x="4429" y="7906"/>
                  </a:lnTo>
                  <a:lnTo>
                    <a:pt x="4784" y="7945"/>
                  </a:lnTo>
                  <a:lnTo>
                    <a:pt x="5149" y="7974"/>
                  </a:lnTo>
                  <a:lnTo>
                    <a:pt x="5524" y="7993"/>
                  </a:lnTo>
                  <a:lnTo>
                    <a:pt x="5889" y="8012"/>
                  </a:lnTo>
                  <a:lnTo>
                    <a:pt x="6600" y="8012"/>
                  </a:lnTo>
                  <a:lnTo>
                    <a:pt x="6926" y="8003"/>
                  </a:lnTo>
                  <a:lnTo>
                    <a:pt x="7474" y="7974"/>
                  </a:lnTo>
                  <a:lnTo>
                    <a:pt x="7858" y="7935"/>
                  </a:lnTo>
                  <a:lnTo>
                    <a:pt x="7925" y="7916"/>
                  </a:lnTo>
                  <a:lnTo>
                    <a:pt x="7973" y="7897"/>
                  </a:lnTo>
                  <a:lnTo>
                    <a:pt x="8002" y="7858"/>
                  </a:lnTo>
                  <a:lnTo>
                    <a:pt x="8012" y="7810"/>
                  </a:lnTo>
                  <a:lnTo>
                    <a:pt x="8012" y="7762"/>
                  </a:lnTo>
                  <a:lnTo>
                    <a:pt x="8002" y="7705"/>
                  </a:lnTo>
                  <a:lnTo>
                    <a:pt x="7973" y="7637"/>
                  </a:lnTo>
                  <a:lnTo>
                    <a:pt x="7935" y="7561"/>
                  </a:lnTo>
                  <a:lnTo>
                    <a:pt x="7829" y="7388"/>
                  </a:lnTo>
                  <a:lnTo>
                    <a:pt x="7685" y="7205"/>
                  </a:lnTo>
                  <a:lnTo>
                    <a:pt x="7522" y="6994"/>
                  </a:lnTo>
                  <a:lnTo>
                    <a:pt x="7330" y="6773"/>
                  </a:lnTo>
                  <a:lnTo>
                    <a:pt x="6907" y="6321"/>
                  </a:lnTo>
                  <a:lnTo>
                    <a:pt x="6484" y="5860"/>
                  </a:lnTo>
                  <a:lnTo>
                    <a:pt x="6292" y="5649"/>
                  </a:lnTo>
                  <a:lnTo>
                    <a:pt x="6110" y="5447"/>
                  </a:lnTo>
                  <a:lnTo>
                    <a:pt x="5966" y="5255"/>
                  </a:lnTo>
                  <a:lnTo>
                    <a:pt x="5850" y="5092"/>
                  </a:lnTo>
                  <a:lnTo>
                    <a:pt x="5793" y="5005"/>
                  </a:lnTo>
                  <a:lnTo>
                    <a:pt x="5716" y="4900"/>
                  </a:lnTo>
                  <a:lnTo>
                    <a:pt x="5495" y="4640"/>
                  </a:lnTo>
                  <a:lnTo>
                    <a:pt x="5207" y="4323"/>
                  </a:lnTo>
                  <a:lnTo>
                    <a:pt x="4870" y="3958"/>
                  </a:lnTo>
                  <a:lnTo>
                    <a:pt x="4064" y="3132"/>
                  </a:lnTo>
                  <a:lnTo>
                    <a:pt x="3180" y="2248"/>
                  </a:lnTo>
                  <a:lnTo>
                    <a:pt x="2325" y="1403"/>
                  </a:lnTo>
                  <a:lnTo>
                    <a:pt x="1595" y="68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856648" y="5622108"/>
              <a:ext cx="342254" cy="481411"/>
            </a:xfrm>
            <a:custGeom>
              <a:avLst/>
              <a:gdLst/>
              <a:ahLst/>
              <a:cxnLst/>
              <a:rect l="l" t="t" r="r" b="b"/>
              <a:pathLst>
                <a:path w="5765" h="8109" extrusionOk="0">
                  <a:moveTo>
                    <a:pt x="3296" y="1"/>
                  </a:moveTo>
                  <a:lnTo>
                    <a:pt x="1" y="173"/>
                  </a:lnTo>
                  <a:lnTo>
                    <a:pt x="597" y="1931"/>
                  </a:lnTo>
                  <a:lnTo>
                    <a:pt x="568" y="2037"/>
                  </a:lnTo>
                  <a:lnTo>
                    <a:pt x="529" y="2162"/>
                  </a:lnTo>
                  <a:lnTo>
                    <a:pt x="500" y="2325"/>
                  </a:lnTo>
                  <a:lnTo>
                    <a:pt x="491" y="2537"/>
                  </a:lnTo>
                  <a:lnTo>
                    <a:pt x="491" y="2652"/>
                  </a:lnTo>
                  <a:lnTo>
                    <a:pt x="491" y="2777"/>
                  </a:lnTo>
                  <a:lnTo>
                    <a:pt x="510" y="2911"/>
                  </a:lnTo>
                  <a:lnTo>
                    <a:pt x="529" y="3055"/>
                  </a:lnTo>
                  <a:lnTo>
                    <a:pt x="558" y="3209"/>
                  </a:lnTo>
                  <a:lnTo>
                    <a:pt x="597" y="3363"/>
                  </a:lnTo>
                  <a:lnTo>
                    <a:pt x="654" y="3526"/>
                  </a:lnTo>
                  <a:lnTo>
                    <a:pt x="721" y="3709"/>
                  </a:lnTo>
                  <a:lnTo>
                    <a:pt x="808" y="3891"/>
                  </a:lnTo>
                  <a:lnTo>
                    <a:pt x="904" y="4083"/>
                  </a:lnTo>
                  <a:lnTo>
                    <a:pt x="1019" y="4285"/>
                  </a:lnTo>
                  <a:lnTo>
                    <a:pt x="1135" y="4487"/>
                  </a:lnTo>
                  <a:lnTo>
                    <a:pt x="1269" y="4698"/>
                  </a:lnTo>
                  <a:lnTo>
                    <a:pt x="1403" y="4909"/>
                  </a:lnTo>
                  <a:lnTo>
                    <a:pt x="1711" y="5342"/>
                  </a:lnTo>
                  <a:lnTo>
                    <a:pt x="2028" y="5764"/>
                  </a:lnTo>
                  <a:lnTo>
                    <a:pt x="2364" y="6177"/>
                  </a:lnTo>
                  <a:lnTo>
                    <a:pt x="2700" y="6571"/>
                  </a:lnTo>
                  <a:lnTo>
                    <a:pt x="2864" y="6735"/>
                  </a:lnTo>
                  <a:lnTo>
                    <a:pt x="3037" y="6898"/>
                  </a:lnTo>
                  <a:lnTo>
                    <a:pt x="3229" y="7052"/>
                  </a:lnTo>
                  <a:lnTo>
                    <a:pt x="3430" y="7205"/>
                  </a:lnTo>
                  <a:lnTo>
                    <a:pt x="3632" y="7349"/>
                  </a:lnTo>
                  <a:lnTo>
                    <a:pt x="3853" y="7484"/>
                  </a:lnTo>
                  <a:lnTo>
                    <a:pt x="4074" y="7618"/>
                  </a:lnTo>
                  <a:lnTo>
                    <a:pt x="4285" y="7734"/>
                  </a:lnTo>
                  <a:lnTo>
                    <a:pt x="4506" y="7839"/>
                  </a:lnTo>
                  <a:lnTo>
                    <a:pt x="4708" y="7926"/>
                  </a:lnTo>
                  <a:lnTo>
                    <a:pt x="4910" y="8003"/>
                  </a:lnTo>
                  <a:lnTo>
                    <a:pt x="5102" y="8060"/>
                  </a:lnTo>
                  <a:lnTo>
                    <a:pt x="5265" y="8099"/>
                  </a:lnTo>
                  <a:lnTo>
                    <a:pt x="5419" y="8108"/>
                  </a:lnTo>
                  <a:lnTo>
                    <a:pt x="5553" y="8108"/>
                  </a:lnTo>
                  <a:lnTo>
                    <a:pt x="5611" y="8089"/>
                  </a:lnTo>
                  <a:lnTo>
                    <a:pt x="5659" y="8079"/>
                  </a:lnTo>
                  <a:lnTo>
                    <a:pt x="5707" y="8051"/>
                  </a:lnTo>
                  <a:lnTo>
                    <a:pt x="5736" y="8012"/>
                  </a:lnTo>
                  <a:lnTo>
                    <a:pt x="5755" y="7974"/>
                  </a:lnTo>
                  <a:lnTo>
                    <a:pt x="5765" y="7926"/>
                  </a:lnTo>
                  <a:lnTo>
                    <a:pt x="5765" y="7868"/>
                  </a:lnTo>
                  <a:lnTo>
                    <a:pt x="5755" y="7801"/>
                  </a:lnTo>
                  <a:lnTo>
                    <a:pt x="5745" y="7734"/>
                  </a:lnTo>
                  <a:lnTo>
                    <a:pt x="5717" y="7657"/>
                  </a:lnTo>
                  <a:lnTo>
                    <a:pt x="5649" y="7493"/>
                  </a:lnTo>
                  <a:lnTo>
                    <a:pt x="5563" y="7311"/>
                  </a:lnTo>
                  <a:lnTo>
                    <a:pt x="5448" y="7109"/>
                  </a:lnTo>
                  <a:lnTo>
                    <a:pt x="5323" y="6898"/>
                  </a:lnTo>
                  <a:lnTo>
                    <a:pt x="5035" y="6456"/>
                  </a:lnTo>
                  <a:lnTo>
                    <a:pt x="4746" y="6014"/>
                  </a:lnTo>
                  <a:lnTo>
                    <a:pt x="4487" y="5591"/>
                  </a:lnTo>
                  <a:lnTo>
                    <a:pt x="4372" y="5399"/>
                  </a:lnTo>
                  <a:lnTo>
                    <a:pt x="4285" y="5217"/>
                  </a:lnTo>
                  <a:lnTo>
                    <a:pt x="4132" y="4881"/>
                  </a:lnTo>
                  <a:lnTo>
                    <a:pt x="4007" y="4544"/>
                  </a:lnTo>
                  <a:lnTo>
                    <a:pt x="3901" y="4218"/>
                  </a:lnTo>
                  <a:lnTo>
                    <a:pt x="3805" y="3901"/>
                  </a:lnTo>
                  <a:lnTo>
                    <a:pt x="3728" y="3584"/>
                  </a:lnTo>
                  <a:lnTo>
                    <a:pt x="3661" y="3276"/>
                  </a:lnTo>
                  <a:lnTo>
                    <a:pt x="3536" y="2690"/>
                  </a:lnTo>
                  <a:lnTo>
                    <a:pt x="3488" y="2344"/>
                  </a:lnTo>
                  <a:lnTo>
                    <a:pt x="3440" y="1941"/>
                  </a:lnTo>
                  <a:lnTo>
                    <a:pt x="3402" y="1499"/>
                  </a:lnTo>
                  <a:lnTo>
                    <a:pt x="3363" y="1048"/>
                  </a:lnTo>
                  <a:lnTo>
                    <a:pt x="3315" y="308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75794" y="5725346"/>
              <a:ext cx="326284" cy="524156"/>
            </a:xfrm>
            <a:custGeom>
              <a:avLst/>
              <a:gdLst/>
              <a:ahLst/>
              <a:cxnLst/>
              <a:rect l="l" t="t" r="r" b="b"/>
              <a:pathLst>
                <a:path w="5496" h="8829" extrusionOk="0">
                  <a:moveTo>
                    <a:pt x="4419" y="0"/>
                  </a:moveTo>
                  <a:lnTo>
                    <a:pt x="1941" y="2104"/>
                  </a:lnTo>
                  <a:lnTo>
                    <a:pt x="1460" y="3497"/>
                  </a:lnTo>
                  <a:lnTo>
                    <a:pt x="1038" y="4669"/>
                  </a:lnTo>
                  <a:lnTo>
                    <a:pt x="836" y="5216"/>
                  </a:lnTo>
                  <a:lnTo>
                    <a:pt x="663" y="5678"/>
                  </a:lnTo>
                  <a:lnTo>
                    <a:pt x="500" y="6100"/>
                  </a:lnTo>
                  <a:lnTo>
                    <a:pt x="317" y="6581"/>
                  </a:lnTo>
                  <a:lnTo>
                    <a:pt x="240" y="6830"/>
                  </a:lnTo>
                  <a:lnTo>
                    <a:pt x="164" y="7070"/>
                  </a:lnTo>
                  <a:lnTo>
                    <a:pt x="106" y="7320"/>
                  </a:lnTo>
                  <a:lnTo>
                    <a:pt x="48" y="7560"/>
                  </a:lnTo>
                  <a:lnTo>
                    <a:pt x="20" y="7781"/>
                  </a:lnTo>
                  <a:lnTo>
                    <a:pt x="0" y="7993"/>
                  </a:lnTo>
                  <a:lnTo>
                    <a:pt x="10" y="8098"/>
                  </a:lnTo>
                  <a:lnTo>
                    <a:pt x="10" y="8185"/>
                  </a:lnTo>
                  <a:lnTo>
                    <a:pt x="29" y="8281"/>
                  </a:lnTo>
                  <a:lnTo>
                    <a:pt x="48" y="8358"/>
                  </a:lnTo>
                  <a:lnTo>
                    <a:pt x="77" y="8435"/>
                  </a:lnTo>
                  <a:lnTo>
                    <a:pt x="116" y="8511"/>
                  </a:lnTo>
                  <a:lnTo>
                    <a:pt x="154" y="8569"/>
                  </a:lnTo>
                  <a:lnTo>
                    <a:pt x="212" y="8627"/>
                  </a:lnTo>
                  <a:lnTo>
                    <a:pt x="269" y="8675"/>
                  </a:lnTo>
                  <a:lnTo>
                    <a:pt x="346" y="8713"/>
                  </a:lnTo>
                  <a:lnTo>
                    <a:pt x="423" y="8742"/>
                  </a:lnTo>
                  <a:lnTo>
                    <a:pt x="509" y="8761"/>
                  </a:lnTo>
                  <a:lnTo>
                    <a:pt x="711" y="8780"/>
                  </a:lnTo>
                  <a:lnTo>
                    <a:pt x="913" y="8809"/>
                  </a:lnTo>
                  <a:lnTo>
                    <a:pt x="1134" y="8819"/>
                  </a:lnTo>
                  <a:lnTo>
                    <a:pt x="1355" y="8828"/>
                  </a:lnTo>
                  <a:lnTo>
                    <a:pt x="1576" y="8828"/>
                  </a:lnTo>
                  <a:lnTo>
                    <a:pt x="1806" y="8809"/>
                  </a:lnTo>
                  <a:lnTo>
                    <a:pt x="2037" y="8790"/>
                  </a:lnTo>
                  <a:lnTo>
                    <a:pt x="2258" y="8761"/>
                  </a:lnTo>
                  <a:lnTo>
                    <a:pt x="2488" y="8713"/>
                  </a:lnTo>
                  <a:lnTo>
                    <a:pt x="2700" y="8655"/>
                  </a:lnTo>
                  <a:lnTo>
                    <a:pt x="2911" y="8579"/>
                  </a:lnTo>
                  <a:lnTo>
                    <a:pt x="3113" y="8492"/>
                  </a:lnTo>
                  <a:lnTo>
                    <a:pt x="3305" y="8387"/>
                  </a:lnTo>
                  <a:lnTo>
                    <a:pt x="3391" y="8329"/>
                  </a:lnTo>
                  <a:lnTo>
                    <a:pt x="3478" y="8271"/>
                  </a:lnTo>
                  <a:lnTo>
                    <a:pt x="3564" y="8204"/>
                  </a:lnTo>
                  <a:lnTo>
                    <a:pt x="3641" y="8127"/>
                  </a:lnTo>
                  <a:lnTo>
                    <a:pt x="3718" y="8050"/>
                  </a:lnTo>
                  <a:lnTo>
                    <a:pt x="3785" y="7973"/>
                  </a:lnTo>
                  <a:lnTo>
                    <a:pt x="3910" y="7791"/>
                  </a:lnTo>
                  <a:lnTo>
                    <a:pt x="4025" y="7608"/>
                  </a:lnTo>
                  <a:lnTo>
                    <a:pt x="4131" y="7416"/>
                  </a:lnTo>
                  <a:lnTo>
                    <a:pt x="4227" y="7224"/>
                  </a:lnTo>
                  <a:lnTo>
                    <a:pt x="4304" y="7032"/>
                  </a:lnTo>
                  <a:lnTo>
                    <a:pt x="4381" y="6840"/>
                  </a:lnTo>
                  <a:lnTo>
                    <a:pt x="4448" y="6657"/>
                  </a:lnTo>
                  <a:lnTo>
                    <a:pt x="4496" y="6475"/>
                  </a:lnTo>
                  <a:lnTo>
                    <a:pt x="4582" y="6148"/>
                  </a:lnTo>
                  <a:lnTo>
                    <a:pt x="4640" y="5889"/>
                  </a:lnTo>
                  <a:lnTo>
                    <a:pt x="4679" y="5658"/>
                  </a:lnTo>
                  <a:lnTo>
                    <a:pt x="4976" y="7397"/>
                  </a:lnTo>
                  <a:lnTo>
                    <a:pt x="5495" y="7397"/>
                  </a:lnTo>
                  <a:lnTo>
                    <a:pt x="5495" y="5159"/>
                  </a:lnTo>
                  <a:lnTo>
                    <a:pt x="5495" y="3314"/>
                  </a:lnTo>
                  <a:lnTo>
                    <a:pt x="5485" y="2488"/>
                  </a:lnTo>
                  <a:lnTo>
                    <a:pt x="5476" y="1845"/>
                  </a:lnTo>
                  <a:lnTo>
                    <a:pt x="5466" y="1710"/>
                  </a:lnTo>
                  <a:lnTo>
                    <a:pt x="5457" y="1585"/>
                  </a:lnTo>
                  <a:lnTo>
                    <a:pt x="5418" y="1355"/>
                  </a:lnTo>
                  <a:lnTo>
                    <a:pt x="5361" y="1143"/>
                  </a:lnTo>
                  <a:lnTo>
                    <a:pt x="5293" y="951"/>
                  </a:lnTo>
                  <a:lnTo>
                    <a:pt x="5216" y="778"/>
                  </a:lnTo>
                  <a:lnTo>
                    <a:pt x="5130" y="634"/>
                  </a:lnTo>
                  <a:lnTo>
                    <a:pt x="5034" y="500"/>
                  </a:lnTo>
                  <a:lnTo>
                    <a:pt x="4938" y="385"/>
                  </a:lnTo>
                  <a:lnTo>
                    <a:pt x="4842" y="288"/>
                  </a:lnTo>
                  <a:lnTo>
                    <a:pt x="4746" y="202"/>
                  </a:lnTo>
                  <a:lnTo>
                    <a:pt x="4659" y="135"/>
                  </a:lnTo>
                  <a:lnTo>
                    <a:pt x="4582" y="87"/>
                  </a:lnTo>
                  <a:lnTo>
                    <a:pt x="4467" y="2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31123" y="5603882"/>
              <a:ext cx="237826" cy="524156"/>
            </a:xfrm>
            <a:custGeom>
              <a:avLst/>
              <a:gdLst/>
              <a:ahLst/>
              <a:cxnLst/>
              <a:rect l="l" t="t" r="r" b="b"/>
              <a:pathLst>
                <a:path w="4006" h="8829" extrusionOk="0">
                  <a:moveTo>
                    <a:pt x="3218" y="0"/>
                  </a:moveTo>
                  <a:lnTo>
                    <a:pt x="1249" y="163"/>
                  </a:lnTo>
                  <a:lnTo>
                    <a:pt x="1143" y="1864"/>
                  </a:lnTo>
                  <a:lnTo>
                    <a:pt x="1057" y="3276"/>
                  </a:lnTo>
                  <a:lnTo>
                    <a:pt x="999" y="4429"/>
                  </a:lnTo>
                  <a:lnTo>
                    <a:pt x="980" y="4650"/>
                  </a:lnTo>
                  <a:lnTo>
                    <a:pt x="932" y="4899"/>
                  </a:lnTo>
                  <a:lnTo>
                    <a:pt x="874" y="5168"/>
                  </a:lnTo>
                  <a:lnTo>
                    <a:pt x="797" y="5447"/>
                  </a:lnTo>
                  <a:lnTo>
                    <a:pt x="721" y="5745"/>
                  </a:lnTo>
                  <a:lnTo>
                    <a:pt x="625" y="6033"/>
                  </a:lnTo>
                  <a:lnTo>
                    <a:pt x="432" y="6628"/>
                  </a:lnTo>
                  <a:lnTo>
                    <a:pt x="250" y="7186"/>
                  </a:lnTo>
                  <a:lnTo>
                    <a:pt x="173" y="7455"/>
                  </a:lnTo>
                  <a:lnTo>
                    <a:pt x="106" y="7695"/>
                  </a:lnTo>
                  <a:lnTo>
                    <a:pt x="48" y="7916"/>
                  </a:lnTo>
                  <a:lnTo>
                    <a:pt x="19" y="8117"/>
                  </a:lnTo>
                  <a:lnTo>
                    <a:pt x="0" y="8281"/>
                  </a:lnTo>
                  <a:lnTo>
                    <a:pt x="10" y="8348"/>
                  </a:lnTo>
                  <a:lnTo>
                    <a:pt x="19" y="8415"/>
                  </a:lnTo>
                  <a:lnTo>
                    <a:pt x="39" y="8463"/>
                  </a:lnTo>
                  <a:lnTo>
                    <a:pt x="67" y="8521"/>
                  </a:lnTo>
                  <a:lnTo>
                    <a:pt x="106" y="8559"/>
                  </a:lnTo>
                  <a:lnTo>
                    <a:pt x="144" y="8607"/>
                  </a:lnTo>
                  <a:lnTo>
                    <a:pt x="202" y="8646"/>
                  </a:lnTo>
                  <a:lnTo>
                    <a:pt x="259" y="8684"/>
                  </a:lnTo>
                  <a:lnTo>
                    <a:pt x="327" y="8713"/>
                  </a:lnTo>
                  <a:lnTo>
                    <a:pt x="404" y="8742"/>
                  </a:lnTo>
                  <a:lnTo>
                    <a:pt x="567" y="8790"/>
                  </a:lnTo>
                  <a:lnTo>
                    <a:pt x="749" y="8819"/>
                  </a:lnTo>
                  <a:lnTo>
                    <a:pt x="942" y="8828"/>
                  </a:lnTo>
                  <a:lnTo>
                    <a:pt x="1153" y="8828"/>
                  </a:lnTo>
                  <a:lnTo>
                    <a:pt x="1364" y="8809"/>
                  </a:lnTo>
                  <a:lnTo>
                    <a:pt x="1585" y="8780"/>
                  </a:lnTo>
                  <a:lnTo>
                    <a:pt x="1796" y="8732"/>
                  </a:lnTo>
                  <a:lnTo>
                    <a:pt x="2008" y="8665"/>
                  </a:lnTo>
                  <a:lnTo>
                    <a:pt x="2210" y="8579"/>
                  </a:lnTo>
                  <a:lnTo>
                    <a:pt x="2392" y="8482"/>
                  </a:lnTo>
                  <a:lnTo>
                    <a:pt x="2479" y="8425"/>
                  </a:lnTo>
                  <a:lnTo>
                    <a:pt x="2555" y="8367"/>
                  </a:lnTo>
                  <a:lnTo>
                    <a:pt x="2632" y="8300"/>
                  </a:lnTo>
                  <a:lnTo>
                    <a:pt x="2699" y="8233"/>
                  </a:lnTo>
                  <a:lnTo>
                    <a:pt x="2767" y="8165"/>
                  </a:lnTo>
                  <a:lnTo>
                    <a:pt x="2824" y="8079"/>
                  </a:lnTo>
                  <a:lnTo>
                    <a:pt x="2940" y="7906"/>
                  </a:lnTo>
                  <a:lnTo>
                    <a:pt x="3045" y="7714"/>
                  </a:lnTo>
                  <a:lnTo>
                    <a:pt x="3141" y="7512"/>
                  </a:lnTo>
                  <a:lnTo>
                    <a:pt x="3228" y="7282"/>
                  </a:lnTo>
                  <a:lnTo>
                    <a:pt x="3314" y="7051"/>
                  </a:lnTo>
                  <a:lnTo>
                    <a:pt x="3381" y="6801"/>
                  </a:lnTo>
                  <a:lnTo>
                    <a:pt x="3449" y="6552"/>
                  </a:lnTo>
                  <a:lnTo>
                    <a:pt x="3574" y="6033"/>
                  </a:lnTo>
                  <a:lnTo>
                    <a:pt x="3689" y="5505"/>
                  </a:lnTo>
                  <a:lnTo>
                    <a:pt x="3795" y="4995"/>
                  </a:lnTo>
                  <a:lnTo>
                    <a:pt x="3900" y="4525"/>
                  </a:lnTo>
                  <a:lnTo>
                    <a:pt x="3948" y="4304"/>
                  </a:lnTo>
                  <a:lnTo>
                    <a:pt x="3987" y="4083"/>
                  </a:lnTo>
                  <a:lnTo>
                    <a:pt x="4006" y="3871"/>
                  </a:lnTo>
                  <a:lnTo>
                    <a:pt x="4006" y="3670"/>
                  </a:lnTo>
                  <a:lnTo>
                    <a:pt x="4006" y="3478"/>
                  </a:lnTo>
                  <a:lnTo>
                    <a:pt x="3987" y="3295"/>
                  </a:lnTo>
                  <a:lnTo>
                    <a:pt x="3958" y="3113"/>
                  </a:lnTo>
                  <a:lnTo>
                    <a:pt x="3919" y="2949"/>
                  </a:lnTo>
                  <a:lnTo>
                    <a:pt x="3881" y="2786"/>
                  </a:lnTo>
                  <a:lnTo>
                    <a:pt x="3833" y="2642"/>
                  </a:lnTo>
                  <a:lnTo>
                    <a:pt x="3785" y="2507"/>
                  </a:lnTo>
                  <a:lnTo>
                    <a:pt x="3727" y="2392"/>
                  </a:lnTo>
                  <a:lnTo>
                    <a:pt x="3670" y="2286"/>
                  </a:lnTo>
                  <a:lnTo>
                    <a:pt x="3602" y="2190"/>
                  </a:lnTo>
                  <a:lnTo>
                    <a:pt x="3545" y="2104"/>
                  </a:lnTo>
                  <a:lnTo>
                    <a:pt x="3487" y="2046"/>
                  </a:lnTo>
                  <a:lnTo>
                    <a:pt x="3468" y="2008"/>
                  </a:lnTo>
                  <a:lnTo>
                    <a:pt x="3439" y="1969"/>
                  </a:lnTo>
                  <a:lnTo>
                    <a:pt x="3391" y="1873"/>
                  </a:lnTo>
                  <a:lnTo>
                    <a:pt x="3353" y="1749"/>
                  </a:lnTo>
                  <a:lnTo>
                    <a:pt x="3324" y="1595"/>
                  </a:lnTo>
                  <a:lnTo>
                    <a:pt x="3295" y="1441"/>
                  </a:lnTo>
                  <a:lnTo>
                    <a:pt x="3276" y="1268"/>
                  </a:lnTo>
                  <a:lnTo>
                    <a:pt x="3247" y="913"/>
                  </a:lnTo>
                  <a:lnTo>
                    <a:pt x="3228" y="567"/>
                  </a:lnTo>
                  <a:lnTo>
                    <a:pt x="3218" y="27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13966" y="2890429"/>
              <a:ext cx="884041" cy="672456"/>
            </a:xfrm>
            <a:custGeom>
              <a:avLst/>
              <a:gdLst/>
              <a:ahLst/>
              <a:cxnLst/>
              <a:rect l="l" t="t" r="r" b="b"/>
              <a:pathLst>
                <a:path w="14891" h="11327" extrusionOk="0">
                  <a:moveTo>
                    <a:pt x="12748" y="1"/>
                  </a:moveTo>
                  <a:lnTo>
                    <a:pt x="12575" y="58"/>
                  </a:lnTo>
                  <a:lnTo>
                    <a:pt x="12086" y="193"/>
                  </a:lnTo>
                  <a:lnTo>
                    <a:pt x="11817" y="260"/>
                  </a:lnTo>
                  <a:lnTo>
                    <a:pt x="11115" y="433"/>
                  </a:lnTo>
                  <a:lnTo>
                    <a:pt x="10270" y="635"/>
                  </a:lnTo>
                  <a:lnTo>
                    <a:pt x="9790" y="731"/>
                  </a:lnTo>
                  <a:lnTo>
                    <a:pt x="9281" y="827"/>
                  </a:lnTo>
                  <a:lnTo>
                    <a:pt x="8752" y="923"/>
                  </a:lnTo>
                  <a:lnTo>
                    <a:pt x="8195" y="1019"/>
                  </a:lnTo>
                  <a:lnTo>
                    <a:pt x="7619" y="1106"/>
                  </a:lnTo>
                  <a:lnTo>
                    <a:pt x="7013" y="1182"/>
                  </a:lnTo>
                  <a:lnTo>
                    <a:pt x="6408" y="1250"/>
                  </a:lnTo>
                  <a:lnTo>
                    <a:pt x="5774" y="1307"/>
                  </a:lnTo>
                  <a:lnTo>
                    <a:pt x="5140" y="1346"/>
                  </a:lnTo>
                  <a:lnTo>
                    <a:pt x="4497" y="1374"/>
                  </a:lnTo>
                  <a:lnTo>
                    <a:pt x="3853" y="1384"/>
                  </a:lnTo>
                  <a:lnTo>
                    <a:pt x="3200" y="1384"/>
                  </a:lnTo>
                  <a:lnTo>
                    <a:pt x="2921" y="1374"/>
                  </a:lnTo>
                  <a:lnTo>
                    <a:pt x="2422" y="1346"/>
                  </a:lnTo>
                  <a:lnTo>
                    <a:pt x="1922" y="1307"/>
                  </a:lnTo>
                  <a:lnTo>
                    <a:pt x="1423" y="1250"/>
                  </a:lnTo>
                  <a:lnTo>
                    <a:pt x="942" y="1182"/>
                  </a:lnTo>
                  <a:lnTo>
                    <a:pt x="865" y="1403"/>
                  </a:lnTo>
                  <a:lnTo>
                    <a:pt x="779" y="1672"/>
                  </a:lnTo>
                  <a:lnTo>
                    <a:pt x="683" y="2018"/>
                  </a:lnTo>
                  <a:lnTo>
                    <a:pt x="606" y="2297"/>
                  </a:lnTo>
                  <a:lnTo>
                    <a:pt x="510" y="2729"/>
                  </a:lnTo>
                  <a:lnTo>
                    <a:pt x="404" y="3209"/>
                  </a:lnTo>
                  <a:lnTo>
                    <a:pt x="318" y="3738"/>
                  </a:lnTo>
                  <a:lnTo>
                    <a:pt x="241" y="4295"/>
                  </a:lnTo>
                  <a:lnTo>
                    <a:pt x="203" y="4583"/>
                  </a:lnTo>
                  <a:lnTo>
                    <a:pt x="155" y="5111"/>
                  </a:lnTo>
                  <a:lnTo>
                    <a:pt x="97" y="5659"/>
                  </a:lnTo>
                  <a:lnTo>
                    <a:pt x="78" y="5957"/>
                  </a:lnTo>
                  <a:lnTo>
                    <a:pt x="39" y="6571"/>
                  </a:lnTo>
                  <a:lnTo>
                    <a:pt x="30" y="6869"/>
                  </a:lnTo>
                  <a:lnTo>
                    <a:pt x="11" y="7330"/>
                  </a:lnTo>
                  <a:lnTo>
                    <a:pt x="1" y="7753"/>
                  </a:lnTo>
                  <a:lnTo>
                    <a:pt x="11" y="8128"/>
                  </a:lnTo>
                  <a:lnTo>
                    <a:pt x="20" y="8454"/>
                  </a:lnTo>
                  <a:lnTo>
                    <a:pt x="59" y="8742"/>
                  </a:lnTo>
                  <a:lnTo>
                    <a:pt x="97" y="9002"/>
                  </a:lnTo>
                  <a:lnTo>
                    <a:pt x="126" y="9117"/>
                  </a:lnTo>
                  <a:lnTo>
                    <a:pt x="164" y="9232"/>
                  </a:lnTo>
                  <a:lnTo>
                    <a:pt x="203" y="9328"/>
                  </a:lnTo>
                  <a:lnTo>
                    <a:pt x="241" y="9424"/>
                  </a:lnTo>
                  <a:lnTo>
                    <a:pt x="289" y="9511"/>
                  </a:lnTo>
                  <a:lnTo>
                    <a:pt x="337" y="9597"/>
                  </a:lnTo>
                  <a:lnTo>
                    <a:pt x="395" y="9674"/>
                  </a:lnTo>
                  <a:lnTo>
                    <a:pt x="452" y="9751"/>
                  </a:lnTo>
                  <a:lnTo>
                    <a:pt x="520" y="9818"/>
                  </a:lnTo>
                  <a:lnTo>
                    <a:pt x="597" y="9886"/>
                  </a:lnTo>
                  <a:lnTo>
                    <a:pt x="673" y="9953"/>
                  </a:lnTo>
                  <a:lnTo>
                    <a:pt x="750" y="10010"/>
                  </a:lnTo>
                  <a:lnTo>
                    <a:pt x="933" y="10126"/>
                  </a:lnTo>
                  <a:lnTo>
                    <a:pt x="1144" y="10231"/>
                  </a:lnTo>
                  <a:lnTo>
                    <a:pt x="1375" y="10337"/>
                  </a:lnTo>
                  <a:lnTo>
                    <a:pt x="1644" y="10443"/>
                  </a:lnTo>
                  <a:lnTo>
                    <a:pt x="2018" y="10587"/>
                  </a:lnTo>
                  <a:lnTo>
                    <a:pt x="2412" y="10712"/>
                  </a:lnTo>
                  <a:lnTo>
                    <a:pt x="2816" y="10827"/>
                  </a:lnTo>
                  <a:lnTo>
                    <a:pt x="3229" y="10933"/>
                  </a:lnTo>
                  <a:lnTo>
                    <a:pt x="3651" y="11019"/>
                  </a:lnTo>
                  <a:lnTo>
                    <a:pt x="4074" y="11106"/>
                  </a:lnTo>
                  <a:lnTo>
                    <a:pt x="4516" y="11163"/>
                  </a:lnTo>
                  <a:lnTo>
                    <a:pt x="4948" y="11221"/>
                  </a:lnTo>
                  <a:lnTo>
                    <a:pt x="5390" y="11269"/>
                  </a:lnTo>
                  <a:lnTo>
                    <a:pt x="5841" y="11298"/>
                  </a:lnTo>
                  <a:lnTo>
                    <a:pt x="6293" y="11317"/>
                  </a:lnTo>
                  <a:lnTo>
                    <a:pt x="6735" y="11327"/>
                  </a:lnTo>
                  <a:lnTo>
                    <a:pt x="7186" y="11327"/>
                  </a:lnTo>
                  <a:lnTo>
                    <a:pt x="7638" y="11317"/>
                  </a:lnTo>
                  <a:lnTo>
                    <a:pt x="8080" y="11307"/>
                  </a:lnTo>
                  <a:lnTo>
                    <a:pt x="8522" y="11278"/>
                  </a:lnTo>
                  <a:lnTo>
                    <a:pt x="8964" y="11240"/>
                  </a:lnTo>
                  <a:lnTo>
                    <a:pt x="9396" y="11192"/>
                  </a:lnTo>
                  <a:lnTo>
                    <a:pt x="9828" y="11144"/>
                  </a:lnTo>
                  <a:lnTo>
                    <a:pt x="10241" y="11077"/>
                  </a:lnTo>
                  <a:lnTo>
                    <a:pt x="10654" y="11010"/>
                  </a:lnTo>
                  <a:lnTo>
                    <a:pt x="11058" y="10933"/>
                  </a:lnTo>
                  <a:lnTo>
                    <a:pt x="11442" y="10846"/>
                  </a:lnTo>
                  <a:lnTo>
                    <a:pt x="11826" y="10760"/>
                  </a:lnTo>
                  <a:lnTo>
                    <a:pt x="12191" y="10664"/>
                  </a:lnTo>
                  <a:lnTo>
                    <a:pt x="12547" y="10558"/>
                  </a:lnTo>
                  <a:lnTo>
                    <a:pt x="12883" y="10443"/>
                  </a:lnTo>
                  <a:lnTo>
                    <a:pt x="13200" y="10327"/>
                  </a:lnTo>
                  <a:lnTo>
                    <a:pt x="13507" y="10212"/>
                  </a:lnTo>
                  <a:lnTo>
                    <a:pt x="13795" y="10087"/>
                  </a:lnTo>
                  <a:lnTo>
                    <a:pt x="14064" y="9953"/>
                  </a:lnTo>
                  <a:lnTo>
                    <a:pt x="14314" y="9818"/>
                  </a:lnTo>
                  <a:lnTo>
                    <a:pt x="14429" y="9741"/>
                  </a:lnTo>
                  <a:lnTo>
                    <a:pt x="14535" y="9645"/>
                  </a:lnTo>
                  <a:lnTo>
                    <a:pt x="14631" y="9549"/>
                  </a:lnTo>
                  <a:lnTo>
                    <a:pt x="14698" y="9434"/>
                  </a:lnTo>
                  <a:lnTo>
                    <a:pt x="14766" y="9300"/>
                  </a:lnTo>
                  <a:lnTo>
                    <a:pt x="14814" y="9165"/>
                  </a:lnTo>
                  <a:lnTo>
                    <a:pt x="14852" y="9002"/>
                  </a:lnTo>
                  <a:lnTo>
                    <a:pt x="14871" y="8829"/>
                  </a:lnTo>
                  <a:lnTo>
                    <a:pt x="14891" y="8646"/>
                  </a:lnTo>
                  <a:lnTo>
                    <a:pt x="14891" y="8445"/>
                  </a:lnTo>
                  <a:lnTo>
                    <a:pt x="14891" y="8224"/>
                  </a:lnTo>
                  <a:lnTo>
                    <a:pt x="14881" y="7984"/>
                  </a:lnTo>
                  <a:lnTo>
                    <a:pt x="14833" y="7455"/>
                  </a:lnTo>
                  <a:lnTo>
                    <a:pt x="14766" y="6850"/>
                  </a:lnTo>
                  <a:lnTo>
                    <a:pt x="14727" y="6552"/>
                  </a:lnTo>
                  <a:lnTo>
                    <a:pt x="14650" y="5957"/>
                  </a:lnTo>
                  <a:lnTo>
                    <a:pt x="14545" y="5351"/>
                  </a:lnTo>
                  <a:lnTo>
                    <a:pt x="14429" y="4756"/>
                  </a:lnTo>
                  <a:lnTo>
                    <a:pt x="14314" y="4160"/>
                  </a:lnTo>
                  <a:lnTo>
                    <a:pt x="14305" y="4103"/>
                  </a:lnTo>
                  <a:lnTo>
                    <a:pt x="14237" y="3824"/>
                  </a:lnTo>
                  <a:lnTo>
                    <a:pt x="14228" y="3776"/>
                  </a:lnTo>
                  <a:lnTo>
                    <a:pt x="14132" y="3382"/>
                  </a:lnTo>
                  <a:lnTo>
                    <a:pt x="14016" y="2988"/>
                  </a:lnTo>
                  <a:lnTo>
                    <a:pt x="13901" y="2604"/>
                  </a:lnTo>
                  <a:lnTo>
                    <a:pt x="13767" y="2229"/>
                  </a:lnTo>
                  <a:lnTo>
                    <a:pt x="13632" y="1874"/>
                  </a:lnTo>
                  <a:lnTo>
                    <a:pt x="13498" y="1547"/>
                  </a:lnTo>
                  <a:lnTo>
                    <a:pt x="13363" y="1240"/>
                  </a:lnTo>
                  <a:lnTo>
                    <a:pt x="13238" y="952"/>
                  </a:lnTo>
                  <a:lnTo>
                    <a:pt x="13113" y="692"/>
                  </a:lnTo>
                  <a:lnTo>
                    <a:pt x="12969" y="404"/>
                  </a:lnTo>
                  <a:lnTo>
                    <a:pt x="12854" y="193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49942" y="2931511"/>
              <a:ext cx="749990" cy="116954"/>
            </a:xfrm>
            <a:custGeom>
              <a:avLst/>
              <a:gdLst/>
              <a:ahLst/>
              <a:cxnLst/>
              <a:rect l="l" t="t" r="r" b="b"/>
              <a:pathLst>
                <a:path w="12633" h="1970" extrusionOk="0">
                  <a:moveTo>
                    <a:pt x="12507" y="0"/>
                  </a:moveTo>
                  <a:lnTo>
                    <a:pt x="12190" y="145"/>
                  </a:lnTo>
                  <a:lnTo>
                    <a:pt x="11854" y="279"/>
                  </a:lnTo>
                  <a:lnTo>
                    <a:pt x="11595" y="385"/>
                  </a:lnTo>
                  <a:lnTo>
                    <a:pt x="11095" y="567"/>
                  </a:lnTo>
                  <a:lnTo>
                    <a:pt x="10557" y="750"/>
                  </a:lnTo>
                  <a:lnTo>
                    <a:pt x="10000" y="932"/>
                  </a:lnTo>
                  <a:lnTo>
                    <a:pt x="9414" y="1096"/>
                  </a:lnTo>
                  <a:lnTo>
                    <a:pt x="8799" y="1249"/>
                  </a:lnTo>
                  <a:lnTo>
                    <a:pt x="8482" y="1316"/>
                  </a:lnTo>
                  <a:lnTo>
                    <a:pt x="8165" y="1384"/>
                  </a:lnTo>
                  <a:lnTo>
                    <a:pt x="7839" y="1441"/>
                  </a:lnTo>
                  <a:lnTo>
                    <a:pt x="7503" y="1489"/>
                  </a:lnTo>
                  <a:lnTo>
                    <a:pt x="7176" y="1537"/>
                  </a:lnTo>
                  <a:lnTo>
                    <a:pt x="6840" y="1576"/>
                  </a:lnTo>
                  <a:lnTo>
                    <a:pt x="6206" y="1633"/>
                  </a:lnTo>
                  <a:lnTo>
                    <a:pt x="5572" y="1662"/>
                  </a:lnTo>
                  <a:lnTo>
                    <a:pt x="4938" y="1682"/>
                  </a:lnTo>
                  <a:lnTo>
                    <a:pt x="4313" y="1682"/>
                  </a:lnTo>
                  <a:lnTo>
                    <a:pt x="3698" y="1662"/>
                  </a:lnTo>
                  <a:lnTo>
                    <a:pt x="3103" y="1643"/>
                  </a:lnTo>
                  <a:lnTo>
                    <a:pt x="2536" y="1605"/>
                  </a:lnTo>
                  <a:lnTo>
                    <a:pt x="1979" y="1557"/>
                  </a:lnTo>
                  <a:lnTo>
                    <a:pt x="1691" y="1528"/>
                  </a:lnTo>
                  <a:lnTo>
                    <a:pt x="1239" y="1480"/>
                  </a:lnTo>
                  <a:lnTo>
                    <a:pt x="826" y="1432"/>
                  </a:lnTo>
                  <a:lnTo>
                    <a:pt x="77" y="1326"/>
                  </a:lnTo>
                  <a:lnTo>
                    <a:pt x="0" y="1605"/>
                  </a:lnTo>
                  <a:lnTo>
                    <a:pt x="730" y="1701"/>
                  </a:lnTo>
                  <a:lnTo>
                    <a:pt x="1576" y="1797"/>
                  </a:lnTo>
                  <a:lnTo>
                    <a:pt x="1873" y="1826"/>
                  </a:lnTo>
                  <a:lnTo>
                    <a:pt x="2411" y="1874"/>
                  </a:lnTo>
                  <a:lnTo>
                    <a:pt x="2978" y="1912"/>
                  </a:lnTo>
                  <a:lnTo>
                    <a:pt x="3564" y="1941"/>
                  </a:lnTo>
                  <a:lnTo>
                    <a:pt x="4160" y="1960"/>
                  </a:lnTo>
                  <a:lnTo>
                    <a:pt x="4774" y="1970"/>
                  </a:lnTo>
                  <a:lnTo>
                    <a:pt x="5399" y="1951"/>
                  </a:lnTo>
                  <a:lnTo>
                    <a:pt x="6023" y="1922"/>
                  </a:lnTo>
                  <a:lnTo>
                    <a:pt x="6657" y="1883"/>
                  </a:lnTo>
                  <a:lnTo>
                    <a:pt x="6869" y="1854"/>
                  </a:lnTo>
                  <a:lnTo>
                    <a:pt x="7214" y="1816"/>
                  </a:lnTo>
                  <a:lnTo>
                    <a:pt x="7551" y="1768"/>
                  </a:lnTo>
                  <a:lnTo>
                    <a:pt x="7887" y="1720"/>
                  </a:lnTo>
                  <a:lnTo>
                    <a:pt x="8223" y="1662"/>
                  </a:lnTo>
                  <a:lnTo>
                    <a:pt x="8550" y="1595"/>
                  </a:lnTo>
                  <a:lnTo>
                    <a:pt x="8876" y="1518"/>
                  </a:lnTo>
                  <a:lnTo>
                    <a:pt x="9501" y="1365"/>
                  </a:lnTo>
                  <a:lnTo>
                    <a:pt x="10106" y="1192"/>
                  </a:lnTo>
                  <a:lnTo>
                    <a:pt x="10682" y="1009"/>
                  </a:lnTo>
                  <a:lnTo>
                    <a:pt x="11220" y="827"/>
                  </a:lnTo>
                  <a:lnTo>
                    <a:pt x="11729" y="634"/>
                  </a:lnTo>
                  <a:lnTo>
                    <a:pt x="11998" y="529"/>
                  </a:lnTo>
                  <a:lnTo>
                    <a:pt x="12632" y="260"/>
                  </a:lnTo>
                  <a:lnTo>
                    <a:pt x="12507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384505" y="3279397"/>
              <a:ext cx="696915" cy="2442616"/>
            </a:xfrm>
            <a:custGeom>
              <a:avLst/>
              <a:gdLst/>
              <a:ahLst/>
              <a:cxnLst/>
              <a:rect l="l" t="t" r="r" b="b"/>
              <a:pathLst>
                <a:path w="11739" h="41144" extrusionOk="0">
                  <a:moveTo>
                    <a:pt x="6801" y="0"/>
                  </a:moveTo>
                  <a:lnTo>
                    <a:pt x="0" y="3161"/>
                  </a:lnTo>
                  <a:lnTo>
                    <a:pt x="38" y="3910"/>
                  </a:lnTo>
                  <a:lnTo>
                    <a:pt x="86" y="4630"/>
                  </a:lnTo>
                  <a:lnTo>
                    <a:pt x="144" y="5341"/>
                  </a:lnTo>
                  <a:lnTo>
                    <a:pt x="211" y="6023"/>
                  </a:lnTo>
                  <a:lnTo>
                    <a:pt x="288" y="6686"/>
                  </a:lnTo>
                  <a:lnTo>
                    <a:pt x="384" y="7330"/>
                  </a:lnTo>
                  <a:lnTo>
                    <a:pt x="480" y="7964"/>
                  </a:lnTo>
                  <a:lnTo>
                    <a:pt x="586" y="8569"/>
                  </a:lnTo>
                  <a:lnTo>
                    <a:pt x="701" y="9174"/>
                  </a:lnTo>
                  <a:lnTo>
                    <a:pt x="817" y="9760"/>
                  </a:lnTo>
                  <a:lnTo>
                    <a:pt x="951" y="10327"/>
                  </a:lnTo>
                  <a:lnTo>
                    <a:pt x="1086" y="10884"/>
                  </a:lnTo>
                  <a:lnTo>
                    <a:pt x="1230" y="11432"/>
                  </a:lnTo>
                  <a:lnTo>
                    <a:pt x="1374" y="11970"/>
                  </a:lnTo>
                  <a:lnTo>
                    <a:pt x="1527" y="12488"/>
                  </a:lnTo>
                  <a:lnTo>
                    <a:pt x="1681" y="13007"/>
                  </a:lnTo>
                  <a:lnTo>
                    <a:pt x="1844" y="13516"/>
                  </a:lnTo>
                  <a:lnTo>
                    <a:pt x="2008" y="14016"/>
                  </a:lnTo>
                  <a:lnTo>
                    <a:pt x="2354" y="15005"/>
                  </a:lnTo>
                  <a:lnTo>
                    <a:pt x="2699" y="15975"/>
                  </a:lnTo>
                  <a:lnTo>
                    <a:pt x="3055" y="16936"/>
                  </a:lnTo>
                  <a:lnTo>
                    <a:pt x="3775" y="18848"/>
                  </a:lnTo>
                  <a:lnTo>
                    <a:pt x="4131" y="19818"/>
                  </a:lnTo>
                  <a:lnTo>
                    <a:pt x="4477" y="20817"/>
                  </a:lnTo>
                  <a:lnTo>
                    <a:pt x="4428" y="21038"/>
                  </a:lnTo>
                  <a:lnTo>
                    <a:pt x="4390" y="21316"/>
                  </a:lnTo>
                  <a:lnTo>
                    <a:pt x="4332" y="21701"/>
                  </a:lnTo>
                  <a:lnTo>
                    <a:pt x="4284" y="22181"/>
                  </a:lnTo>
                  <a:lnTo>
                    <a:pt x="4236" y="22757"/>
                  </a:lnTo>
                  <a:lnTo>
                    <a:pt x="4198" y="23430"/>
                  </a:lnTo>
                  <a:lnTo>
                    <a:pt x="4188" y="23795"/>
                  </a:lnTo>
                  <a:lnTo>
                    <a:pt x="4179" y="24189"/>
                  </a:lnTo>
                  <a:lnTo>
                    <a:pt x="4179" y="24602"/>
                  </a:lnTo>
                  <a:lnTo>
                    <a:pt x="4188" y="25024"/>
                  </a:lnTo>
                  <a:lnTo>
                    <a:pt x="4198" y="25476"/>
                  </a:lnTo>
                  <a:lnTo>
                    <a:pt x="4227" y="25947"/>
                  </a:lnTo>
                  <a:lnTo>
                    <a:pt x="4256" y="26437"/>
                  </a:lnTo>
                  <a:lnTo>
                    <a:pt x="4304" y="26946"/>
                  </a:lnTo>
                  <a:lnTo>
                    <a:pt x="4352" y="27474"/>
                  </a:lnTo>
                  <a:lnTo>
                    <a:pt x="4419" y="28022"/>
                  </a:lnTo>
                  <a:lnTo>
                    <a:pt x="4496" y="28579"/>
                  </a:lnTo>
                  <a:lnTo>
                    <a:pt x="4592" y="29155"/>
                  </a:lnTo>
                  <a:lnTo>
                    <a:pt x="4697" y="29751"/>
                  </a:lnTo>
                  <a:lnTo>
                    <a:pt x="4822" y="30356"/>
                  </a:lnTo>
                  <a:lnTo>
                    <a:pt x="4957" y="30980"/>
                  </a:lnTo>
                  <a:lnTo>
                    <a:pt x="5111" y="31624"/>
                  </a:lnTo>
                  <a:lnTo>
                    <a:pt x="5274" y="32268"/>
                  </a:lnTo>
                  <a:lnTo>
                    <a:pt x="5466" y="32940"/>
                  </a:lnTo>
                  <a:lnTo>
                    <a:pt x="6667" y="37253"/>
                  </a:lnTo>
                  <a:lnTo>
                    <a:pt x="7743" y="41144"/>
                  </a:lnTo>
                  <a:lnTo>
                    <a:pt x="11739" y="41144"/>
                  </a:lnTo>
                  <a:lnTo>
                    <a:pt x="9558" y="20730"/>
                  </a:lnTo>
                  <a:lnTo>
                    <a:pt x="9520" y="20385"/>
                  </a:lnTo>
                  <a:lnTo>
                    <a:pt x="9433" y="19607"/>
                  </a:lnTo>
                  <a:lnTo>
                    <a:pt x="9395" y="18233"/>
                  </a:lnTo>
                  <a:lnTo>
                    <a:pt x="9337" y="16878"/>
                  </a:lnTo>
                  <a:lnTo>
                    <a:pt x="9260" y="15533"/>
                  </a:lnTo>
                  <a:lnTo>
                    <a:pt x="9174" y="14198"/>
                  </a:lnTo>
                  <a:lnTo>
                    <a:pt x="9059" y="12882"/>
                  </a:lnTo>
                  <a:lnTo>
                    <a:pt x="8934" y="11585"/>
                  </a:lnTo>
                  <a:lnTo>
                    <a:pt x="8790" y="10317"/>
                  </a:lnTo>
                  <a:lnTo>
                    <a:pt x="8636" y="9059"/>
                  </a:lnTo>
                  <a:lnTo>
                    <a:pt x="8463" y="7829"/>
                  </a:lnTo>
                  <a:lnTo>
                    <a:pt x="8271" y="6619"/>
                  </a:lnTo>
                  <a:lnTo>
                    <a:pt x="8060" y="5437"/>
                  </a:lnTo>
                  <a:lnTo>
                    <a:pt x="7839" y="4285"/>
                  </a:lnTo>
                  <a:lnTo>
                    <a:pt x="7608" y="3170"/>
                  </a:lnTo>
                  <a:lnTo>
                    <a:pt x="7349" y="2075"/>
                  </a:lnTo>
                  <a:lnTo>
                    <a:pt x="7089" y="1018"/>
                  </a:lnTo>
                  <a:lnTo>
                    <a:pt x="6945" y="500"/>
                  </a:lnTo>
                  <a:lnTo>
                    <a:pt x="68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70629" y="3298216"/>
              <a:ext cx="491088" cy="2423797"/>
            </a:xfrm>
            <a:custGeom>
              <a:avLst/>
              <a:gdLst/>
              <a:ahLst/>
              <a:cxnLst/>
              <a:rect l="l" t="t" r="r" b="b"/>
              <a:pathLst>
                <a:path w="8272" h="40827" extrusionOk="0">
                  <a:moveTo>
                    <a:pt x="760" y="0"/>
                  </a:moveTo>
                  <a:lnTo>
                    <a:pt x="683" y="288"/>
                  </a:lnTo>
                  <a:lnTo>
                    <a:pt x="606" y="644"/>
                  </a:lnTo>
                  <a:lnTo>
                    <a:pt x="510" y="1163"/>
                  </a:lnTo>
                  <a:lnTo>
                    <a:pt x="404" y="1825"/>
                  </a:lnTo>
                  <a:lnTo>
                    <a:pt x="356" y="2210"/>
                  </a:lnTo>
                  <a:lnTo>
                    <a:pt x="299" y="2642"/>
                  </a:lnTo>
                  <a:lnTo>
                    <a:pt x="251" y="3113"/>
                  </a:lnTo>
                  <a:lnTo>
                    <a:pt x="203" y="3622"/>
                  </a:lnTo>
                  <a:lnTo>
                    <a:pt x="155" y="4169"/>
                  </a:lnTo>
                  <a:lnTo>
                    <a:pt x="116" y="4765"/>
                  </a:lnTo>
                  <a:lnTo>
                    <a:pt x="78" y="5399"/>
                  </a:lnTo>
                  <a:lnTo>
                    <a:pt x="49" y="6071"/>
                  </a:lnTo>
                  <a:lnTo>
                    <a:pt x="20" y="6782"/>
                  </a:lnTo>
                  <a:lnTo>
                    <a:pt x="10" y="7541"/>
                  </a:lnTo>
                  <a:lnTo>
                    <a:pt x="1" y="8338"/>
                  </a:lnTo>
                  <a:lnTo>
                    <a:pt x="10" y="9184"/>
                  </a:lnTo>
                  <a:lnTo>
                    <a:pt x="30" y="10068"/>
                  </a:lnTo>
                  <a:lnTo>
                    <a:pt x="58" y="10999"/>
                  </a:lnTo>
                  <a:lnTo>
                    <a:pt x="97" y="11970"/>
                  </a:lnTo>
                  <a:lnTo>
                    <a:pt x="155" y="12988"/>
                  </a:lnTo>
                  <a:lnTo>
                    <a:pt x="222" y="14045"/>
                  </a:lnTo>
                  <a:lnTo>
                    <a:pt x="308" y="15149"/>
                  </a:lnTo>
                  <a:lnTo>
                    <a:pt x="414" y="16302"/>
                  </a:lnTo>
                  <a:lnTo>
                    <a:pt x="539" y="17503"/>
                  </a:lnTo>
                  <a:lnTo>
                    <a:pt x="683" y="18752"/>
                  </a:lnTo>
                  <a:lnTo>
                    <a:pt x="846" y="20039"/>
                  </a:lnTo>
                  <a:lnTo>
                    <a:pt x="856" y="20404"/>
                  </a:lnTo>
                  <a:lnTo>
                    <a:pt x="894" y="21614"/>
                  </a:lnTo>
                  <a:lnTo>
                    <a:pt x="1211" y="40827"/>
                  </a:lnTo>
                  <a:lnTo>
                    <a:pt x="5006" y="40827"/>
                  </a:lnTo>
                  <a:lnTo>
                    <a:pt x="6754" y="30356"/>
                  </a:lnTo>
                  <a:lnTo>
                    <a:pt x="6850" y="29731"/>
                  </a:lnTo>
                  <a:lnTo>
                    <a:pt x="6937" y="29126"/>
                  </a:lnTo>
                  <a:lnTo>
                    <a:pt x="7013" y="28550"/>
                  </a:lnTo>
                  <a:lnTo>
                    <a:pt x="7081" y="27993"/>
                  </a:lnTo>
                  <a:lnTo>
                    <a:pt x="7129" y="27464"/>
                  </a:lnTo>
                  <a:lnTo>
                    <a:pt x="7167" y="26955"/>
                  </a:lnTo>
                  <a:lnTo>
                    <a:pt x="7196" y="26475"/>
                  </a:lnTo>
                  <a:lnTo>
                    <a:pt x="7225" y="26004"/>
                  </a:lnTo>
                  <a:lnTo>
                    <a:pt x="7234" y="25572"/>
                  </a:lnTo>
                  <a:lnTo>
                    <a:pt x="7244" y="25149"/>
                  </a:lnTo>
                  <a:lnTo>
                    <a:pt x="7234" y="24755"/>
                  </a:lnTo>
                  <a:lnTo>
                    <a:pt x="7225" y="24381"/>
                  </a:lnTo>
                  <a:lnTo>
                    <a:pt x="7215" y="24025"/>
                  </a:lnTo>
                  <a:lnTo>
                    <a:pt x="7196" y="23689"/>
                  </a:lnTo>
                  <a:lnTo>
                    <a:pt x="7167" y="23382"/>
                  </a:lnTo>
                  <a:lnTo>
                    <a:pt x="7138" y="23094"/>
                  </a:lnTo>
                  <a:lnTo>
                    <a:pt x="7071" y="22565"/>
                  </a:lnTo>
                  <a:lnTo>
                    <a:pt x="7004" y="22123"/>
                  </a:lnTo>
                  <a:lnTo>
                    <a:pt x="6917" y="21749"/>
                  </a:lnTo>
                  <a:lnTo>
                    <a:pt x="6850" y="21451"/>
                  </a:lnTo>
                  <a:lnTo>
                    <a:pt x="6783" y="21220"/>
                  </a:lnTo>
                  <a:lnTo>
                    <a:pt x="6725" y="21057"/>
                  </a:lnTo>
                  <a:lnTo>
                    <a:pt x="6677" y="20932"/>
                  </a:lnTo>
                  <a:lnTo>
                    <a:pt x="6908" y="18780"/>
                  </a:lnTo>
                  <a:lnTo>
                    <a:pt x="7148" y="16504"/>
                  </a:lnTo>
                  <a:lnTo>
                    <a:pt x="7426" y="13785"/>
                  </a:lnTo>
                  <a:lnTo>
                    <a:pt x="7715" y="10903"/>
                  </a:lnTo>
                  <a:lnTo>
                    <a:pt x="7849" y="9482"/>
                  </a:lnTo>
                  <a:lnTo>
                    <a:pt x="7974" y="8127"/>
                  </a:lnTo>
                  <a:lnTo>
                    <a:pt x="8080" y="6869"/>
                  </a:lnTo>
                  <a:lnTo>
                    <a:pt x="8176" y="5745"/>
                  </a:lnTo>
                  <a:lnTo>
                    <a:pt x="8233" y="4784"/>
                  </a:lnTo>
                  <a:lnTo>
                    <a:pt x="8272" y="401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849553" y="1105999"/>
              <a:ext cx="655892" cy="698102"/>
            </a:xfrm>
            <a:custGeom>
              <a:avLst/>
              <a:gdLst/>
              <a:ahLst/>
              <a:cxnLst/>
              <a:rect l="l" t="t" r="r" b="b"/>
              <a:pathLst>
                <a:path w="11048" h="11759" extrusionOk="0">
                  <a:moveTo>
                    <a:pt x="5658" y="1"/>
                  </a:moveTo>
                  <a:lnTo>
                    <a:pt x="5380" y="11"/>
                  </a:lnTo>
                  <a:lnTo>
                    <a:pt x="5236" y="20"/>
                  </a:lnTo>
                  <a:lnTo>
                    <a:pt x="4823" y="59"/>
                  </a:lnTo>
                  <a:lnTo>
                    <a:pt x="4631" y="78"/>
                  </a:lnTo>
                  <a:lnTo>
                    <a:pt x="4438" y="116"/>
                  </a:lnTo>
                  <a:lnTo>
                    <a:pt x="4246" y="145"/>
                  </a:lnTo>
                  <a:lnTo>
                    <a:pt x="4064" y="193"/>
                  </a:lnTo>
                  <a:lnTo>
                    <a:pt x="3891" y="231"/>
                  </a:lnTo>
                  <a:lnTo>
                    <a:pt x="3718" y="289"/>
                  </a:lnTo>
                  <a:lnTo>
                    <a:pt x="3555" y="337"/>
                  </a:lnTo>
                  <a:lnTo>
                    <a:pt x="3401" y="395"/>
                  </a:lnTo>
                  <a:lnTo>
                    <a:pt x="3247" y="462"/>
                  </a:lnTo>
                  <a:lnTo>
                    <a:pt x="3103" y="529"/>
                  </a:lnTo>
                  <a:lnTo>
                    <a:pt x="2815" y="673"/>
                  </a:lnTo>
                  <a:lnTo>
                    <a:pt x="2556" y="827"/>
                  </a:lnTo>
                  <a:lnTo>
                    <a:pt x="2316" y="1010"/>
                  </a:lnTo>
                  <a:lnTo>
                    <a:pt x="2095" y="1192"/>
                  </a:lnTo>
                  <a:lnTo>
                    <a:pt x="1893" y="1384"/>
                  </a:lnTo>
                  <a:lnTo>
                    <a:pt x="1710" y="1596"/>
                  </a:lnTo>
                  <a:lnTo>
                    <a:pt x="1547" y="1817"/>
                  </a:lnTo>
                  <a:lnTo>
                    <a:pt x="1393" y="2037"/>
                  </a:lnTo>
                  <a:lnTo>
                    <a:pt x="1259" y="2278"/>
                  </a:lnTo>
                  <a:lnTo>
                    <a:pt x="1134" y="2518"/>
                  </a:lnTo>
                  <a:lnTo>
                    <a:pt x="1028" y="2768"/>
                  </a:lnTo>
                  <a:lnTo>
                    <a:pt x="942" y="3017"/>
                  </a:lnTo>
                  <a:lnTo>
                    <a:pt x="865" y="3277"/>
                  </a:lnTo>
                  <a:lnTo>
                    <a:pt x="798" y="3536"/>
                  </a:lnTo>
                  <a:lnTo>
                    <a:pt x="740" y="3805"/>
                  </a:lnTo>
                  <a:lnTo>
                    <a:pt x="702" y="4064"/>
                  </a:lnTo>
                  <a:lnTo>
                    <a:pt x="673" y="4333"/>
                  </a:lnTo>
                  <a:lnTo>
                    <a:pt x="644" y="4593"/>
                  </a:lnTo>
                  <a:lnTo>
                    <a:pt x="634" y="4862"/>
                  </a:lnTo>
                  <a:lnTo>
                    <a:pt x="634" y="5121"/>
                  </a:lnTo>
                  <a:lnTo>
                    <a:pt x="644" y="5380"/>
                  </a:lnTo>
                  <a:lnTo>
                    <a:pt x="654" y="5630"/>
                  </a:lnTo>
                  <a:lnTo>
                    <a:pt x="673" y="5880"/>
                  </a:lnTo>
                  <a:lnTo>
                    <a:pt x="702" y="6120"/>
                  </a:lnTo>
                  <a:lnTo>
                    <a:pt x="730" y="6351"/>
                  </a:lnTo>
                  <a:lnTo>
                    <a:pt x="769" y="6581"/>
                  </a:lnTo>
                  <a:lnTo>
                    <a:pt x="903" y="7359"/>
                  </a:lnTo>
                  <a:lnTo>
                    <a:pt x="961" y="7734"/>
                  </a:lnTo>
                  <a:lnTo>
                    <a:pt x="1009" y="8099"/>
                  </a:lnTo>
                  <a:lnTo>
                    <a:pt x="1047" y="8454"/>
                  </a:lnTo>
                  <a:lnTo>
                    <a:pt x="1067" y="8800"/>
                  </a:lnTo>
                  <a:lnTo>
                    <a:pt x="1076" y="9136"/>
                  </a:lnTo>
                  <a:lnTo>
                    <a:pt x="1067" y="9463"/>
                  </a:lnTo>
                  <a:lnTo>
                    <a:pt x="1047" y="9617"/>
                  </a:lnTo>
                  <a:lnTo>
                    <a:pt x="1028" y="9780"/>
                  </a:lnTo>
                  <a:lnTo>
                    <a:pt x="999" y="9934"/>
                  </a:lnTo>
                  <a:lnTo>
                    <a:pt x="971" y="10087"/>
                  </a:lnTo>
                  <a:lnTo>
                    <a:pt x="932" y="10232"/>
                  </a:lnTo>
                  <a:lnTo>
                    <a:pt x="884" y="10385"/>
                  </a:lnTo>
                  <a:lnTo>
                    <a:pt x="836" y="10529"/>
                  </a:lnTo>
                  <a:lnTo>
                    <a:pt x="779" y="10673"/>
                  </a:lnTo>
                  <a:lnTo>
                    <a:pt x="711" y="10818"/>
                  </a:lnTo>
                  <a:lnTo>
                    <a:pt x="634" y="10952"/>
                  </a:lnTo>
                  <a:lnTo>
                    <a:pt x="548" y="11096"/>
                  </a:lnTo>
                  <a:lnTo>
                    <a:pt x="462" y="11231"/>
                  </a:lnTo>
                  <a:lnTo>
                    <a:pt x="356" y="11365"/>
                  </a:lnTo>
                  <a:lnTo>
                    <a:pt x="250" y="11500"/>
                  </a:lnTo>
                  <a:lnTo>
                    <a:pt x="125" y="11624"/>
                  </a:lnTo>
                  <a:lnTo>
                    <a:pt x="0" y="11759"/>
                  </a:lnTo>
                  <a:lnTo>
                    <a:pt x="11048" y="11759"/>
                  </a:lnTo>
                  <a:lnTo>
                    <a:pt x="10932" y="11576"/>
                  </a:lnTo>
                  <a:lnTo>
                    <a:pt x="10827" y="11384"/>
                  </a:lnTo>
                  <a:lnTo>
                    <a:pt x="10731" y="11173"/>
                  </a:lnTo>
                  <a:lnTo>
                    <a:pt x="10654" y="10952"/>
                  </a:lnTo>
                  <a:lnTo>
                    <a:pt x="10586" y="10702"/>
                  </a:lnTo>
                  <a:lnTo>
                    <a:pt x="10519" y="10433"/>
                  </a:lnTo>
                  <a:lnTo>
                    <a:pt x="10452" y="10136"/>
                  </a:lnTo>
                  <a:lnTo>
                    <a:pt x="10404" y="9799"/>
                  </a:lnTo>
                  <a:lnTo>
                    <a:pt x="10375" y="9617"/>
                  </a:lnTo>
                  <a:lnTo>
                    <a:pt x="10356" y="9405"/>
                  </a:lnTo>
                  <a:lnTo>
                    <a:pt x="10337" y="9175"/>
                  </a:lnTo>
                  <a:lnTo>
                    <a:pt x="10327" y="8925"/>
                  </a:lnTo>
                  <a:lnTo>
                    <a:pt x="10327" y="8397"/>
                  </a:lnTo>
                  <a:lnTo>
                    <a:pt x="10337" y="7820"/>
                  </a:lnTo>
                  <a:lnTo>
                    <a:pt x="10366" y="7215"/>
                  </a:lnTo>
                  <a:lnTo>
                    <a:pt x="10404" y="6600"/>
                  </a:lnTo>
                  <a:lnTo>
                    <a:pt x="10452" y="5986"/>
                  </a:lnTo>
                  <a:lnTo>
                    <a:pt x="10510" y="5390"/>
                  </a:lnTo>
                  <a:lnTo>
                    <a:pt x="10529" y="5121"/>
                  </a:lnTo>
                  <a:lnTo>
                    <a:pt x="10529" y="4842"/>
                  </a:lnTo>
                  <a:lnTo>
                    <a:pt x="10519" y="4574"/>
                  </a:lnTo>
                  <a:lnTo>
                    <a:pt x="10490" y="4305"/>
                  </a:lnTo>
                  <a:lnTo>
                    <a:pt x="10452" y="4036"/>
                  </a:lnTo>
                  <a:lnTo>
                    <a:pt x="10394" y="3776"/>
                  </a:lnTo>
                  <a:lnTo>
                    <a:pt x="10327" y="3526"/>
                  </a:lnTo>
                  <a:lnTo>
                    <a:pt x="10241" y="3277"/>
                  </a:lnTo>
                  <a:lnTo>
                    <a:pt x="10145" y="3037"/>
                  </a:lnTo>
                  <a:lnTo>
                    <a:pt x="10039" y="2796"/>
                  </a:lnTo>
                  <a:lnTo>
                    <a:pt x="9924" y="2566"/>
                  </a:lnTo>
                  <a:lnTo>
                    <a:pt x="9789" y="2345"/>
                  </a:lnTo>
                  <a:lnTo>
                    <a:pt x="9655" y="2124"/>
                  </a:lnTo>
                  <a:lnTo>
                    <a:pt x="9501" y="1922"/>
                  </a:lnTo>
                  <a:lnTo>
                    <a:pt x="9338" y="1720"/>
                  </a:lnTo>
                  <a:lnTo>
                    <a:pt x="9165" y="1528"/>
                  </a:lnTo>
                  <a:lnTo>
                    <a:pt x="8982" y="1346"/>
                  </a:lnTo>
                  <a:lnTo>
                    <a:pt x="8790" y="1173"/>
                  </a:lnTo>
                  <a:lnTo>
                    <a:pt x="8598" y="1010"/>
                  </a:lnTo>
                  <a:lnTo>
                    <a:pt x="8387" y="866"/>
                  </a:lnTo>
                  <a:lnTo>
                    <a:pt x="8166" y="721"/>
                  </a:lnTo>
                  <a:lnTo>
                    <a:pt x="7945" y="597"/>
                  </a:lnTo>
                  <a:lnTo>
                    <a:pt x="7714" y="472"/>
                  </a:lnTo>
                  <a:lnTo>
                    <a:pt x="7474" y="366"/>
                  </a:lnTo>
                  <a:lnTo>
                    <a:pt x="7234" y="280"/>
                  </a:lnTo>
                  <a:lnTo>
                    <a:pt x="6984" y="193"/>
                  </a:lnTo>
                  <a:lnTo>
                    <a:pt x="6725" y="126"/>
                  </a:lnTo>
                  <a:lnTo>
                    <a:pt x="6465" y="78"/>
                  </a:lnTo>
                  <a:lnTo>
                    <a:pt x="6196" y="39"/>
                  </a:lnTo>
                  <a:lnTo>
                    <a:pt x="5927" y="11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89837" y="2890429"/>
              <a:ext cx="682726" cy="217938"/>
            </a:xfrm>
            <a:custGeom>
              <a:avLst/>
              <a:gdLst/>
              <a:ahLst/>
              <a:cxnLst/>
              <a:rect l="l" t="t" r="r" b="b"/>
              <a:pathLst>
                <a:path w="11500" h="3671" extrusionOk="0">
                  <a:moveTo>
                    <a:pt x="1" y="1"/>
                  </a:moveTo>
                  <a:lnTo>
                    <a:pt x="875" y="3670"/>
                  </a:lnTo>
                  <a:lnTo>
                    <a:pt x="1710" y="3603"/>
                  </a:lnTo>
                  <a:lnTo>
                    <a:pt x="2575" y="3507"/>
                  </a:lnTo>
                  <a:lnTo>
                    <a:pt x="3007" y="3449"/>
                  </a:lnTo>
                  <a:lnTo>
                    <a:pt x="3449" y="3382"/>
                  </a:lnTo>
                  <a:lnTo>
                    <a:pt x="3881" y="3315"/>
                  </a:lnTo>
                  <a:lnTo>
                    <a:pt x="4323" y="3238"/>
                  </a:lnTo>
                  <a:lnTo>
                    <a:pt x="4756" y="3142"/>
                  </a:lnTo>
                  <a:lnTo>
                    <a:pt x="5188" y="3046"/>
                  </a:lnTo>
                  <a:lnTo>
                    <a:pt x="5611" y="2931"/>
                  </a:lnTo>
                  <a:lnTo>
                    <a:pt x="6024" y="2806"/>
                  </a:lnTo>
                  <a:lnTo>
                    <a:pt x="6437" y="2671"/>
                  </a:lnTo>
                  <a:lnTo>
                    <a:pt x="6831" y="2518"/>
                  </a:lnTo>
                  <a:lnTo>
                    <a:pt x="7215" y="2354"/>
                  </a:lnTo>
                  <a:lnTo>
                    <a:pt x="7589" y="2172"/>
                  </a:lnTo>
                  <a:lnTo>
                    <a:pt x="7705" y="2210"/>
                  </a:lnTo>
                  <a:lnTo>
                    <a:pt x="8012" y="2306"/>
                  </a:lnTo>
                  <a:lnTo>
                    <a:pt x="8483" y="2431"/>
                  </a:lnTo>
                  <a:lnTo>
                    <a:pt x="8752" y="2498"/>
                  </a:lnTo>
                  <a:lnTo>
                    <a:pt x="9050" y="2556"/>
                  </a:lnTo>
                  <a:lnTo>
                    <a:pt x="9367" y="2623"/>
                  </a:lnTo>
                  <a:lnTo>
                    <a:pt x="9684" y="2671"/>
                  </a:lnTo>
                  <a:lnTo>
                    <a:pt x="10010" y="2710"/>
                  </a:lnTo>
                  <a:lnTo>
                    <a:pt x="10337" y="2739"/>
                  </a:lnTo>
                  <a:lnTo>
                    <a:pt x="10654" y="2748"/>
                  </a:lnTo>
                  <a:lnTo>
                    <a:pt x="10808" y="2748"/>
                  </a:lnTo>
                  <a:lnTo>
                    <a:pt x="10952" y="2739"/>
                  </a:lnTo>
                  <a:lnTo>
                    <a:pt x="11096" y="2719"/>
                  </a:lnTo>
                  <a:lnTo>
                    <a:pt x="11240" y="2700"/>
                  </a:lnTo>
                  <a:lnTo>
                    <a:pt x="11374" y="2671"/>
                  </a:lnTo>
                  <a:lnTo>
                    <a:pt x="11499" y="2643"/>
                  </a:lnTo>
                  <a:lnTo>
                    <a:pt x="10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14970" y="1803493"/>
              <a:ext cx="1036853" cy="1326567"/>
            </a:xfrm>
            <a:custGeom>
              <a:avLst/>
              <a:gdLst/>
              <a:ahLst/>
              <a:cxnLst/>
              <a:rect l="l" t="t" r="r" b="b"/>
              <a:pathLst>
                <a:path w="17465" h="22345" extrusionOk="0">
                  <a:moveTo>
                    <a:pt x="5140" y="0"/>
                  </a:moveTo>
                  <a:lnTo>
                    <a:pt x="5063" y="20"/>
                  </a:lnTo>
                  <a:lnTo>
                    <a:pt x="4727" y="106"/>
                  </a:lnTo>
                  <a:lnTo>
                    <a:pt x="4169" y="250"/>
                  </a:lnTo>
                  <a:lnTo>
                    <a:pt x="3439" y="452"/>
                  </a:lnTo>
                  <a:lnTo>
                    <a:pt x="2584" y="711"/>
                  </a:lnTo>
                  <a:lnTo>
                    <a:pt x="2037" y="894"/>
                  </a:lnTo>
                  <a:lnTo>
                    <a:pt x="1806" y="980"/>
                  </a:lnTo>
                  <a:lnTo>
                    <a:pt x="1595" y="1067"/>
                  </a:lnTo>
                  <a:lnTo>
                    <a:pt x="1393" y="1182"/>
                  </a:lnTo>
                  <a:lnTo>
                    <a:pt x="1211" y="1297"/>
                  </a:lnTo>
                  <a:lnTo>
                    <a:pt x="1047" y="1422"/>
                  </a:lnTo>
                  <a:lnTo>
                    <a:pt x="884" y="1557"/>
                  </a:lnTo>
                  <a:lnTo>
                    <a:pt x="750" y="1701"/>
                  </a:lnTo>
                  <a:lnTo>
                    <a:pt x="615" y="1854"/>
                  </a:lnTo>
                  <a:lnTo>
                    <a:pt x="500" y="2008"/>
                  </a:lnTo>
                  <a:lnTo>
                    <a:pt x="404" y="2181"/>
                  </a:lnTo>
                  <a:lnTo>
                    <a:pt x="308" y="2354"/>
                  </a:lnTo>
                  <a:lnTo>
                    <a:pt x="231" y="2536"/>
                  </a:lnTo>
                  <a:lnTo>
                    <a:pt x="164" y="2719"/>
                  </a:lnTo>
                  <a:lnTo>
                    <a:pt x="116" y="2921"/>
                  </a:lnTo>
                  <a:lnTo>
                    <a:pt x="68" y="3113"/>
                  </a:lnTo>
                  <a:lnTo>
                    <a:pt x="39" y="3324"/>
                  </a:lnTo>
                  <a:lnTo>
                    <a:pt x="20" y="3526"/>
                  </a:lnTo>
                  <a:lnTo>
                    <a:pt x="10" y="3747"/>
                  </a:lnTo>
                  <a:lnTo>
                    <a:pt x="0" y="3958"/>
                  </a:lnTo>
                  <a:lnTo>
                    <a:pt x="10" y="4179"/>
                  </a:lnTo>
                  <a:lnTo>
                    <a:pt x="29" y="4410"/>
                  </a:lnTo>
                  <a:lnTo>
                    <a:pt x="58" y="4631"/>
                  </a:lnTo>
                  <a:lnTo>
                    <a:pt x="87" y="4861"/>
                  </a:lnTo>
                  <a:lnTo>
                    <a:pt x="135" y="5092"/>
                  </a:lnTo>
                  <a:lnTo>
                    <a:pt x="183" y="5322"/>
                  </a:lnTo>
                  <a:lnTo>
                    <a:pt x="241" y="5562"/>
                  </a:lnTo>
                  <a:lnTo>
                    <a:pt x="308" y="5793"/>
                  </a:lnTo>
                  <a:lnTo>
                    <a:pt x="375" y="6033"/>
                  </a:lnTo>
                  <a:lnTo>
                    <a:pt x="461" y="6264"/>
                  </a:lnTo>
                  <a:lnTo>
                    <a:pt x="538" y="6494"/>
                  </a:lnTo>
                  <a:lnTo>
                    <a:pt x="730" y="6955"/>
                  </a:lnTo>
                  <a:lnTo>
                    <a:pt x="913" y="7388"/>
                  </a:lnTo>
                  <a:lnTo>
                    <a:pt x="1086" y="7820"/>
                  </a:lnTo>
                  <a:lnTo>
                    <a:pt x="1249" y="8252"/>
                  </a:lnTo>
                  <a:lnTo>
                    <a:pt x="1412" y="8694"/>
                  </a:lnTo>
                  <a:lnTo>
                    <a:pt x="1499" y="8934"/>
                  </a:lnTo>
                  <a:lnTo>
                    <a:pt x="1633" y="9290"/>
                  </a:lnTo>
                  <a:lnTo>
                    <a:pt x="1758" y="9635"/>
                  </a:lnTo>
                  <a:lnTo>
                    <a:pt x="1883" y="9972"/>
                  </a:lnTo>
                  <a:lnTo>
                    <a:pt x="2133" y="10606"/>
                  </a:lnTo>
                  <a:lnTo>
                    <a:pt x="2392" y="11220"/>
                  </a:lnTo>
                  <a:lnTo>
                    <a:pt x="2652" y="11806"/>
                  </a:lnTo>
                  <a:lnTo>
                    <a:pt x="2911" y="12402"/>
                  </a:lnTo>
                  <a:lnTo>
                    <a:pt x="3161" y="12998"/>
                  </a:lnTo>
                  <a:lnTo>
                    <a:pt x="3411" y="13622"/>
                  </a:lnTo>
                  <a:lnTo>
                    <a:pt x="3526" y="13949"/>
                  </a:lnTo>
                  <a:lnTo>
                    <a:pt x="3651" y="14285"/>
                  </a:lnTo>
                  <a:lnTo>
                    <a:pt x="3718" y="14583"/>
                  </a:lnTo>
                  <a:lnTo>
                    <a:pt x="3776" y="14880"/>
                  </a:lnTo>
                  <a:lnTo>
                    <a:pt x="3814" y="15178"/>
                  </a:lnTo>
                  <a:lnTo>
                    <a:pt x="3843" y="15476"/>
                  </a:lnTo>
                  <a:lnTo>
                    <a:pt x="3900" y="16072"/>
                  </a:lnTo>
                  <a:lnTo>
                    <a:pt x="3929" y="16360"/>
                  </a:lnTo>
                  <a:lnTo>
                    <a:pt x="3968" y="16648"/>
                  </a:lnTo>
                  <a:lnTo>
                    <a:pt x="3920" y="17244"/>
                  </a:lnTo>
                  <a:lnTo>
                    <a:pt x="3862" y="17906"/>
                  </a:lnTo>
                  <a:lnTo>
                    <a:pt x="3776" y="18723"/>
                  </a:lnTo>
                  <a:lnTo>
                    <a:pt x="3728" y="19174"/>
                  </a:lnTo>
                  <a:lnTo>
                    <a:pt x="3670" y="19635"/>
                  </a:lnTo>
                  <a:lnTo>
                    <a:pt x="3593" y="20106"/>
                  </a:lnTo>
                  <a:lnTo>
                    <a:pt x="3516" y="20586"/>
                  </a:lnTo>
                  <a:lnTo>
                    <a:pt x="3430" y="21048"/>
                  </a:lnTo>
                  <a:lnTo>
                    <a:pt x="3334" y="21509"/>
                  </a:lnTo>
                  <a:lnTo>
                    <a:pt x="3228" y="21941"/>
                  </a:lnTo>
                  <a:lnTo>
                    <a:pt x="3122" y="22344"/>
                  </a:lnTo>
                  <a:lnTo>
                    <a:pt x="3401" y="22335"/>
                  </a:lnTo>
                  <a:lnTo>
                    <a:pt x="3718" y="22316"/>
                  </a:lnTo>
                  <a:lnTo>
                    <a:pt x="4150" y="22277"/>
                  </a:lnTo>
                  <a:lnTo>
                    <a:pt x="4669" y="22239"/>
                  </a:lnTo>
                  <a:lnTo>
                    <a:pt x="5265" y="22162"/>
                  </a:lnTo>
                  <a:lnTo>
                    <a:pt x="5927" y="22075"/>
                  </a:lnTo>
                  <a:lnTo>
                    <a:pt x="6273" y="22018"/>
                  </a:lnTo>
                  <a:lnTo>
                    <a:pt x="6619" y="21951"/>
                  </a:lnTo>
                  <a:lnTo>
                    <a:pt x="6984" y="21883"/>
                  </a:lnTo>
                  <a:lnTo>
                    <a:pt x="7349" y="21806"/>
                  </a:lnTo>
                  <a:lnTo>
                    <a:pt x="7724" y="21710"/>
                  </a:lnTo>
                  <a:lnTo>
                    <a:pt x="8098" y="21614"/>
                  </a:lnTo>
                  <a:lnTo>
                    <a:pt x="8473" y="21509"/>
                  </a:lnTo>
                  <a:lnTo>
                    <a:pt x="8848" y="21393"/>
                  </a:lnTo>
                  <a:lnTo>
                    <a:pt x="9213" y="21259"/>
                  </a:lnTo>
                  <a:lnTo>
                    <a:pt x="9578" y="21124"/>
                  </a:lnTo>
                  <a:lnTo>
                    <a:pt x="9933" y="20971"/>
                  </a:lnTo>
                  <a:lnTo>
                    <a:pt x="10279" y="20807"/>
                  </a:lnTo>
                  <a:lnTo>
                    <a:pt x="10615" y="20634"/>
                  </a:lnTo>
                  <a:lnTo>
                    <a:pt x="10942" y="20452"/>
                  </a:lnTo>
                  <a:lnTo>
                    <a:pt x="11249" y="20250"/>
                  </a:lnTo>
                  <a:lnTo>
                    <a:pt x="11537" y="20029"/>
                  </a:lnTo>
                  <a:lnTo>
                    <a:pt x="11672" y="19924"/>
                  </a:lnTo>
                  <a:lnTo>
                    <a:pt x="11806" y="19799"/>
                  </a:lnTo>
                  <a:lnTo>
                    <a:pt x="11941" y="19683"/>
                  </a:lnTo>
                  <a:lnTo>
                    <a:pt x="12066" y="19559"/>
                  </a:lnTo>
                  <a:lnTo>
                    <a:pt x="12325" y="19760"/>
                  </a:lnTo>
                  <a:lnTo>
                    <a:pt x="12584" y="19943"/>
                  </a:lnTo>
                  <a:lnTo>
                    <a:pt x="12853" y="20116"/>
                  </a:lnTo>
                  <a:lnTo>
                    <a:pt x="13132" y="20260"/>
                  </a:lnTo>
                  <a:lnTo>
                    <a:pt x="13420" y="20394"/>
                  </a:lnTo>
                  <a:lnTo>
                    <a:pt x="13708" y="20510"/>
                  </a:lnTo>
                  <a:lnTo>
                    <a:pt x="14016" y="20615"/>
                  </a:lnTo>
                  <a:lnTo>
                    <a:pt x="14333" y="20711"/>
                  </a:lnTo>
                  <a:lnTo>
                    <a:pt x="14669" y="20788"/>
                  </a:lnTo>
                  <a:lnTo>
                    <a:pt x="15015" y="20855"/>
                  </a:lnTo>
                  <a:lnTo>
                    <a:pt x="15370" y="20903"/>
                  </a:lnTo>
                  <a:lnTo>
                    <a:pt x="15755" y="20952"/>
                  </a:lnTo>
                  <a:lnTo>
                    <a:pt x="16148" y="20980"/>
                  </a:lnTo>
                  <a:lnTo>
                    <a:pt x="16571" y="21009"/>
                  </a:lnTo>
                  <a:lnTo>
                    <a:pt x="17003" y="21019"/>
                  </a:lnTo>
                  <a:lnTo>
                    <a:pt x="17464" y="21028"/>
                  </a:lnTo>
                  <a:lnTo>
                    <a:pt x="17359" y="20817"/>
                  </a:lnTo>
                  <a:lnTo>
                    <a:pt x="17243" y="20558"/>
                  </a:lnTo>
                  <a:lnTo>
                    <a:pt x="17099" y="20202"/>
                  </a:lnTo>
                  <a:lnTo>
                    <a:pt x="16917" y="19741"/>
                  </a:lnTo>
                  <a:lnTo>
                    <a:pt x="16725" y="19194"/>
                  </a:lnTo>
                  <a:lnTo>
                    <a:pt x="16629" y="18877"/>
                  </a:lnTo>
                  <a:lnTo>
                    <a:pt x="16523" y="18540"/>
                  </a:lnTo>
                  <a:lnTo>
                    <a:pt x="16427" y="18175"/>
                  </a:lnTo>
                  <a:lnTo>
                    <a:pt x="16321" y="17791"/>
                  </a:lnTo>
                  <a:lnTo>
                    <a:pt x="16196" y="17253"/>
                  </a:lnTo>
                  <a:lnTo>
                    <a:pt x="16072" y="16667"/>
                  </a:lnTo>
                  <a:lnTo>
                    <a:pt x="15966" y="16091"/>
                  </a:lnTo>
                  <a:lnTo>
                    <a:pt x="15860" y="15476"/>
                  </a:lnTo>
                  <a:lnTo>
                    <a:pt x="15774" y="14832"/>
                  </a:lnTo>
                  <a:lnTo>
                    <a:pt x="15697" y="14150"/>
                  </a:lnTo>
                  <a:lnTo>
                    <a:pt x="15639" y="13804"/>
                  </a:lnTo>
                  <a:lnTo>
                    <a:pt x="15601" y="13497"/>
                  </a:lnTo>
                  <a:lnTo>
                    <a:pt x="15591" y="13363"/>
                  </a:lnTo>
                  <a:lnTo>
                    <a:pt x="15582" y="13343"/>
                  </a:lnTo>
                  <a:lnTo>
                    <a:pt x="15697" y="13228"/>
                  </a:lnTo>
                  <a:lnTo>
                    <a:pt x="15841" y="13055"/>
                  </a:lnTo>
                  <a:lnTo>
                    <a:pt x="16043" y="12796"/>
                  </a:lnTo>
                  <a:lnTo>
                    <a:pt x="16273" y="12460"/>
                  </a:lnTo>
                  <a:lnTo>
                    <a:pt x="16398" y="12267"/>
                  </a:lnTo>
                  <a:lnTo>
                    <a:pt x="16523" y="12066"/>
                  </a:lnTo>
                  <a:lnTo>
                    <a:pt x="16648" y="11854"/>
                  </a:lnTo>
                  <a:lnTo>
                    <a:pt x="16763" y="11643"/>
                  </a:lnTo>
                  <a:lnTo>
                    <a:pt x="16878" y="11413"/>
                  </a:lnTo>
                  <a:lnTo>
                    <a:pt x="16975" y="11192"/>
                  </a:lnTo>
                  <a:lnTo>
                    <a:pt x="17061" y="10971"/>
                  </a:lnTo>
                  <a:lnTo>
                    <a:pt x="17138" y="10750"/>
                  </a:lnTo>
                  <a:lnTo>
                    <a:pt x="17195" y="10529"/>
                  </a:lnTo>
                  <a:lnTo>
                    <a:pt x="17224" y="10317"/>
                  </a:lnTo>
                  <a:lnTo>
                    <a:pt x="17234" y="10096"/>
                  </a:lnTo>
                  <a:lnTo>
                    <a:pt x="17234" y="9876"/>
                  </a:lnTo>
                  <a:lnTo>
                    <a:pt x="17215" y="9664"/>
                  </a:lnTo>
                  <a:lnTo>
                    <a:pt x="17176" y="9453"/>
                  </a:lnTo>
                  <a:lnTo>
                    <a:pt x="17119" y="9242"/>
                  </a:lnTo>
                  <a:lnTo>
                    <a:pt x="17051" y="9021"/>
                  </a:lnTo>
                  <a:lnTo>
                    <a:pt x="16975" y="8800"/>
                  </a:lnTo>
                  <a:lnTo>
                    <a:pt x="16888" y="8579"/>
                  </a:lnTo>
                  <a:lnTo>
                    <a:pt x="16686" y="8098"/>
                  </a:lnTo>
                  <a:lnTo>
                    <a:pt x="16465" y="7570"/>
                  </a:lnTo>
                  <a:lnTo>
                    <a:pt x="16350" y="7282"/>
                  </a:lnTo>
                  <a:lnTo>
                    <a:pt x="16235" y="6974"/>
                  </a:lnTo>
                  <a:lnTo>
                    <a:pt x="16110" y="6648"/>
                  </a:lnTo>
                  <a:lnTo>
                    <a:pt x="15995" y="6302"/>
                  </a:lnTo>
                  <a:lnTo>
                    <a:pt x="15851" y="5822"/>
                  </a:lnTo>
                  <a:lnTo>
                    <a:pt x="15716" y="5341"/>
                  </a:lnTo>
                  <a:lnTo>
                    <a:pt x="15610" y="4900"/>
                  </a:lnTo>
                  <a:lnTo>
                    <a:pt x="15514" y="4458"/>
                  </a:lnTo>
                  <a:lnTo>
                    <a:pt x="15505" y="4429"/>
                  </a:lnTo>
                  <a:lnTo>
                    <a:pt x="15486" y="4333"/>
                  </a:lnTo>
                  <a:lnTo>
                    <a:pt x="15380" y="3689"/>
                  </a:lnTo>
                  <a:lnTo>
                    <a:pt x="15293" y="3094"/>
                  </a:lnTo>
                  <a:lnTo>
                    <a:pt x="15197" y="2546"/>
                  </a:lnTo>
                  <a:lnTo>
                    <a:pt x="15149" y="2296"/>
                  </a:lnTo>
                  <a:lnTo>
                    <a:pt x="15092" y="2056"/>
                  </a:lnTo>
                  <a:lnTo>
                    <a:pt x="15024" y="1835"/>
                  </a:lnTo>
                  <a:lnTo>
                    <a:pt x="14948" y="1633"/>
                  </a:lnTo>
                  <a:lnTo>
                    <a:pt x="14852" y="1451"/>
                  </a:lnTo>
                  <a:lnTo>
                    <a:pt x="14804" y="1364"/>
                  </a:lnTo>
                  <a:lnTo>
                    <a:pt x="14755" y="1288"/>
                  </a:lnTo>
                  <a:lnTo>
                    <a:pt x="14688" y="1211"/>
                  </a:lnTo>
                  <a:lnTo>
                    <a:pt x="14631" y="1143"/>
                  </a:lnTo>
                  <a:lnTo>
                    <a:pt x="14563" y="1086"/>
                  </a:lnTo>
                  <a:lnTo>
                    <a:pt x="14487" y="1028"/>
                  </a:lnTo>
                  <a:lnTo>
                    <a:pt x="14410" y="980"/>
                  </a:lnTo>
                  <a:lnTo>
                    <a:pt x="14333" y="932"/>
                  </a:lnTo>
                  <a:lnTo>
                    <a:pt x="14237" y="894"/>
                  </a:lnTo>
                  <a:lnTo>
                    <a:pt x="14141" y="865"/>
                  </a:lnTo>
                  <a:lnTo>
                    <a:pt x="13987" y="817"/>
                  </a:lnTo>
                  <a:lnTo>
                    <a:pt x="13833" y="788"/>
                  </a:lnTo>
                  <a:lnTo>
                    <a:pt x="13564" y="740"/>
                  </a:lnTo>
                  <a:lnTo>
                    <a:pt x="13295" y="711"/>
                  </a:lnTo>
                  <a:lnTo>
                    <a:pt x="13151" y="682"/>
                  </a:lnTo>
                  <a:lnTo>
                    <a:pt x="12998" y="654"/>
                  </a:lnTo>
                  <a:lnTo>
                    <a:pt x="12796" y="625"/>
                  </a:lnTo>
                  <a:lnTo>
                    <a:pt x="12575" y="596"/>
                  </a:lnTo>
                  <a:lnTo>
                    <a:pt x="12325" y="577"/>
                  </a:lnTo>
                  <a:lnTo>
                    <a:pt x="12075" y="558"/>
                  </a:lnTo>
                  <a:lnTo>
                    <a:pt x="11528" y="529"/>
                  </a:lnTo>
                  <a:lnTo>
                    <a:pt x="11249" y="509"/>
                  </a:lnTo>
                  <a:lnTo>
                    <a:pt x="10961" y="481"/>
                  </a:lnTo>
                  <a:lnTo>
                    <a:pt x="10462" y="44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365093" y="2214663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25"/>
                  </a:lnTo>
                  <a:lnTo>
                    <a:pt x="20" y="183"/>
                  </a:lnTo>
                  <a:lnTo>
                    <a:pt x="0" y="231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20" y="413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298" y="596"/>
                  </a:lnTo>
                  <a:lnTo>
                    <a:pt x="356" y="586"/>
                  </a:lnTo>
                  <a:lnTo>
                    <a:pt x="413" y="567"/>
                  </a:lnTo>
                  <a:lnTo>
                    <a:pt x="462" y="53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3"/>
                  </a:lnTo>
                  <a:lnTo>
                    <a:pt x="586" y="356"/>
                  </a:lnTo>
                  <a:lnTo>
                    <a:pt x="596" y="298"/>
                  </a:lnTo>
                  <a:lnTo>
                    <a:pt x="58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3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91333" y="2371509"/>
              <a:ext cx="35383" cy="353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lnTo>
                    <a:pt x="240" y="10"/>
                  </a:lnTo>
                  <a:lnTo>
                    <a:pt x="183" y="19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20" y="183"/>
                  </a:lnTo>
                  <a:lnTo>
                    <a:pt x="10" y="240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0" y="413"/>
                  </a:lnTo>
                  <a:lnTo>
                    <a:pt x="48" y="461"/>
                  </a:lnTo>
                  <a:lnTo>
                    <a:pt x="87" y="509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71" y="548"/>
                  </a:lnTo>
                  <a:lnTo>
                    <a:pt x="50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596" y="298"/>
                  </a:lnTo>
                  <a:lnTo>
                    <a:pt x="596" y="240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71" y="48"/>
                  </a:lnTo>
                  <a:lnTo>
                    <a:pt x="413" y="19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407302" y="2531145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lnTo>
                    <a:pt x="240" y="10"/>
                  </a:lnTo>
                  <a:lnTo>
                    <a:pt x="183" y="20"/>
                  </a:lnTo>
                  <a:lnTo>
                    <a:pt x="135" y="49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19" y="183"/>
                  </a:lnTo>
                  <a:lnTo>
                    <a:pt x="10" y="241"/>
                  </a:lnTo>
                  <a:lnTo>
                    <a:pt x="0" y="299"/>
                  </a:lnTo>
                  <a:lnTo>
                    <a:pt x="10" y="356"/>
                  </a:lnTo>
                  <a:lnTo>
                    <a:pt x="19" y="414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61" y="548"/>
                  </a:lnTo>
                  <a:lnTo>
                    <a:pt x="509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6" y="356"/>
                  </a:lnTo>
                  <a:lnTo>
                    <a:pt x="596" y="299"/>
                  </a:lnTo>
                  <a:lnTo>
                    <a:pt x="586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61" y="49"/>
                  </a:lnTo>
                  <a:lnTo>
                    <a:pt x="413" y="20"/>
                  </a:lnTo>
                  <a:lnTo>
                    <a:pt x="356" y="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14129" y="2695411"/>
              <a:ext cx="35442" cy="3544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lnTo>
                    <a:pt x="241" y="10"/>
                  </a:ln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9" y="135"/>
                  </a:lnTo>
                  <a:lnTo>
                    <a:pt x="20" y="183"/>
                  </a:lnTo>
                  <a:lnTo>
                    <a:pt x="1" y="241"/>
                  </a:lnTo>
                  <a:lnTo>
                    <a:pt x="1" y="298"/>
                  </a:lnTo>
                  <a:lnTo>
                    <a:pt x="1" y="356"/>
                  </a:lnTo>
                  <a:lnTo>
                    <a:pt x="20" y="414"/>
                  </a:lnTo>
                  <a:lnTo>
                    <a:pt x="49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1" y="596"/>
                  </a:lnTo>
                  <a:lnTo>
                    <a:pt x="356" y="596"/>
                  </a:lnTo>
                  <a:lnTo>
                    <a:pt x="414" y="577"/>
                  </a:lnTo>
                  <a:lnTo>
                    <a:pt x="462" y="54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7" y="356"/>
                  </a:lnTo>
                  <a:lnTo>
                    <a:pt x="596" y="298"/>
                  </a:lnTo>
                  <a:lnTo>
                    <a:pt x="587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4" y="20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413001" y="2866505"/>
              <a:ext cx="35977" cy="35383"/>
            </a:xfrm>
            <a:custGeom>
              <a:avLst/>
              <a:gdLst/>
              <a:ahLst/>
              <a:cxnLst/>
              <a:rect l="l" t="t" r="r" b="b"/>
              <a:pathLst>
                <a:path w="606" h="596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96" y="87"/>
                  </a:lnTo>
                  <a:lnTo>
                    <a:pt x="58" y="125"/>
                  </a:lnTo>
                  <a:lnTo>
                    <a:pt x="29" y="183"/>
                  </a:lnTo>
                  <a:lnTo>
                    <a:pt x="10" y="231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9" y="413"/>
                  </a:lnTo>
                  <a:lnTo>
                    <a:pt x="58" y="461"/>
                  </a:lnTo>
                  <a:lnTo>
                    <a:pt x="96" y="509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308" y="596"/>
                  </a:lnTo>
                  <a:lnTo>
                    <a:pt x="365" y="586"/>
                  </a:lnTo>
                  <a:lnTo>
                    <a:pt x="423" y="567"/>
                  </a:lnTo>
                  <a:lnTo>
                    <a:pt x="471" y="538"/>
                  </a:lnTo>
                  <a:lnTo>
                    <a:pt x="51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606" y="298"/>
                  </a:lnTo>
                  <a:lnTo>
                    <a:pt x="59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9" y="87"/>
                  </a:lnTo>
                  <a:lnTo>
                    <a:pt x="471" y="48"/>
                  </a:lnTo>
                  <a:lnTo>
                    <a:pt x="423" y="2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299493" y="1828011"/>
              <a:ext cx="116954" cy="351931"/>
            </a:xfrm>
            <a:custGeom>
              <a:avLst/>
              <a:gdLst/>
              <a:ahLst/>
              <a:cxnLst/>
              <a:rect l="l" t="t" r="r" b="b"/>
              <a:pathLst>
                <a:path w="1970" h="5928" extrusionOk="0">
                  <a:moveTo>
                    <a:pt x="414" y="0"/>
                  </a:moveTo>
                  <a:lnTo>
                    <a:pt x="193" y="10"/>
                  </a:lnTo>
                  <a:lnTo>
                    <a:pt x="1" y="20"/>
                  </a:lnTo>
                  <a:lnTo>
                    <a:pt x="30" y="500"/>
                  </a:lnTo>
                  <a:lnTo>
                    <a:pt x="78" y="999"/>
                  </a:lnTo>
                  <a:lnTo>
                    <a:pt x="145" y="1499"/>
                  </a:lnTo>
                  <a:lnTo>
                    <a:pt x="222" y="2008"/>
                  </a:lnTo>
                  <a:lnTo>
                    <a:pt x="299" y="2508"/>
                  </a:lnTo>
                  <a:lnTo>
                    <a:pt x="395" y="2998"/>
                  </a:lnTo>
                  <a:lnTo>
                    <a:pt x="491" y="3468"/>
                  </a:lnTo>
                  <a:lnTo>
                    <a:pt x="577" y="3920"/>
                  </a:lnTo>
                  <a:lnTo>
                    <a:pt x="769" y="4727"/>
                  </a:lnTo>
                  <a:lnTo>
                    <a:pt x="923" y="5361"/>
                  </a:lnTo>
                  <a:lnTo>
                    <a:pt x="1077" y="5927"/>
                  </a:lnTo>
                  <a:lnTo>
                    <a:pt x="1768" y="3891"/>
                  </a:lnTo>
                  <a:lnTo>
                    <a:pt x="1192" y="3315"/>
                  </a:lnTo>
                  <a:lnTo>
                    <a:pt x="1884" y="3170"/>
                  </a:lnTo>
                  <a:lnTo>
                    <a:pt x="1970" y="135"/>
                  </a:lnTo>
                  <a:lnTo>
                    <a:pt x="1816" y="96"/>
                  </a:lnTo>
                  <a:lnTo>
                    <a:pt x="1653" y="68"/>
                  </a:lnTo>
                  <a:lnTo>
                    <a:pt x="1490" y="39"/>
                  </a:lnTo>
                  <a:lnTo>
                    <a:pt x="1317" y="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94019" y="1803493"/>
              <a:ext cx="469419" cy="376449"/>
            </a:xfrm>
            <a:custGeom>
              <a:avLst/>
              <a:gdLst/>
              <a:ahLst/>
              <a:cxnLst/>
              <a:rect l="l" t="t" r="r" b="b"/>
              <a:pathLst>
                <a:path w="7907" h="6341" extrusionOk="0">
                  <a:moveTo>
                    <a:pt x="2124" y="0"/>
                  </a:moveTo>
                  <a:lnTo>
                    <a:pt x="1" y="577"/>
                  </a:lnTo>
                  <a:lnTo>
                    <a:pt x="2489" y="3881"/>
                  </a:lnTo>
                  <a:lnTo>
                    <a:pt x="4352" y="3728"/>
                  </a:lnTo>
                  <a:lnTo>
                    <a:pt x="3699" y="5159"/>
                  </a:lnTo>
                  <a:lnTo>
                    <a:pt x="7907" y="6340"/>
                  </a:lnTo>
                  <a:lnTo>
                    <a:pt x="7695" y="6139"/>
                  </a:lnTo>
                  <a:lnTo>
                    <a:pt x="7138" y="5591"/>
                  </a:lnTo>
                  <a:lnTo>
                    <a:pt x="6341" y="4794"/>
                  </a:lnTo>
                  <a:lnTo>
                    <a:pt x="5889" y="4323"/>
                  </a:lnTo>
                  <a:lnTo>
                    <a:pt x="5419" y="3824"/>
                  </a:lnTo>
                  <a:lnTo>
                    <a:pt x="4948" y="3295"/>
                  </a:lnTo>
                  <a:lnTo>
                    <a:pt x="4477" y="2767"/>
                  </a:lnTo>
                  <a:lnTo>
                    <a:pt x="4035" y="2248"/>
                  </a:lnTo>
                  <a:lnTo>
                    <a:pt x="3632" y="1729"/>
                  </a:lnTo>
                  <a:lnTo>
                    <a:pt x="3440" y="1489"/>
                  </a:lnTo>
                  <a:lnTo>
                    <a:pt x="3276" y="1249"/>
                  </a:lnTo>
                  <a:lnTo>
                    <a:pt x="3113" y="1019"/>
                  </a:lnTo>
                  <a:lnTo>
                    <a:pt x="2979" y="798"/>
                  </a:lnTo>
                  <a:lnTo>
                    <a:pt x="2863" y="586"/>
                  </a:lnTo>
                  <a:lnTo>
                    <a:pt x="2767" y="394"/>
                  </a:lnTo>
                  <a:lnTo>
                    <a:pt x="2690" y="212"/>
                  </a:lnTo>
                  <a:lnTo>
                    <a:pt x="264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041723" y="1818334"/>
              <a:ext cx="321712" cy="361607"/>
            </a:xfrm>
            <a:custGeom>
              <a:avLst/>
              <a:gdLst/>
              <a:ahLst/>
              <a:cxnLst/>
              <a:rect l="l" t="t" r="r" b="b"/>
              <a:pathLst>
                <a:path w="5419" h="6091" extrusionOk="0">
                  <a:moveTo>
                    <a:pt x="1" y="0"/>
                  </a:moveTo>
                  <a:lnTo>
                    <a:pt x="58" y="115"/>
                  </a:lnTo>
                  <a:lnTo>
                    <a:pt x="145" y="259"/>
                  </a:lnTo>
                  <a:lnTo>
                    <a:pt x="260" y="461"/>
                  </a:lnTo>
                  <a:lnTo>
                    <a:pt x="414" y="701"/>
                  </a:lnTo>
                  <a:lnTo>
                    <a:pt x="606" y="999"/>
                  </a:lnTo>
                  <a:lnTo>
                    <a:pt x="846" y="1345"/>
                  </a:lnTo>
                  <a:lnTo>
                    <a:pt x="1134" y="1729"/>
                  </a:lnTo>
                  <a:lnTo>
                    <a:pt x="1470" y="2152"/>
                  </a:lnTo>
                  <a:lnTo>
                    <a:pt x="1855" y="2623"/>
                  </a:lnTo>
                  <a:lnTo>
                    <a:pt x="2297" y="3122"/>
                  </a:lnTo>
                  <a:lnTo>
                    <a:pt x="2796" y="3660"/>
                  </a:lnTo>
                  <a:lnTo>
                    <a:pt x="3353" y="4227"/>
                  </a:lnTo>
                  <a:lnTo>
                    <a:pt x="3661" y="4525"/>
                  </a:lnTo>
                  <a:lnTo>
                    <a:pt x="3978" y="4822"/>
                  </a:lnTo>
                  <a:lnTo>
                    <a:pt x="4314" y="5130"/>
                  </a:lnTo>
                  <a:lnTo>
                    <a:pt x="4660" y="5447"/>
                  </a:lnTo>
                  <a:lnTo>
                    <a:pt x="5034" y="5764"/>
                  </a:lnTo>
                  <a:lnTo>
                    <a:pt x="5419" y="6090"/>
                  </a:lnTo>
                  <a:lnTo>
                    <a:pt x="5371" y="5610"/>
                  </a:lnTo>
                  <a:lnTo>
                    <a:pt x="5303" y="5063"/>
                  </a:lnTo>
                  <a:lnTo>
                    <a:pt x="5198" y="4342"/>
                  </a:lnTo>
                  <a:lnTo>
                    <a:pt x="5054" y="3487"/>
                  </a:lnTo>
                  <a:lnTo>
                    <a:pt x="4967" y="3016"/>
                  </a:lnTo>
                  <a:lnTo>
                    <a:pt x="4871" y="2517"/>
                  </a:lnTo>
                  <a:lnTo>
                    <a:pt x="4756" y="1998"/>
                  </a:lnTo>
                  <a:lnTo>
                    <a:pt x="4631" y="1470"/>
                  </a:lnTo>
                  <a:lnTo>
                    <a:pt x="4496" y="932"/>
                  </a:lnTo>
                  <a:lnTo>
                    <a:pt x="4343" y="375"/>
                  </a:lnTo>
                  <a:lnTo>
                    <a:pt x="4237" y="413"/>
                  </a:lnTo>
                  <a:lnTo>
                    <a:pt x="3930" y="490"/>
                  </a:lnTo>
                  <a:lnTo>
                    <a:pt x="3718" y="538"/>
                  </a:lnTo>
                  <a:lnTo>
                    <a:pt x="3469" y="586"/>
                  </a:lnTo>
                  <a:lnTo>
                    <a:pt x="3180" y="625"/>
                  </a:lnTo>
                  <a:lnTo>
                    <a:pt x="2873" y="653"/>
                  </a:lnTo>
                  <a:lnTo>
                    <a:pt x="2546" y="663"/>
                  </a:lnTo>
                  <a:lnTo>
                    <a:pt x="2201" y="663"/>
                  </a:lnTo>
                  <a:lnTo>
                    <a:pt x="2018" y="653"/>
                  </a:lnTo>
                  <a:lnTo>
                    <a:pt x="1835" y="634"/>
                  </a:lnTo>
                  <a:lnTo>
                    <a:pt x="1653" y="615"/>
                  </a:lnTo>
                  <a:lnTo>
                    <a:pt x="1470" y="576"/>
                  </a:lnTo>
                  <a:lnTo>
                    <a:pt x="1288" y="538"/>
                  </a:lnTo>
                  <a:lnTo>
                    <a:pt x="1096" y="490"/>
                  </a:lnTo>
                  <a:lnTo>
                    <a:pt x="913" y="432"/>
                  </a:lnTo>
                  <a:lnTo>
                    <a:pt x="721" y="365"/>
                  </a:lnTo>
                  <a:lnTo>
                    <a:pt x="539" y="298"/>
                  </a:lnTo>
                  <a:lnTo>
                    <a:pt x="356" y="202"/>
                  </a:lnTo>
                  <a:lnTo>
                    <a:pt x="17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041723" y="1818334"/>
              <a:ext cx="261811" cy="134052"/>
            </a:xfrm>
            <a:custGeom>
              <a:avLst/>
              <a:gdLst/>
              <a:ahLst/>
              <a:cxnLst/>
              <a:rect l="l" t="t" r="r" b="b"/>
              <a:pathLst>
                <a:path w="4410" h="2258" extrusionOk="0">
                  <a:moveTo>
                    <a:pt x="1" y="0"/>
                  </a:moveTo>
                  <a:lnTo>
                    <a:pt x="39" y="96"/>
                  </a:lnTo>
                  <a:lnTo>
                    <a:pt x="97" y="202"/>
                  </a:lnTo>
                  <a:lnTo>
                    <a:pt x="164" y="317"/>
                  </a:lnTo>
                  <a:lnTo>
                    <a:pt x="250" y="432"/>
                  </a:lnTo>
                  <a:lnTo>
                    <a:pt x="356" y="557"/>
                  </a:lnTo>
                  <a:lnTo>
                    <a:pt x="462" y="682"/>
                  </a:lnTo>
                  <a:lnTo>
                    <a:pt x="596" y="807"/>
                  </a:lnTo>
                  <a:lnTo>
                    <a:pt x="731" y="942"/>
                  </a:lnTo>
                  <a:lnTo>
                    <a:pt x="884" y="1066"/>
                  </a:lnTo>
                  <a:lnTo>
                    <a:pt x="1048" y="1191"/>
                  </a:lnTo>
                  <a:lnTo>
                    <a:pt x="1211" y="1326"/>
                  </a:lnTo>
                  <a:lnTo>
                    <a:pt x="1394" y="1451"/>
                  </a:lnTo>
                  <a:lnTo>
                    <a:pt x="1576" y="1566"/>
                  </a:lnTo>
                  <a:lnTo>
                    <a:pt x="1768" y="1691"/>
                  </a:lnTo>
                  <a:lnTo>
                    <a:pt x="1970" y="1806"/>
                  </a:lnTo>
                  <a:lnTo>
                    <a:pt x="2172" y="1912"/>
                  </a:lnTo>
                  <a:lnTo>
                    <a:pt x="2431" y="2027"/>
                  </a:lnTo>
                  <a:lnTo>
                    <a:pt x="2671" y="2123"/>
                  </a:lnTo>
                  <a:lnTo>
                    <a:pt x="2902" y="2190"/>
                  </a:lnTo>
                  <a:lnTo>
                    <a:pt x="3123" y="2238"/>
                  </a:lnTo>
                  <a:lnTo>
                    <a:pt x="3219" y="2248"/>
                  </a:lnTo>
                  <a:lnTo>
                    <a:pt x="3324" y="2258"/>
                  </a:lnTo>
                  <a:lnTo>
                    <a:pt x="3517" y="2258"/>
                  </a:lnTo>
                  <a:lnTo>
                    <a:pt x="3603" y="2248"/>
                  </a:lnTo>
                  <a:lnTo>
                    <a:pt x="3689" y="2229"/>
                  </a:lnTo>
                  <a:lnTo>
                    <a:pt x="3766" y="2200"/>
                  </a:lnTo>
                  <a:lnTo>
                    <a:pt x="3843" y="2171"/>
                  </a:lnTo>
                  <a:lnTo>
                    <a:pt x="3920" y="2133"/>
                  </a:lnTo>
                  <a:lnTo>
                    <a:pt x="3987" y="2094"/>
                  </a:lnTo>
                  <a:lnTo>
                    <a:pt x="4045" y="2046"/>
                  </a:lnTo>
                  <a:lnTo>
                    <a:pt x="4103" y="1998"/>
                  </a:lnTo>
                  <a:lnTo>
                    <a:pt x="4160" y="1941"/>
                  </a:lnTo>
                  <a:lnTo>
                    <a:pt x="4208" y="1873"/>
                  </a:lnTo>
                  <a:lnTo>
                    <a:pt x="4256" y="1796"/>
                  </a:lnTo>
                  <a:lnTo>
                    <a:pt x="4295" y="1720"/>
                  </a:lnTo>
                  <a:lnTo>
                    <a:pt x="4323" y="1643"/>
                  </a:lnTo>
                  <a:lnTo>
                    <a:pt x="4352" y="1556"/>
                  </a:lnTo>
                  <a:lnTo>
                    <a:pt x="4372" y="1460"/>
                  </a:lnTo>
                  <a:lnTo>
                    <a:pt x="4391" y="1355"/>
                  </a:lnTo>
                  <a:lnTo>
                    <a:pt x="4400" y="1249"/>
                  </a:lnTo>
                  <a:lnTo>
                    <a:pt x="4410" y="1143"/>
                  </a:lnTo>
                  <a:lnTo>
                    <a:pt x="4410" y="1028"/>
                  </a:lnTo>
                  <a:lnTo>
                    <a:pt x="4400" y="903"/>
                  </a:lnTo>
                  <a:lnTo>
                    <a:pt x="434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90205" y="1299948"/>
              <a:ext cx="65601" cy="174540"/>
            </a:xfrm>
            <a:custGeom>
              <a:avLst/>
              <a:gdLst/>
              <a:ahLst/>
              <a:cxnLst/>
              <a:rect l="l" t="t" r="r" b="b"/>
              <a:pathLst>
                <a:path w="1105" h="2940" extrusionOk="0">
                  <a:moveTo>
                    <a:pt x="759" y="0"/>
                  </a:moveTo>
                  <a:lnTo>
                    <a:pt x="711" y="19"/>
                  </a:lnTo>
                  <a:lnTo>
                    <a:pt x="673" y="38"/>
                  </a:lnTo>
                  <a:lnTo>
                    <a:pt x="625" y="77"/>
                  </a:lnTo>
                  <a:lnTo>
                    <a:pt x="586" y="125"/>
                  </a:lnTo>
                  <a:lnTo>
                    <a:pt x="509" y="250"/>
                  </a:lnTo>
                  <a:lnTo>
                    <a:pt x="442" y="404"/>
                  </a:lnTo>
                  <a:lnTo>
                    <a:pt x="375" y="586"/>
                  </a:lnTo>
                  <a:lnTo>
                    <a:pt x="307" y="788"/>
                  </a:lnTo>
                  <a:lnTo>
                    <a:pt x="250" y="999"/>
                  </a:lnTo>
                  <a:lnTo>
                    <a:pt x="202" y="1210"/>
                  </a:lnTo>
                  <a:lnTo>
                    <a:pt x="115" y="1633"/>
                  </a:lnTo>
                  <a:lnTo>
                    <a:pt x="58" y="1998"/>
                  </a:lnTo>
                  <a:lnTo>
                    <a:pt x="0" y="2344"/>
                  </a:lnTo>
                  <a:lnTo>
                    <a:pt x="96" y="2478"/>
                  </a:lnTo>
                  <a:lnTo>
                    <a:pt x="202" y="2613"/>
                  </a:lnTo>
                  <a:lnTo>
                    <a:pt x="336" y="2747"/>
                  </a:lnTo>
                  <a:lnTo>
                    <a:pt x="413" y="2805"/>
                  </a:lnTo>
                  <a:lnTo>
                    <a:pt x="490" y="2863"/>
                  </a:lnTo>
                  <a:lnTo>
                    <a:pt x="576" y="2901"/>
                  </a:lnTo>
                  <a:lnTo>
                    <a:pt x="653" y="2930"/>
                  </a:lnTo>
                  <a:lnTo>
                    <a:pt x="740" y="2940"/>
                  </a:lnTo>
                  <a:lnTo>
                    <a:pt x="778" y="2940"/>
                  </a:lnTo>
                  <a:lnTo>
                    <a:pt x="817" y="2930"/>
                  </a:lnTo>
                  <a:lnTo>
                    <a:pt x="865" y="2920"/>
                  </a:lnTo>
                  <a:lnTo>
                    <a:pt x="903" y="2892"/>
                  </a:lnTo>
                  <a:lnTo>
                    <a:pt x="942" y="2863"/>
                  </a:lnTo>
                  <a:lnTo>
                    <a:pt x="980" y="2834"/>
                  </a:lnTo>
                  <a:lnTo>
                    <a:pt x="1009" y="2786"/>
                  </a:lnTo>
                  <a:lnTo>
                    <a:pt x="1038" y="2728"/>
                  </a:lnTo>
                  <a:lnTo>
                    <a:pt x="1057" y="2661"/>
                  </a:lnTo>
                  <a:lnTo>
                    <a:pt x="1076" y="2584"/>
                  </a:lnTo>
                  <a:lnTo>
                    <a:pt x="1105" y="2411"/>
                  </a:lnTo>
                  <a:lnTo>
                    <a:pt x="1105" y="2209"/>
                  </a:lnTo>
                  <a:lnTo>
                    <a:pt x="1095" y="1989"/>
                  </a:lnTo>
                  <a:lnTo>
                    <a:pt x="1076" y="1748"/>
                  </a:lnTo>
                  <a:lnTo>
                    <a:pt x="1047" y="1508"/>
                  </a:lnTo>
                  <a:lnTo>
                    <a:pt x="1009" y="1258"/>
                  </a:lnTo>
                  <a:lnTo>
                    <a:pt x="932" y="788"/>
                  </a:lnTo>
                  <a:lnTo>
                    <a:pt x="845" y="38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314928" y="1583363"/>
              <a:ext cx="145450" cy="144916"/>
            </a:xfrm>
            <a:custGeom>
              <a:avLst/>
              <a:gdLst/>
              <a:ahLst/>
              <a:cxnLst/>
              <a:rect l="l" t="t" r="r" b="b"/>
              <a:pathLst>
                <a:path w="2450" h="2441" extrusionOk="0">
                  <a:moveTo>
                    <a:pt x="1210" y="0"/>
                  </a:moveTo>
                  <a:lnTo>
                    <a:pt x="1287" y="192"/>
                  </a:lnTo>
                  <a:lnTo>
                    <a:pt x="1383" y="202"/>
                  </a:lnTo>
                  <a:lnTo>
                    <a:pt x="1489" y="221"/>
                  </a:lnTo>
                  <a:lnTo>
                    <a:pt x="1585" y="250"/>
                  </a:lnTo>
                  <a:lnTo>
                    <a:pt x="1672" y="289"/>
                  </a:lnTo>
                  <a:lnTo>
                    <a:pt x="1796" y="356"/>
                  </a:lnTo>
                  <a:lnTo>
                    <a:pt x="1912" y="452"/>
                  </a:lnTo>
                  <a:lnTo>
                    <a:pt x="2008" y="548"/>
                  </a:lnTo>
                  <a:lnTo>
                    <a:pt x="2094" y="663"/>
                  </a:lnTo>
                  <a:lnTo>
                    <a:pt x="2161" y="788"/>
                  </a:lnTo>
                  <a:lnTo>
                    <a:pt x="2219" y="923"/>
                  </a:lnTo>
                  <a:lnTo>
                    <a:pt x="2248" y="1067"/>
                  </a:lnTo>
                  <a:lnTo>
                    <a:pt x="2258" y="1220"/>
                  </a:lnTo>
                  <a:lnTo>
                    <a:pt x="2258" y="1326"/>
                  </a:lnTo>
                  <a:lnTo>
                    <a:pt x="2238" y="1432"/>
                  </a:lnTo>
                  <a:lnTo>
                    <a:pt x="2210" y="1528"/>
                  </a:lnTo>
                  <a:lnTo>
                    <a:pt x="2181" y="1624"/>
                  </a:lnTo>
                  <a:lnTo>
                    <a:pt x="2133" y="1710"/>
                  </a:lnTo>
                  <a:lnTo>
                    <a:pt x="2085" y="1797"/>
                  </a:lnTo>
                  <a:lnTo>
                    <a:pt x="2017" y="1874"/>
                  </a:lnTo>
                  <a:lnTo>
                    <a:pt x="1960" y="1950"/>
                  </a:lnTo>
                  <a:lnTo>
                    <a:pt x="1883" y="2018"/>
                  </a:lnTo>
                  <a:lnTo>
                    <a:pt x="1806" y="2075"/>
                  </a:lnTo>
                  <a:lnTo>
                    <a:pt x="1720" y="2133"/>
                  </a:lnTo>
                  <a:lnTo>
                    <a:pt x="1624" y="2171"/>
                  </a:lnTo>
                  <a:lnTo>
                    <a:pt x="1527" y="2210"/>
                  </a:lnTo>
                  <a:lnTo>
                    <a:pt x="1431" y="2229"/>
                  </a:lnTo>
                  <a:lnTo>
                    <a:pt x="1326" y="2248"/>
                  </a:lnTo>
                  <a:lnTo>
                    <a:pt x="1220" y="2258"/>
                  </a:lnTo>
                  <a:lnTo>
                    <a:pt x="1114" y="2248"/>
                  </a:lnTo>
                  <a:lnTo>
                    <a:pt x="1018" y="2229"/>
                  </a:lnTo>
                  <a:lnTo>
                    <a:pt x="922" y="2210"/>
                  </a:lnTo>
                  <a:lnTo>
                    <a:pt x="826" y="2171"/>
                  </a:lnTo>
                  <a:lnTo>
                    <a:pt x="730" y="2133"/>
                  </a:lnTo>
                  <a:lnTo>
                    <a:pt x="644" y="2075"/>
                  </a:lnTo>
                  <a:lnTo>
                    <a:pt x="567" y="2018"/>
                  </a:lnTo>
                  <a:lnTo>
                    <a:pt x="490" y="1950"/>
                  </a:lnTo>
                  <a:lnTo>
                    <a:pt x="423" y="1874"/>
                  </a:lnTo>
                  <a:lnTo>
                    <a:pt x="365" y="1797"/>
                  </a:lnTo>
                  <a:lnTo>
                    <a:pt x="317" y="1710"/>
                  </a:lnTo>
                  <a:lnTo>
                    <a:pt x="269" y="1624"/>
                  </a:lnTo>
                  <a:lnTo>
                    <a:pt x="240" y="1528"/>
                  </a:lnTo>
                  <a:lnTo>
                    <a:pt x="211" y="1432"/>
                  </a:lnTo>
                  <a:lnTo>
                    <a:pt x="192" y="1326"/>
                  </a:lnTo>
                  <a:lnTo>
                    <a:pt x="192" y="1220"/>
                  </a:lnTo>
                  <a:lnTo>
                    <a:pt x="202" y="1067"/>
                  </a:lnTo>
                  <a:lnTo>
                    <a:pt x="231" y="923"/>
                  </a:lnTo>
                  <a:lnTo>
                    <a:pt x="288" y="788"/>
                  </a:lnTo>
                  <a:lnTo>
                    <a:pt x="356" y="654"/>
                  </a:lnTo>
                  <a:lnTo>
                    <a:pt x="442" y="538"/>
                  </a:lnTo>
                  <a:lnTo>
                    <a:pt x="548" y="442"/>
                  </a:lnTo>
                  <a:lnTo>
                    <a:pt x="663" y="356"/>
                  </a:lnTo>
                  <a:lnTo>
                    <a:pt x="788" y="279"/>
                  </a:lnTo>
                  <a:lnTo>
                    <a:pt x="615" y="154"/>
                  </a:lnTo>
                  <a:lnTo>
                    <a:pt x="490" y="241"/>
                  </a:lnTo>
                  <a:lnTo>
                    <a:pt x="365" y="346"/>
                  </a:lnTo>
                  <a:lnTo>
                    <a:pt x="259" y="471"/>
                  </a:lnTo>
                  <a:lnTo>
                    <a:pt x="173" y="596"/>
                  </a:lnTo>
                  <a:lnTo>
                    <a:pt x="96" y="740"/>
                  </a:lnTo>
                  <a:lnTo>
                    <a:pt x="48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0"/>
                  </a:lnTo>
                  <a:lnTo>
                    <a:pt x="10" y="1345"/>
                  </a:lnTo>
                  <a:lnTo>
                    <a:pt x="29" y="1470"/>
                  </a:lnTo>
                  <a:lnTo>
                    <a:pt x="58" y="1585"/>
                  </a:lnTo>
                  <a:lnTo>
                    <a:pt x="96" y="1701"/>
                  </a:lnTo>
                  <a:lnTo>
                    <a:pt x="144" y="1806"/>
                  </a:lnTo>
                  <a:lnTo>
                    <a:pt x="211" y="1902"/>
                  </a:lnTo>
                  <a:lnTo>
                    <a:pt x="279" y="1998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44" y="2296"/>
                  </a:lnTo>
                  <a:lnTo>
                    <a:pt x="749" y="2344"/>
                  </a:lnTo>
                  <a:lnTo>
                    <a:pt x="865" y="2392"/>
                  </a:lnTo>
                  <a:lnTo>
                    <a:pt x="980" y="2421"/>
                  </a:lnTo>
                  <a:lnTo>
                    <a:pt x="1095" y="2440"/>
                  </a:lnTo>
                  <a:lnTo>
                    <a:pt x="1345" y="2440"/>
                  </a:lnTo>
                  <a:lnTo>
                    <a:pt x="1470" y="2421"/>
                  </a:lnTo>
                  <a:lnTo>
                    <a:pt x="1585" y="2392"/>
                  </a:lnTo>
                  <a:lnTo>
                    <a:pt x="1700" y="2344"/>
                  </a:lnTo>
                  <a:lnTo>
                    <a:pt x="1806" y="2296"/>
                  </a:lnTo>
                  <a:lnTo>
                    <a:pt x="1912" y="2239"/>
                  </a:lnTo>
                  <a:lnTo>
                    <a:pt x="1998" y="2162"/>
                  </a:lnTo>
                  <a:lnTo>
                    <a:pt x="2094" y="2085"/>
                  </a:lnTo>
                  <a:lnTo>
                    <a:pt x="2171" y="1998"/>
                  </a:lnTo>
                  <a:lnTo>
                    <a:pt x="2238" y="1902"/>
                  </a:lnTo>
                  <a:lnTo>
                    <a:pt x="2296" y="1806"/>
                  </a:lnTo>
                  <a:lnTo>
                    <a:pt x="2354" y="1701"/>
                  </a:lnTo>
                  <a:lnTo>
                    <a:pt x="2392" y="1585"/>
                  </a:lnTo>
                  <a:lnTo>
                    <a:pt x="2421" y="1470"/>
                  </a:lnTo>
                  <a:lnTo>
                    <a:pt x="2440" y="1345"/>
                  </a:lnTo>
                  <a:lnTo>
                    <a:pt x="2450" y="1220"/>
                  </a:lnTo>
                  <a:lnTo>
                    <a:pt x="2450" y="1124"/>
                  </a:lnTo>
                  <a:lnTo>
                    <a:pt x="2430" y="1038"/>
                  </a:lnTo>
                  <a:lnTo>
                    <a:pt x="2421" y="942"/>
                  </a:lnTo>
                  <a:lnTo>
                    <a:pt x="2392" y="855"/>
                  </a:lnTo>
                  <a:lnTo>
                    <a:pt x="2363" y="769"/>
                  </a:lnTo>
                  <a:lnTo>
                    <a:pt x="2325" y="692"/>
                  </a:lnTo>
                  <a:lnTo>
                    <a:pt x="2286" y="615"/>
                  </a:lnTo>
                  <a:lnTo>
                    <a:pt x="2238" y="538"/>
                  </a:lnTo>
                  <a:lnTo>
                    <a:pt x="2190" y="461"/>
                  </a:lnTo>
                  <a:lnTo>
                    <a:pt x="2133" y="394"/>
                  </a:lnTo>
                  <a:lnTo>
                    <a:pt x="2065" y="337"/>
                  </a:lnTo>
                  <a:lnTo>
                    <a:pt x="2008" y="279"/>
                  </a:lnTo>
                  <a:lnTo>
                    <a:pt x="1931" y="221"/>
                  </a:lnTo>
                  <a:lnTo>
                    <a:pt x="1864" y="173"/>
                  </a:lnTo>
                  <a:lnTo>
                    <a:pt x="1787" y="135"/>
                  </a:lnTo>
                  <a:lnTo>
                    <a:pt x="1700" y="96"/>
                  </a:lnTo>
                  <a:lnTo>
                    <a:pt x="1585" y="48"/>
                  </a:lnTo>
                  <a:lnTo>
                    <a:pt x="1470" y="20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41723" y="1651218"/>
              <a:ext cx="257833" cy="230465"/>
            </a:xfrm>
            <a:custGeom>
              <a:avLst/>
              <a:gdLst/>
              <a:ahLst/>
              <a:cxnLst/>
              <a:rect l="l" t="t" r="r" b="b"/>
              <a:pathLst>
                <a:path w="4343" h="3882" extrusionOk="0">
                  <a:moveTo>
                    <a:pt x="385" y="0"/>
                  </a:moveTo>
                  <a:lnTo>
                    <a:pt x="433" y="154"/>
                  </a:lnTo>
                  <a:lnTo>
                    <a:pt x="471" y="317"/>
                  </a:lnTo>
                  <a:lnTo>
                    <a:pt x="500" y="500"/>
                  </a:lnTo>
                  <a:lnTo>
                    <a:pt x="519" y="683"/>
                  </a:lnTo>
                  <a:lnTo>
                    <a:pt x="529" y="865"/>
                  </a:lnTo>
                  <a:lnTo>
                    <a:pt x="539" y="1057"/>
                  </a:lnTo>
                  <a:lnTo>
                    <a:pt x="529" y="1249"/>
                  </a:lnTo>
                  <a:lnTo>
                    <a:pt x="519" y="1451"/>
                  </a:lnTo>
                  <a:lnTo>
                    <a:pt x="491" y="1643"/>
                  </a:lnTo>
                  <a:lnTo>
                    <a:pt x="462" y="1826"/>
                  </a:lnTo>
                  <a:lnTo>
                    <a:pt x="414" y="2018"/>
                  </a:lnTo>
                  <a:lnTo>
                    <a:pt x="356" y="2191"/>
                  </a:lnTo>
                  <a:lnTo>
                    <a:pt x="289" y="2364"/>
                  </a:lnTo>
                  <a:lnTo>
                    <a:pt x="202" y="2527"/>
                  </a:lnTo>
                  <a:lnTo>
                    <a:pt x="106" y="2681"/>
                  </a:lnTo>
                  <a:lnTo>
                    <a:pt x="1" y="2815"/>
                  </a:lnTo>
                  <a:lnTo>
                    <a:pt x="299" y="3007"/>
                  </a:lnTo>
                  <a:lnTo>
                    <a:pt x="587" y="3171"/>
                  </a:lnTo>
                  <a:lnTo>
                    <a:pt x="856" y="3324"/>
                  </a:lnTo>
                  <a:lnTo>
                    <a:pt x="1125" y="3449"/>
                  </a:lnTo>
                  <a:lnTo>
                    <a:pt x="1374" y="3564"/>
                  </a:lnTo>
                  <a:lnTo>
                    <a:pt x="1605" y="3651"/>
                  </a:lnTo>
                  <a:lnTo>
                    <a:pt x="1835" y="3728"/>
                  </a:lnTo>
                  <a:lnTo>
                    <a:pt x="2056" y="3785"/>
                  </a:lnTo>
                  <a:lnTo>
                    <a:pt x="2258" y="3833"/>
                  </a:lnTo>
                  <a:lnTo>
                    <a:pt x="2450" y="3862"/>
                  </a:lnTo>
                  <a:lnTo>
                    <a:pt x="2633" y="3881"/>
                  </a:lnTo>
                  <a:lnTo>
                    <a:pt x="2969" y="3881"/>
                  </a:lnTo>
                  <a:lnTo>
                    <a:pt x="3123" y="3862"/>
                  </a:lnTo>
                  <a:lnTo>
                    <a:pt x="3257" y="3843"/>
                  </a:lnTo>
                  <a:lnTo>
                    <a:pt x="3392" y="3814"/>
                  </a:lnTo>
                  <a:lnTo>
                    <a:pt x="3517" y="3776"/>
                  </a:lnTo>
                  <a:lnTo>
                    <a:pt x="3632" y="3737"/>
                  </a:lnTo>
                  <a:lnTo>
                    <a:pt x="3738" y="3689"/>
                  </a:lnTo>
                  <a:lnTo>
                    <a:pt x="3824" y="3641"/>
                  </a:lnTo>
                  <a:lnTo>
                    <a:pt x="3910" y="3593"/>
                  </a:lnTo>
                  <a:lnTo>
                    <a:pt x="3997" y="3536"/>
                  </a:lnTo>
                  <a:lnTo>
                    <a:pt x="4122" y="3440"/>
                  </a:lnTo>
                  <a:lnTo>
                    <a:pt x="4227" y="3343"/>
                  </a:lnTo>
                  <a:lnTo>
                    <a:pt x="4295" y="3267"/>
                  </a:lnTo>
                  <a:lnTo>
                    <a:pt x="4343" y="3190"/>
                  </a:lnTo>
                  <a:lnTo>
                    <a:pt x="4343" y="1124"/>
                  </a:lnTo>
                  <a:lnTo>
                    <a:pt x="4151" y="1134"/>
                  </a:lnTo>
                  <a:lnTo>
                    <a:pt x="3949" y="1134"/>
                  </a:lnTo>
                  <a:lnTo>
                    <a:pt x="3747" y="1124"/>
                  </a:lnTo>
                  <a:lnTo>
                    <a:pt x="3545" y="1096"/>
                  </a:lnTo>
                  <a:lnTo>
                    <a:pt x="3344" y="1067"/>
                  </a:lnTo>
                  <a:lnTo>
                    <a:pt x="3132" y="1038"/>
                  </a:lnTo>
                  <a:lnTo>
                    <a:pt x="2931" y="990"/>
                  </a:lnTo>
                  <a:lnTo>
                    <a:pt x="2729" y="942"/>
                  </a:lnTo>
                  <a:lnTo>
                    <a:pt x="2335" y="836"/>
                  </a:lnTo>
                  <a:lnTo>
                    <a:pt x="1960" y="711"/>
                  </a:lnTo>
                  <a:lnTo>
                    <a:pt x="1605" y="577"/>
                  </a:lnTo>
                  <a:lnTo>
                    <a:pt x="1278" y="452"/>
                  </a:lnTo>
                  <a:lnTo>
                    <a:pt x="1019" y="337"/>
                  </a:lnTo>
                  <a:lnTo>
                    <a:pt x="750" y="212"/>
                  </a:lnTo>
                  <a:lnTo>
                    <a:pt x="558" y="10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46888" y="1223484"/>
              <a:ext cx="385533" cy="496787"/>
            </a:xfrm>
            <a:custGeom>
              <a:avLst/>
              <a:gdLst/>
              <a:ahLst/>
              <a:cxnLst/>
              <a:rect l="l" t="t" r="r" b="b"/>
              <a:pathLst>
                <a:path w="6494" h="8368" extrusionOk="0">
                  <a:moveTo>
                    <a:pt x="2815" y="1"/>
                  </a:moveTo>
                  <a:lnTo>
                    <a:pt x="2594" y="10"/>
                  </a:lnTo>
                  <a:lnTo>
                    <a:pt x="2373" y="39"/>
                  </a:lnTo>
                  <a:lnTo>
                    <a:pt x="2152" y="97"/>
                  </a:lnTo>
                  <a:lnTo>
                    <a:pt x="1931" y="164"/>
                  </a:lnTo>
                  <a:lnTo>
                    <a:pt x="1720" y="251"/>
                  </a:lnTo>
                  <a:lnTo>
                    <a:pt x="1508" y="356"/>
                  </a:lnTo>
                  <a:lnTo>
                    <a:pt x="1316" y="481"/>
                  </a:lnTo>
                  <a:lnTo>
                    <a:pt x="1134" y="616"/>
                  </a:lnTo>
                  <a:lnTo>
                    <a:pt x="970" y="760"/>
                  </a:lnTo>
                  <a:lnTo>
                    <a:pt x="817" y="923"/>
                  </a:lnTo>
                  <a:lnTo>
                    <a:pt x="673" y="1096"/>
                  </a:lnTo>
                  <a:lnTo>
                    <a:pt x="548" y="1278"/>
                  </a:lnTo>
                  <a:lnTo>
                    <a:pt x="432" y="1471"/>
                  </a:lnTo>
                  <a:lnTo>
                    <a:pt x="327" y="1663"/>
                  </a:lnTo>
                  <a:lnTo>
                    <a:pt x="250" y="1874"/>
                  </a:lnTo>
                  <a:lnTo>
                    <a:pt x="183" y="2085"/>
                  </a:lnTo>
                  <a:lnTo>
                    <a:pt x="125" y="2306"/>
                  </a:lnTo>
                  <a:lnTo>
                    <a:pt x="96" y="2537"/>
                  </a:lnTo>
                  <a:lnTo>
                    <a:pt x="77" y="2767"/>
                  </a:lnTo>
                  <a:lnTo>
                    <a:pt x="87" y="2998"/>
                  </a:lnTo>
                  <a:lnTo>
                    <a:pt x="39" y="3440"/>
                  </a:lnTo>
                  <a:lnTo>
                    <a:pt x="10" y="3891"/>
                  </a:lnTo>
                  <a:lnTo>
                    <a:pt x="0" y="4352"/>
                  </a:lnTo>
                  <a:lnTo>
                    <a:pt x="0" y="4814"/>
                  </a:lnTo>
                  <a:lnTo>
                    <a:pt x="29" y="5284"/>
                  </a:lnTo>
                  <a:lnTo>
                    <a:pt x="67" y="5765"/>
                  </a:lnTo>
                  <a:lnTo>
                    <a:pt x="125" y="6254"/>
                  </a:lnTo>
                  <a:lnTo>
                    <a:pt x="212" y="6754"/>
                  </a:lnTo>
                  <a:lnTo>
                    <a:pt x="308" y="7234"/>
                  </a:lnTo>
                  <a:lnTo>
                    <a:pt x="519" y="7350"/>
                  </a:lnTo>
                  <a:lnTo>
                    <a:pt x="730" y="7455"/>
                  </a:lnTo>
                  <a:lnTo>
                    <a:pt x="1009" y="7580"/>
                  </a:lnTo>
                  <a:lnTo>
                    <a:pt x="1335" y="7724"/>
                  </a:lnTo>
                  <a:lnTo>
                    <a:pt x="1710" y="7868"/>
                  </a:lnTo>
                  <a:lnTo>
                    <a:pt x="2123" y="8012"/>
                  </a:lnTo>
                  <a:lnTo>
                    <a:pt x="2344" y="8080"/>
                  </a:lnTo>
                  <a:lnTo>
                    <a:pt x="2565" y="8147"/>
                  </a:lnTo>
                  <a:lnTo>
                    <a:pt x="2786" y="8205"/>
                  </a:lnTo>
                  <a:lnTo>
                    <a:pt x="3017" y="8253"/>
                  </a:lnTo>
                  <a:lnTo>
                    <a:pt x="3247" y="8291"/>
                  </a:lnTo>
                  <a:lnTo>
                    <a:pt x="3487" y="8329"/>
                  </a:lnTo>
                  <a:lnTo>
                    <a:pt x="3718" y="8349"/>
                  </a:lnTo>
                  <a:lnTo>
                    <a:pt x="3958" y="8368"/>
                  </a:lnTo>
                  <a:lnTo>
                    <a:pt x="4188" y="8368"/>
                  </a:lnTo>
                  <a:lnTo>
                    <a:pt x="4419" y="8358"/>
                  </a:lnTo>
                  <a:lnTo>
                    <a:pt x="4640" y="8329"/>
                  </a:lnTo>
                  <a:lnTo>
                    <a:pt x="4861" y="8291"/>
                  </a:lnTo>
                  <a:lnTo>
                    <a:pt x="5082" y="8224"/>
                  </a:lnTo>
                  <a:lnTo>
                    <a:pt x="5284" y="8157"/>
                  </a:lnTo>
                  <a:lnTo>
                    <a:pt x="5485" y="8060"/>
                  </a:lnTo>
                  <a:lnTo>
                    <a:pt x="5677" y="7945"/>
                  </a:lnTo>
                  <a:lnTo>
                    <a:pt x="5764" y="7878"/>
                  </a:lnTo>
                  <a:lnTo>
                    <a:pt x="5860" y="7811"/>
                  </a:lnTo>
                  <a:lnTo>
                    <a:pt x="5946" y="7734"/>
                  </a:lnTo>
                  <a:lnTo>
                    <a:pt x="6023" y="7647"/>
                  </a:lnTo>
                  <a:lnTo>
                    <a:pt x="6100" y="7561"/>
                  </a:lnTo>
                  <a:lnTo>
                    <a:pt x="6167" y="7455"/>
                  </a:lnTo>
                  <a:lnTo>
                    <a:pt x="6225" y="7330"/>
                  </a:lnTo>
                  <a:lnTo>
                    <a:pt x="6283" y="7186"/>
                  </a:lnTo>
                  <a:lnTo>
                    <a:pt x="6331" y="7023"/>
                  </a:lnTo>
                  <a:lnTo>
                    <a:pt x="6369" y="6840"/>
                  </a:lnTo>
                  <a:lnTo>
                    <a:pt x="6398" y="6639"/>
                  </a:lnTo>
                  <a:lnTo>
                    <a:pt x="6427" y="6418"/>
                  </a:lnTo>
                  <a:lnTo>
                    <a:pt x="6446" y="6178"/>
                  </a:lnTo>
                  <a:lnTo>
                    <a:pt x="6465" y="5918"/>
                  </a:lnTo>
                  <a:lnTo>
                    <a:pt x="6484" y="5323"/>
                  </a:lnTo>
                  <a:lnTo>
                    <a:pt x="6494" y="4641"/>
                  </a:lnTo>
                  <a:lnTo>
                    <a:pt x="6494" y="3853"/>
                  </a:lnTo>
                  <a:lnTo>
                    <a:pt x="6484" y="3517"/>
                  </a:lnTo>
                  <a:lnTo>
                    <a:pt x="6465" y="3200"/>
                  </a:lnTo>
                  <a:lnTo>
                    <a:pt x="6427" y="2892"/>
                  </a:lnTo>
                  <a:lnTo>
                    <a:pt x="6379" y="2604"/>
                  </a:lnTo>
                  <a:lnTo>
                    <a:pt x="6321" y="2326"/>
                  </a:lnTo>
                  <a:lnTo>
                    <a:pt x="6244" y="2066"/>
                  </a:lnTo>
                  <a:lnTo>
                    <a:pt x="6158" y="1816"/>
                  </a:lnTo>
                  <a:lnTo>
                    <a:pt x="6062" y="1586"/>
                  </a:lnTo>
                  <a:lnTo>
                    <a:pt x="5946" y="1384"/>
                  </a:lnTo>
                  <a:lnTo>
                    <a:pt x="5822" y="1192"/>
                  </a:lnTo>
                  <a:lnTo>
                    <a:pt x="5697" y="1019"/>
                  </a:lnTo>
                  <a:lnTo>
                    <a:pt x="5553" y="865"/>
                  </a:lnTo>
                  <a:lnTo>
                    <a:pt x="5399" y="731"/>
                  </a:lnTo>
                  <a:lnTo>
                    <a:pt x="5236" y="616"/>
                  </a:lnTo>
                  <a:lnTo>
                    <a:pt x="5149" y="568"/>
                  </a:lnTo>
                  <a:lnTo>
                    <a:pt x="5063" y="529"/>
                  </a:lnTo>
                  <a:lnTo>
                    <a:pt x="4976" y="491"/>
                  </a:lnTo>
                  <a:lnTo>
                    <a:pt x="4880" y="462"/>
                  </a:lnTo>
                  <a:lnTo>
                    <a:pt x="4621" y="366"/>
                  </a:lnTo>
                  <a:lnTo>
                    <a:pt x="4313" y="270"/>
                  </a:lnTo>
                  <a:lnTo>
                    <a:pt x="3977" y="164"/>
                  </a:lnTo>
                  <a:lnTo>
                    <a:pt x="3804" y="116"/>
                  </a:lnTo>
                  <a:lnTo>
                    <a:pt x="3612" y="68"/>
                  </a:lnTo>
                  <a:lnTo>
                    <a:pt x="3420" y="39"/>
                  </a:lnTo>
                  <a:lnTo>
                    <a:pt x="3228" y="10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243629" y="1532011"/>
              <a:ext cx="142601" cy="51412"/>
            </a:xfrm>
            <a:custGeom>
              <a:avLst/>
              <a:gdLst/>
              <a:ahLst/>
              <a:cxnLst/>
              <a:rect l="l" t="t" r="r" b="b"/>
              <a:pathLst>
                <a:path w="2402" h="866" extrusionOk="0">
                  <a:moveTo>
                    <a:pt x="68" y="1"/>
                  </a:moveTo>
                  <a:lnTo>
                    <a:pt x="29" y="20"/>
                  </a:lnTo>
                  <a:lnTo>
                    <a:pt x="10" y="49"/>
                  </a:lnTo>
                  <a:lnTo>
                    <a:pt x="0" y="87"/>
                  </a:lnTo>
                  <a:lnTo>
                    <a:pt x="10" y="116"/>
                  </a:lnTo>
                  <a:lnTo>
                    <a:pt x="29" y="154"/>
                  </a:lnTo>
                  <a:lnTo>
                    <a:pt x="154" y="270"/>
                  </a:lnTo>
                  <a:lnTo>
                    <a:pt x="288" y="385"/>
                  </a:lnTo>
                  <a:lnTo>
                    <a:pt x="471" y="510"/>
                  </a:lnTo>
                  <a:lnTo>
                    <a:pt x="577" y="577"/>
                  </a:lnTo>
                  <a:lnTo>
                    <a:pt x="692" y="635"/>
                  </a:lnTo>
                  <a:lnTo>
                    <a:pt x="817" y="702"/>
                  </a:lnTo>
                  <a:lnTo>
                    <a:pt x="951" y="750"/>
                  </a:lnTo>
                  <a:lnTo>
                    <a:pt x="1086" y="798"/>
                  </a:lnTo>
                  <a:lnTo>
                    <a:pt x="1230" y="827"/>
                  </a:lnTo>
                  <a:lnTo>
                    <a:pt x="1374" y="856"/>
                  </a:lnTo>
                  <a:lnTo>
                    <a:pt x="1528" y="865"/>
                  </a:lnTo>
                  <a:lnTo>
                    <a:pt x="1624" y="856"/>
                  </a:lnTo>
                  <a:lnTo>
                    <a:pt x="1729" y="846"/>
                  </a:lnTo>
                  <a:lnTo>
                    <a:pt x="1835" y="827"/>
                  </a:lnTo>
                  <a:lnTo>
                    <a:pt x="1941" y="798"/>
                  </a:lnTo>
                  <a:lnTo>
                    <a:pt x="2046" y="760"/>
                  </a:lnTo>
                  <a:lnTo>
                    <a:pt x="2152" y="712"/>
                  </a:lnTo>
                  <a:lnTo>
                    <a:pt x="2258" y="654"/>
                  </a:lnTo>
                  <a:lnTo>
                    <a:pt x="2363" y="587"/>
                  </a:lnTo>
                  <a:lnTo>
                    <a:pt x="2383" y="558"/>
                  </a:lnTo>
                  <a:lnTo>
                    <a:pt x="2402" y="520"/>
                  </a:lnTo>
                  <a:lnTo>
                    <a:pt x="2402" y="491"/>
                  </a:lnTo>
                  <a:lnTo>
                    <a:pt x="2383" y="452"/>
                  </a:lnTo>
                  <a:lnTo>
                    <a:pt x="2354" y="433"/>
                  </a:lnTo>
                  <a:lnTo>
                    <a:pt x="2325" y="414"/>
                  </a:lnTo>
                  <a:lnTo>
                    <a:pt x="2287" y="423"/>
                  </a:lnTo>
                  <a:lnTo>
                    <a:pt x="2258" y="433"/>
                  </a:lnTo>
                  <a:lnTo>
                    <a:pt x="2162" y="500"/>
                  </a:lnTo>
                  <a:lnTo>
                    <a:pt x="2066" y="548"/>
                  </a:lnTo>
                  <a:lnTo>
                    <a:pt x="1970" y="587"/>
                  </a:lnTo>
                  <a:lnTo>
                    <a:pt x="1874" y="625"/>
                  </a:lnTo>
                  <a:lnTo>
                    <a:pt x="1787" y="654"/>
                  </a:lnTo>
                  <a:lnTo>
                    <a:pt x="1691" y="664"/>
                  </a:lnTo>
                  <a:lnTo>
                    <a:pt x="1595" y="673"/>
                  </a:lnTo>
                  <a:lnTo>
                    <a:pt x="1508" y="683"/>
                  </a:lnTo>
                  <a:lnTo>
                    <a:pt x="1422" y="673"/>
                  </a:lnTo>
                  <a:lnTo>
                    <a:pt x="1326" y="664"/>
                  </a:lnTo>
                  <a:lnTo>
                    <a:pt x="1163" y="635"/>
                  </a:lnTo>
                  <a:lnTo>
                    <a:pt x="999" y="587"/>
                  </a:lnTo>
                  <a:lnTo>
                    <a:pt x="846" y="520"/>
                  </a:lnTo>
                  <a:lnTo>
                    <a:pt x="702" y="443"/>
                  </a:lnTo>
                  <a:lnTo>
                    <a:pt x="577" y="366"/>
                  </a:lnTo>
                  <a:lnTo>
                    <a:pt x="461" y="289"/>
                  </a:lnTo>
                  <a:lnTo>
                    <a:pt x="365" y="212"/>
                  </a:lnTo>
                  <a:lnTo>
                    <a:pt x="221" y="87"/>
                  </a:lnTo>
                  <a:lnTo>
                    <a:pt x="164" y="3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99163" y="1354090"/>
              <a:ext cx="83886" cy="55984"/>
            </a:xfrm>
            <a:custGeom>
              <a:avLst/>
              <a:gdLst/>
              <a:ahLst/>
              <a:cxnLst/>
              <a:rect l="l" t="t" r="r" b="b"/>
              <a:pathLst>
                <a:path w="1413" h="943" extrusionOk="0">
                  <a:moveTo>
                    <a:pt x="1153" y="1"/>
                  </a:moveTo>
                  <a:lnTo>
                    <a:pt x="913" y="39"/>
                  </a:lnTo>
                  <a:lnTo>
                    <a:pt x="711" y="87"/>
                  </a:lnTo>
                  <a:lnTo>
                    <a:pt x="538" y="145"/>
                  </a:lnTo>
                  <a:lnTo>
                    <a:pt x="403" y="212"/>
                  </a:lnTo>
                  <a:lnTo>
                    <a:pt x="288" y="289"/>
                  </a:lnTo>
                  <a:lnTo>
                    <a:pt x="192" y="366"/>
                  </a:lnTo>
                  <a:lnTo>
                    <a:pt x="125" y="443"/>
                  </a:lnTo>
                  <a:lnTo>
                    <a:pt x="77" y="529"/>
                  </a:lnTo>
                  <a:lnTo>
                    <a:pt x="38" y="606"/>
                  </a:lnTo>
                  <a:lnTo>
                    <a:pt x="19" y="683"/>
                  </a:lnTo>
                  <a:lnTo>
                    <a:pt x="10" y="760"/>
                  </a:lnTo>
                  <a:lnTo>
                    <a:pt x="0" y="817"/>
                  </a:lnTo>
                  <a:lnTo>
                    <a:pt x="10" y="913"/>
                  </a:lnTo>
                  <a:lnTo>
                    <a:pt x="19" y="942"/>
                  </a:lnTo>
                  <a:lnTo>
                    <a:pt x="115" y="836"/>
                  </a:lnTo>
                  <a:lnTo>
                    <a:pt x="221" y="760"/>
                  </a:lnTo>
                  <a:lnTo>
                    <a:pt x="327" y="692"/>
                  </a:lnTo>
                  <a:lnTo>
                    <a:pt x="432" y="644"/>
                  </a:lnTo>
                  <a:lnTo>
                    <a:pt x="538" y="606"/>
                  </a:lnTo>
                  <a:lnTo>
                    <a:pt x="644" y="577"/>
                  </a:lnTo>
                  <a:lnTo>
                    <a:pt x="749" y="567"/>
                  </a:lnTo>
                  <a:lnTo>
                    <a:pt x="845" y="548"/>
                  </a:lnTo>
                  <a:lnTo>
                    <a:pt x="1028" y="539"/>
                  </a:lnTo>
                  <a:lnTo>
                    <a:pt x="1114" y="529"/>
                  </a:lnTo>
                  <a:lnTo>
                    <a:pt x="1191" y="510"/>
                  </a:lnTo>
                  <a:lnTo>
                    <a:pt x="1258" y="491"/>
                  </a:lnTo>
                  <a:lnTo>
                    <a:pt x="1306" y="462"/>
                  </a:lnTo>
                  <a:lnTo>
                    <a:pt x="1354" y="423"/>
                  </a:lnTo>
                  <a:lnTo>
                    <a:pt x="1383" y="366"/>
                  </a:lnTo>
                  <a:lnTo>
                    <a:pt x="1403" y="308"/>
                  </a:lnTo>
                  <a:lnTo>
                    <a:pt x="1412" y="260"/>
                  </a:lnTo>
                  <a:lnTo>
                    <a:pt x="1412" y="212"/>
                  </a:lnTo>
                  <a:lnTo>
                    <a:pt x="1403" y="174"/>
                  </a:lnTo>
                  <a:lnTo>
                    <a:pt x="1383" y="135"/>
                  </a:lnTo>
                  <a:lnTo>
                    <a:pt x="1364" y="106"/>
                  </a:lnTo>
                  <a:lnTo>
                    <a:pt x="1316" y="58"/>
                  </a:lnTo>
                  <a:lnTo>
                    <a:pt x="1258" y="29"/>
                  </a:lnTo>
                  <a:lnTo>
                    <a:pt x="1201" y="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349123" y="1354090"/>
              <a:ext cx="83293" cy="55984"/>
            </a:xfrm>
            <a:custGeom>
              <a:avLst/>
              <a:gdLst/>
              <a:ahLst/>
              <a:cxnLst/>
              <a:rect l="l" t="t" r="r" b="b"/>
              <a:pathLst>
                <a:path w="1403" h="943" extrusionOk="0">
                  <a:moveTo>
                    <a:pt x="260" y="1"/>
                  </a:moveTo>
                  <a:lnTo>
                    <a:pt x="202" y="10"/>
                  </a:lnTo>
                  <a:lnTo>
                    <a:pt x="154" y="29"/>
                  </a:lnTo>
                  <a:lnTo>
                    <a:pt x="97" y="58"/>
                  </a:lnTo>
                  <a:lnTo>
                    <a:pt x="39" y="106"/>
                  </a:lnTo>
                  <a:lnTo>
                    <a:pt x="20" y="135"/>
                  </a:lnTo>
                  <a:lnTo>
                    <a:pt x="10" y="174"/>
                  </a:lnTo>
                  <a:lnTo>
                    <a:pt x="0" y="212"/>
                  </a:lnTo>
                  <a:lnTo>
                    <a:pt x="0" y="260"/>
                  </a:lnTo>
                  <a:lnTo>
                    <a:pt x="10" y="308"/>
                  </a:lnTo>
                  <a:lnTo>
                    <a:pt x="20" y="366"/>
                  </a:lnTo>
                  <a:lnTo>
                    <a:pt x="58" y="423"/>
                  </a:lnTo>
                  <a:lnTo>
                    <a:pt x="97" y="462"/>
                  </a:lnTo>
                  <a:lnTo>
                    <a:pt x="154" y="491"/>
                  </a:lnTo>
                  <a:lnTo>
                    <a:pt x="221" y="510"/>
                  </a:lnTo>
                  <a:lnTo>
                    <a:pt x="289" y="529"/>
                  </a:lnTo>
                  <a:lnTo>
                    <a:pt x="375" y="539"/>
                  </a:lnTo>
                  <a:lnTo>
                    <a:pt x="558" y="548"/>
                  </a:lnTo>
                  <a:lnTo>
                    <a:pt x="663" y="567"/>
                  </a:lnTo>
                  <a:lnTo>
                    <a:pt x="769" y="577"/>
                  </a:lnTo>
                  <a:lnTo>
                    <a:pt x="875" y="606"/>
                  </a:lnTo>
                  <a:lnTo>
                    <a:pt x="980" y="644"/>
                  </a:lnTo>
                  <a:lnTo>
                    <a:pt x="1086" y="692"/>
                  </a:lnTo>
                  <a:lnTo>
                    <a:pt x="1192" y="760"/>
                  </a:lnTo>
                  <a:lnTo>
                    <a:pt x="1288" y="836"/>
                  </a:lnTo>
                  <a:lnTo>
                    <a:pt x="1393" y="942"/>
                  </a:lnTo>
                  <a:lnTo>
                    <a:pt x="1393" y="913"/>
                  </a:lnTo>
                  <a:lnTo>
                    <a:pt x="1403" y="817"/>
                  </a:lnTo>
                  <a:lnTo>
                    <a:pt x="1403" y="760"/>
                  </a:lnTo>
                  <a:lnTo>
                    <a:pt x="1393" y="683"/>
                  </a:lnTo>
                  <a:lnTo>
                    <a:pt x="1365" y="606"/>
                  </a:lnTo>
                  <a:lnTo>
                    <a:pt x="1336" y="529"/>
                  </a:lnTo>
                  <a:lnTo>
                    <a:pt x="1278" y="443"/>
                  </a:lnTo>
                  <a:lnTo>
                    <a:pt x="1211" y="366"/>
                  </a:lnTo>
                  <a:lnTo>
                    <a:pt x="1124" y="289"/>
                  </a:lnTo>
                  <a:lnTo>
                    <a:pt x="1009" y="212"/>
                  </a:lnTo>
                  <a:lnTo>
                    <a:pt x="865" y="145"/>
                  </a:lnTo>
                  <a:lnTo>
                    <a:pt x="692" y="87"/>
                  </a:lnTo>
                  <a:lnTo>
                    <a:pt x="490" y="3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233358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4" y="30"/>
                  </a:lnTo>
                  <a:lnTo>
                    <a:pt x="96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0" y="327"/>
                  </a:lnTo>
                  <a:lnTo>
                    <a:pt x="0" y="414"/>
                  </a:lnTo>
                  <a:lnTo>
                    <a:pt x="0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6" y="760"/>
                  </a:lnTo>
                  <a:lnTo>
                    <a:pt x="144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5" y="760"/>
                  </a:lnTo>
                  <a:lnTo>
                    <a:pt x="394" y="712"/>
                  </a:lnTo>
                  <a:lnTo>
                    <a:pt x="423" y="644"/>
                  </a:lnTo>
                  <a:lnTo>
                    <a:pt x="452" y="577"/>
                  </a:lnTo>
                  <a:lnTo>
                    <a:pt x="461" y="500"/>
                  </a:lnTo>
                  <a:lnTo>
                    <a:pt x="461" y="414"/>
                  </a:lnTo>
                  <a:lnTo>
                    <a:pt x="461" y="327"/>
                  </a:lnTo>
                  <a:lnTo>
                    <a:pt x="452" y="251"/>
                  </a:lnTo>
                  <a:lnTo>
                    <a:pt x="423" y="183"/>
                  </a:lnTo>
                  <a:lnTo>
                    <a:pt x="394" y="116"/>
                  </a:lnTo>
                  <a:lnTo>
                    <a:pt x="365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69070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5" y="30"/>
                  </a:lnTo>
                  <a:lnTo>
                    <a:pt x="97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1" y="327"/>
                  </a:lnTo>
                  <a:lnTo>
                    <a:pt x="1" y="414"/>
                  </a:lnTo>
                  <a:lnTo>
                    <a:pt x="1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7" y="760"/>
                  </a:lnTo>
                  <a:lnTo>
                    <a:pt x="145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6" y="760"/>
                  </a:lnTo>
                  <a:lnTo>
                    <a:pt x="395" y="712"/>
                  </a:lnTo>
                  <a:lnTo>
                    <a:pt x="423" y="644"/>
                  </a:lnTo>
                  <a:lnTo>
                    <a:pt x="443" y="577"/>
                  </a:lnTo>
                  <a:lnTo>
                    <a:pt x="462" y="500"/>
                  </a:lnTo>
                  <a:lnTo>
                    <a:pt x="462" y="414"/>
                  </a:lnTo>
                  <a:lnTo>
                    <a:pt x="462" y="327"/>
                  </a:lnTo>
                  <a:lnTo>
                    <a:pt x="443" y="251"/>
                  </a:lnTo>
                  <a:lnTo>
                    <a:pt x="423" y="183"/>
                  </a:lnTo>
                  <a:lnTo>
                    <a:pt x="395" y="116"/>
                  </a:lnTo>
                  <a:lnTo>
                    <a:pt x="366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314334" y="1432216"/>
              <a:ext cx="44526" cy="72488"/>
            </a:xfrm>
            <a:custGeom>
              <a:avLst/>
              <a:gdLst/>
              <a:ahLst/>
              <a:cxnLst/>
              <a:rect l="l" t="t" r="r" b="b"/>
              <a:pathLst>
                <a:path w="750" h="1221" extrusionOk="0">
                  <a:moveTo>
                    <a:pt x="317" y="1"/>
                  </a:moveTo>
                  <a:lnTo>
                    <a:pt x="279" y="10"/>
                  </a:lnTo>
                  <a:lnTo>
                    <a:pt x="241" y="30"/>
                  </a:lnTo>
                  <a:lnTo>
                    <a:pt x="221" y="58"/>
                  </a:lnTo>
                  <a:lnTo>
                    <a:pt x="212" y="97"/>
                  </a:lnTo>
                  <a:lnTo>
                    <a:pt x="221" y="135"/>
                  </a:lnTo>
                  <a:lnTo>
                    <a:pt x="529" y="1029"/>
                  </a:lnTo>
                  <a:lnTo>
                    <a:pt x="452" y="1029"/>
                  </a:lnTo>
                  <a:lnTo>
                    <a:pt x="356" y="1019"/>
                  </a:lnTo>
                  <a:lnTo>
                    <a:pt x="250" y="990"/>
                  </a:lnTo>
                  <a:lnTo>
                    <a:pt x="145" y="942"/>
                  </a:lnTo>
                  <a:lnTo>
                    <a:pt x="106" y="933"/>
                  </a:lnTo>
                  <a:lnTo>
                    <a:pt x="68" y="933"/>
                  </a:lnTo>
                  <a:lnTo>
                    <a:pt x="39" y="952"/>
                  </a:lnTo>
                  <a:lnTo>
                    <a:pt x="10" y="981"/>
                  </a:lnTo>
                  <a:lnTo>
                    <a:pt x="0" y="1019"/>
                  </a:lnTo>
                  <a:lnTo>
                    <a:pt x="10" y="1057"/>
                  </a:lnTo>
                  <a:lnTo>
                    <a:pt x="20" y="1086"/>
                  </a:lnTo>
                  <a:lnTo>
                    <a:pt x="49" y="1115"/>
                  </a:lnTo>
                  <a:lnTo>
                    <a:pt x="173" y="1163"/>
                  </a:lnTo>
                  <a:lnTo>
                    <a:pt x="289" y="1201"/>
                  </a:lnTo>
                  <a:lnTo>
                    <a:pt x="394" y="1211"/>
                  </a:lnTo>
                  <a:lnTo>
                    <a:pt x="490" y="1221"/>
                  </a:lnTo>
                  <a:lnTo>
                    <a:pt x="567" y="1221"/>
                  </a:lnTo>
                  <a:lnTo>
                    <a:pt x="625" y="1211"/>
                  </a:lnTo>
                  <a:lnTo>
                    <a:pt x="683" y="1201"/>
                  </a:lnTo>
                  <a:lnTo>
                    <a:pt x="721" y="1182"/>
                  </a:lnTo>
                  <a:lnTo>
                    <a:pt x="740" y="1153"/>
                  </a:lnTo>
                  <a:lnTo>
                    <a:pt x="750" y="1115"/>
                  </a:lnTo>
                  <a:lnTo>
                    <a:pt x="750" y="1077"/>
                  </a:lnTo>
                  <a:lnTo>
                    <a:pt x="394" y="68"/>
                  </a:lnTo>
                  <a:lnTo>
                    <a:pt x="375" y="39"/>
                  </a:lnTo>
                  <a:lnTo>
                    <a:pt x="346" y="1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980694" y="1464155"/>
              <a:ext cx="105021" cy="160292"/>
            </a:xfrm>
            <a:custGeom>
              <a:avLst/>
              <a:gdLst/>
              <a:ahLst/>
              <a:cxnLst/>
              <a:rect l="l" t="t" r="r" b="b"/>
              <a:pathLst>
                <a:path w="1769" h="2700" extrusionOk="0">
                  <a:moveTo>
                    <a:pt x="683" y="1"/>
                  </a:moveTo>
                  <a:lnTo>
                    <a:pt x="616" y="10"/>
                  </a:lnTo>
                  <a:lnTo>
                    <a:pt x="548" y="39"/>
                  </a:lnTo>
                  <a:lnTo>
                    <a:pt x="481" y="68"/>
                  </a:lnTo>
                  <a:lnTo>
                    <a:pt x="414" y="106"/>
                  </a:lnTo>
                  <a:lnTo>
                    <a:pt x="347" y="154"/>
                  </a:lnTo>
                  <a:lnTo>
                    <a:pt x="279" y="212"/>
                  </a:lnTo>
                  <a:lnTo>
                    <a:pt x="212" y="289"/>
                  </a:lnTo>
                  <a:lnTo>
                    <a:pt x="155" y="375"/>
                  </a:lnTo>
                  <a:lnTo>
                    <a:pt x="107" y="452"/>
                  </a:lnTo>
                  <a:lnTo>
                    <a:pt x="68" y="539"/>
                  </a:lnTo>
                  <a:lnTo>
                    <a:pt x="39" y="635"/>
                  </a:lnTo>
                  <a:lnTo>
                    <a:pt x="10" y="731"/>
                  </a:lnTo>
                  <a:lnTo>
                    <a:pt x="1" y="827"/>
                  </a:lnTo>
                  <a:lnTo>
                    <a:pt x="1" y="942"/>
                  </a:lnTo>
                  <a:lnTo>
                    <a:pt x="1" y="1048"/>
                  </a:lnTo>
                  <a:lnTo>
                    <a:pt x="10" y="1163"/>
                  </a:lnTo>
                  <a:lnTo>
                    <a:pt x="30" y="1269"/>
                  </a:lnTo>
                  <a:lnTo>
                    <a:pt x="49" y="1384"/>
                  </a:lnTo>
                  <a:lnTo>
                    <a:pt x="87" y="1499"/>
                  </a:lnTo>
                  <a:lnTo>
                    <a:pt x="126" y="1614"/>
                  </a:lnTo>
                  <a:lnTo>
                    <a:pt x="164" y="1730"/>
                  </a:lnTo>
                  <a:lnTo>
                    <a:pt x="212" y="1835"/>
                  </a:lnTo>
                  <a:lnTo>
                    <a:pt x="270" y="1941"/>
                  </a:lnTo>
                  <a:lnTo>
                    <a:pt x="327" y="2047"/>
                  </a:lnTo>
                  <a:lnTo>
                    <a:pt x="395" y="2143"/>
                  </a:lnTo>
                  <a:lnTo>
                    <a:pt x="462" y="2239"/>
                  </a:lnTo>
                  <a:lnTo>
                    <a:pt x="539" y="2325"/>
                  </a:lnTo>
                  <a:lnTo>
                    <a:pt x="616" y="2402"/>
                  </a:lnTo>
                  <a:lnTo>
                    <a:pt x="702" y="2479"/>
                  </a:lnTo>
                  <a:lnTo>
                    <a:pt x="789" y="2537"/>
                  </a:lnTo>
                  <a:lnTo>
                    <a:pt x="875" y="2594"/>
                  </a:lnTo>
                  <a:lnTo>
                    <a:pt x="961" y="2642"/>
                  </a:lnTo>
                  <a:lnTo>
                    <a:pt x="1058" y="2671"/>
                  </a:lnTo>
                  <a:lnTo>
                    <a:pt x="1154" y="2690"/>
                  </a:lnTo>
                  <a:lnTo>
                    <a:pt x="1259" y="2700"/>
                  </a:lnTo>
                  <a:lnTo>
                    <a:pt x="1355" y="2700"/>
                  </a:lnTo>
                  <a:lnTo>
                    <a:pt x="1461" y="2681"/>
                  </a:lnTo>
                  <a:lnTo>
                    <a:pt x="1567" y="2652"/>
                  </a:lnTo>
                  <a:lnTo>
                    <a:pt x="1663" y="2594"/>
                  </a:lnTo>
                  <a:lnTo>
                    <a:pt x="1768" y="2537"/>
                  </a:lnTo>
                  <a:lnTo>
                    <a:pt x="1749" y="635"/>
                  </a:lnTo>
                  <a:lnTo>
                    <a:pt x="1711" y="587"/>
                  </a:lnTo>
                  <a:lnTo>
                    <a:pt x="1595" y="462"/>
                  </a:lnTo>
                  <a:lnTo>
                    <a:pt x="1519" y="385"/>
                  </a:lnTo>
                  <a:lnTo>
                    <a:pt x="1423" y="298"/>
                  </a:lnTo>
                  <a:lnTo>
                    <a:pt x="1317" y="212"/>
                  </a:lnTo>
                  <a:lnTo>
                    <a:pt x="1202" y="145"/>
                  </a:lnTo>
                  <a:lnTo>
                    <a:pt x="1086" y="77"/>
                  </a:lnTo>
                  <a:lnTo>
                    <a:pt x="952" y="29"/>
                  </a:lnTo>
                  <a:lnTo>
                    <a:pt x="885" y="10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81288" y="1598738"/>
              <a:ext cx="144916" cy="145510"/>
            </a:xfrm>
            <a:custGeom>
              <a:avLst/>
              <a:gdLst/>
              <a:ahLst/>
              <a:cxnLst/>
              <a:rect l="l" t="t" r="r" b="b"/>
              <a:pathLst>
                <a:path w="2441" h="2451" extrusionOk="0">
                  <a:moveTo>
                    <a:pt x="1211" y="1"/>
                  </a:moveTo>
                  <a:lnTo>
                    <a:pt x="1278" y="193"/>
                  </a:lnTo>
                  <a:lnTo>
                    <a:pt x="1384" y="202"/>
                  </a:lnTo>
                  <a:lnTo>
                    <a:pt x="1480" y="222"/>
                  </a:lnTo>
                  <a:lnTo>
                    <a:pt x="1576" y="250"/>
                  </a:lnTo>
                  <a:lnTo>
                    <a:pt x="1672" y="289"/>
                  </a:lnTo>
                  <a:lnTo>
                    <a:pt x="1797" y="366"/>
                  </a:lnTo>
                  <a:lnTo>
                    <a:pt x="1902" y="452"/>
                  </a:lnTo>
                  <a:lnTo>
                    <a:pt x="2008" y="548"/>
                  </a:lnTo>
                  <a:lnTo>
                    <a:pt x="2095" y="664"/>
                  </a:lnTo>
                  <a:lnTo>
                    <a:pt x="2162" y="788"/>
                  </a:lnTo>
                  <a:lnTo>
                    <a:pt x="2210" y="933"/>
                  </a:lnTo>
                  <a:lnTo>
                    <a:pt x="2239" y="1077"/>
                  </a:lnTo>
                  <a:lnTo>
                    <a:pt x="2258" y="1221"/>
                  </a:lnTo>
                  <a:lnTo>
                    <a:pt x="2248" y="1326"/>
                  </a:lnTo>
                  <a:lnTo>
                    <a:pt x="2229" y="1432"/>
                  </a:lnTo>
                  <a:lnTo>
                    <a:pt x="2210" y="1528"/>
                  </a:lnTo>
                  <a:lnTo>
                    <a:pt x="2171" y="1624"/>
                  </a:lnTo>
                  <a:lnTo>
                    <a:pt x="2133" y="1711"/>
                  </a:lnTo>
                  <a:lnTo>
                    <a:pt x="2075" y="1797"/>
                  </a:lnTo>
                  <a:lnTo>
                    <a:pt x="2018" y="1884"/>
                  </a:lnTo>
                  <a:lnTo>
                    <a:pt x="1951" y="1951"/>
                  </a:lnTo>
                  <a:lnTo>
                    <a:pt x="1874" y="2018"/>
                  </a:lnTo>
                  <a:lnTo>
                    <a:pt x="1797" y="2076"/>
                  </a:lnTo>
                  <a:lnTo>
                    <a:pt x="1710" y="2133"/>
                  </a:lnTo>
                  <a:lnTo>
                    <a:pt x="1624" y="2172"/>
                  </a:lnTo>
                  <a:lnTo>
                    <a:pt x="1528" y="2210"/>
                  </a:lnTo>
                  <a:lnTo>
                    <a:pt x="1432" y="2239"/>
                  </a:lnTo>
                  <a:lnTo>
                    <a:pt x="1326" y="2249"/>
                  </a:lnTo>
                  <a:lnTo>
                    <a:pt x="1220" y="2258"/>
                  </a:lnTo>
                  <a:lnTo>
                    <a:pt x="1115" y="2249"/>
                  </a:lnTo>
                  <a:lnTo>
                    <a:pt x="1009" y="2239"/>
                  </a:lnTo>
                  <a:lnTo>
                    <a:pt x="913" y="2210"/>
                  </a:lnTo>
                  <a:lnTo>
                    <a:pt x="817" y="2172"/>
                  </a:lnTo>
                  <a:lnTo>
                    <a:pt x="731" y="2133"/>
                  </a:lnTo>
                  <a:lnTo>
                    <a:pt x="644" y="2076"/>
                  </a:lnTo>
                  <a:lnTo>
                    <a:pt x="567" y="2018"/>
                  </a:lnTo>
                  <a:lnTo>
                    <a:pt x="490" y="1951"/>
                  </a:lnTo>
                  <a:lnTo>
                    <a:pt x="423" y="1884"/>
                  </a:lnTo>
                  <a:lnTo>
                    <a:pt x="365" y="1797"/>
                  </a:lnTo>
                  <a:lnTo>
                    <a:pt x="308" y="1711"/>
                  </a:lnTo>
                  <a:lnTo>
                    <a:pt x="269" y="1624"/>
                  </a:lnTo>
                  <a:lnTo>
                    <a:pt x="231" y="1528"/>
                  </a:lnTo>
                  <a:lnTo>
                    <a:pt x="212" y="1432"/>
                  </a:lnTo>
                  <a:lnTo>
                    <a:pt x="193" y="1326"/>
                  </a:lnTo>
                  <a:lnTo>
                    <a:pt x="183" y="1221"/>
                  </a:lnTo>
                  <a:lnTo>
                    <a:pt x="193" y="1067"/>
                  </a:lnTo>
                  <a:lnTo>
                    <a:pt x="231" y="923"/>
                  </a:lnTo>
                  <a:lnTo>
                    <a:pt x="279" y="788"/>
                  </a:lnTo>
                  <a:lnTo>
                    <a:pt x="356" y="654"/>
                  </a:lnTo>
                  <a:lnTo>
                    <a:pt x="442" y="539"/>
                  </a:lnTo>
                  <a:lnTo>
                    <a:pt x="538" y="443"/>
                  </a:lnTo>
                  <a:lnTo>
                    <a:pt x="654" y="356"/>
                  </a:lnTo>
                  <a:lnTo>
                    <a:pt x="788" y="279"/>
                  </a:lnTo>
                  <a:lnTo>
                    <a:pt x="702" y="222"/>
                  </a:lnTo>
                  <a:lnTo>
                    <a:pt x="625" y="154"/>
                  </a:lnTo>
                  <a:lnTo>
                    <a:pt x="490" y="241"/>
                  </a:lnTo>
                  <a:lnTo>
                    <a:pt x="365" y="347"/>
                  </a:lnTo>
                  <a:lnTo>
                    <a:pt x="260" y="462"/>
                  </a:lnTo>
                  <a:lnTo>
                    <a:pt x="173" y="596"/>
                  </a:lnTo>
                  <a:lnTo>
                    <a:pt x="97" y="740"/>
                  </a:lnTo>
                  <a:lnTo>
                    <a:pt x="39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1"/>
                  </a:lnTo>
                  <a:lnTo>
                    <a:pt x="0" y="1346"/>
                  </a:lnTo>
                  <a:lnTo>
                    <a:pt x="20" y="1470"/>
                  </a:lnTo>
                  <a:lnTo>
                    <a:pt x="48" y="1586"/>
                  </a:lnTo>
                  <a:lnTo>
                    <a:pt x="97" y="1701"/>
                  </a:lnTo>
                  <a:lnTo>
                    <a:pt x="145" y="1807"/>
                  </a:lnTo>
                  <a:lnTo>
                    <a:pt x="202" y="1903"/>
                  </a:lnTo>
                  <a:lnTo>
                    <a:pt x="279" y="1999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34" y="2297"/>
                  </a:lnTo>
                  <a:lnTo>
                    <a:pt x="740" y="2354"/>
                  </a:lnTo>
                  <a:lnTo>
                    <a:pt x="855" y="2393"/>
                  </a:lnTo>
                  <a:lnTo>
                    <a:pt x="971" y="2421"/>
                  </a:lnTo>
                  <a:lnTo>
                    <a:pt x="1096" y="2441"/>
                  </a:lnTo>
                  <a:lnTo>
                    <a:pt x="1220" y="2450"/>
                  </a:lnTo>
                  <a:lnTo>
                    <a:pt x="1345" y="2441"/>
                  </a:lnTo>
                  <a:lnTo>
                    <a:pt x="1470" y="2421"/>
                  </a:lnTo>
                  <a:lnTo>
                    <a:pt x="1585" y="2393"/>
                  </a:lnTo>
                  <a:lnTo>
                    <a:pt x="1691" y="2354"/>
                  </a:lnTo>
                  <a:lnTo>
                    <a:pt x="1806" y="2297"/>
                  </a:lnTo>
                  <a:lnTo>
                    <a:pt x="1902" y="2239"/>
                  </a:lnTo>
                  <a:lnTo>
                    <a:pt x="1999" y="2162"/>
                  </a:lnTo>
                  <a:lnTo>
                    <a:pt x="2085" y="2085"/>
                  </a:lnTo>
                  <a:lnTo>
                    <a:pt x="2162" y="1999"/>
                  </a:lnTo>
                  <a:lnTo>
                    <a:pt x="2239" y="1903"/>
                  </a:lnTo>
                  <a:lnTo>
                    <a:pt x="2296" y="1807"/>
                  </a:lnTo>
                  <a:lnTo>
                    <a:pt x="2344" y="1701"/>
                  </a:lnTo>
                  <a:lnTo>
                    <a:pt x="2392" y="1586"/>
                  </a:lnTo>
                  <a:lnTo>
                    <a:pt x="2421" y="1470"/>
                  </a:lnTo>
                  <a:lnTo>
                    <a:pt x="2440" y="1346"/>
                  </a:lnTo>
                  <a:lnTo>
                    <a:pt x="2440" y="1221"/>
                  </a:lnTo>
                  <a:lnTo>
                    <a:pt x="2440" y="1125"/>
                  </a:lnTo>
                  <a:lnTo>
                    <a:pt x="2431" y="1038"/>
                  </a:lnTo>
                  <a:lnTo>
                    <a:pt x="2412" y="952"/>
                  </a:lnTo>
                  <a:lnTo>
                    <a:pt x="2392" y="856"/>
                  </a:lnTo>
                  <a:lnTo>
                    <a:pt x="2364" y="779"/>
                  </a:lnTo>
                  <a:lnTo>
                    <a:pt x="2325" y="692"/>
                  </a:lnTo>
                  <a:lnTo>
                    <a:pt x="2277" y="616"/>
                  </a:lnTo>
                  <a:lnTo>
                    <a:pt x="2239" y="539"/>
                  </a:lnTo>
                  <a:lnTo>
                    <a:pt x="2181" y="471"/>
                  </a:lnTo>
                  <a:lnTo>
                    <a:pt x="2123" y="404"/>
                  </a:lnTo>
                  <a:lnTo>
                    <a:pt x="2066" y="337"/>
                  </a:lnTo>
                  <a:lnTo>
                    <a:pt x="1999" y="279"/>
                  </a:lnTo>
                  <a:lnTo>
                    <a:pt x="1931" y="222"/>
                  </a:lnTo>
                  <a:lnTo>
                    <a:pt x="1854" y="174"/>
                  </a:lnTo>
                  <a:lnTo>
                    <a:pt x="1778" y="135"/>
                  </a:lnTo>
                  <a:lnTo>
                    <a:pt x="1701" y="97"/>
                  </a:lnTo>
                  <a:lnTo>
                    <a:pt x="1585" y="58"/>
                  </a:lnTo>
                  <a:lnTo>
                    <a:pt x="1470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024032" y="1167027"/>
              <a:ext cx="435223" cy="190570"/>
            </a:xfrm>
            <a:custGeom>
              <a:avLst/>
              <a:gdLst/>
              <a:ahLst/>
              <a:cxnLst/>
              <a:rect l="l" t="t" r="r" b="b"/>
              <a:pathLst>
                <a:path w="7331" h="3210" extrusionOk="0">
                  <a:moveTo>
                    <a:pt x="3555" y="1"/>
                  </a:moveTo>
                  <a:lnTo>
                    <a:pt x="3382" y="10"/>
                  </a:lnTo>
                  <a:lnTo>
                    <a:pt x="3219" y="20"/>
                  </a:lnTo>
                  <a:lnTo>
                    <a:pt x="2883" y="58"/>
                  </a:lnTo>
                  <a:lnTo>
                    <a:pt x="2566" y="116"/>
                  </a:lnTo>
                  <a:lnTo>
                    <a:pt x="2258" y="193"/>
                  </a:lnTo>
                  <a:lnTo>
                    <a:pt x="1970" y="279"/>
                  </a:lnTo>
                  <a:lnTo>
                    <a:pt x="1701" y="385"/>
                  </a:lnTo>
                  <a:lnTo>
                    <a:pt x="1442" y="500"/>
                  </a:lnTo>
                  <a:lnTo>
                    <a:pt x="1211" y="616"/>
                  </a:lnTo>
                  <a:lnTo>
                    <a:pt x="990" y="740"/>
                  </a:lnTo>
                  <a:lnTo>
                    <a:pt x="808" y="865"/>
                  </a:lnTo>
                  <a:lnTo>
                    <a:pt x="635" y="1000"/>
                  </a:lnTo>
                  <a:lnTo>
                    <a:pt x="500" y="1125"/>
                  </a:lnTo>
                  <a:lnTo>
                    <a:pt x="356" y="1288"/>
                  </a:lnTo>
                  <a:lnTo>
                    <a:pt x="231" y="1461"/>
                  </a:lnTo>
                  <a:lnTo>
                    <a:pt x="183" y="1547"/>
                  </a:lnTo>
                  <a:lnTo>
                    <a:pt x="135" y="1634"/>
                  </a:lnTo>
                  <a:lnTo>
                    <a:pt x="97" y="1720"/>
                  </a:lnTo>
                  <a:lnTo>
                    <a:pt x="68" y="1807"/>
                  </a:lnTo>
                  <a:lnTo>
                    <a:pt x="39" y="1893"/>
                  </a:lnTo>
                  <a:lnTo>
                    <a:pt x="20" y="1980"/>
                  </a:lnTo>
                  <a:lnTo>
                    <a:pt x="11" y="2066"/>
                  </a:lnTo>
                  <a:lnTo>
                    <a:pt x="1" y="2153"/>
                  </a:lnTo>
                  <a:lnTo>
                    <a:pt x="1" y="2239"/>
                  </a:lnTo>
                  <a:lnTo>
                    <a:pt x="11" y="2326"/>
                  </a:lnTo>
                  <a:lnTo>
                    <a:pt x="30" y="2402"/>
                  </a:lnTo>
                  <a:lnTo>
                    <a:pt x="49" y="2479"/>
                  </a:lnTo>
                  <a:lnTo>
                    <a:pt x="78" y="2556"/>
                  </a:lnTo>
                  <a:lnTo>
                    <a:pt x="116" y="2633"/>
                  </a:lnTo>
                  <a:lnTo>
                    <a:pt x="164" y="2700"/>
                  </a:lnTo>
                  <a:lnTo>
                    <a:pt x="212" y="2767"/>
                  </a:lnTo>
                  <a:lnTo>
                    <a:pt x="270" y="2835"/>
                  </a:lnTo>
                  <a:lnTo>
                    <a:pt x="347" y="2892"/>
                  </a:lnTo>
                  <a:lnTo>
                    <a:pt x="414" y="2950"/>
                  </a:lnTo>
                  <a:lnTo>
                    <a:pt x="500" y="2998"/>
                  </a:lnTo>
                  <a:lnTo>
                    <a:pt x="597" y="3046"/>
                  </a:lnTo>
                  <a:lnTo>
                    <a:pt x="693" y="3084"/>
                  </a:lnTo>
                  <a:lnTo>
                    <a:pt x="808" y="3123"/>
                  </a:lnTo>
                  <a:lnTo>
                    <a:pt x="923" y="3152"/>
                  </a:lnTo>
                  <a:lnTo>
                    <a:pt x="1048" y="3171"/>
                  </a:lnTo>
                  <a:lnTo>
                    <a:pt x="1182" y="3190"/>
                  </a:lnTo>
                  <a:lnTo>
                    <a:pt x="1327" y="3200"/>
                  </a:lnTo>
                  <a:lnTo>
                    <a:pt x="1480" y="3209"/>
                  </a:lnTo>
                  <a:lnTo>
                    <a:pt x="1634" y="3200"/>
                  </a:lnTo>
                  <a:lnTo>
                    <a:pt x="1768" y="3180"/>
                  </a:lnTo>
                  <a:lnTo>
                    <a:pt x="1903" y="3152"/>
                  </a:lnTo>
                  <a:lnTo>
                    <a:pt x="2037" y="3123"/>
                  </a:lnTo>
                  <a:lnTo>
                    <a:pt x="2153" y="3075"/>
                  </a:lnTo>
                  <a:lnTo>
                    <a:pt x="2258" y="3017"/>
                  </a:lnTo>
                  <a:lnTo>
                    <a:pt x="2364" y="2960"/>
                  </a:lnTo>
                  <a:lnTo>
                    <a:pt x="2460" y="2883"/>
                  </a:lnTo>
                  <a:lnTo>
                    <a:pt x="2547" y="2815"/>
                  </a:lnTo>
                  <a:lnTo>
                    <a:pt x="2633" y="2729"/>
                  </a:lnTo>
                  <a:lnTo>
                    <a:pt x="2710" y="2643"/>
                  </a:lnTo>
                  <a:lnTo>
                    <a:pt x="2777" y="2556"/>
                  </a:lnTo>
                  <a:lnTo>
                    <a:pt x="2835" y="2470"/>
                  </a:lnTo>
                  <a:lnTo>
                    <a:pt x="2892" y="2374"/>
                  </a:lnTo>
                  <a:lnTo>
                    <a:pt x="2998" y="2181"/>
                  </a:lnTo>
                  <a:lnTo>
                    <a:pt x="3075" y="1989"/>
                  </a:lnTo>
                  <a:lnTo>
                    <a:pt x="3133" y="1807"/>
                  </a:lnTo>
                  <a:lnTo>
                    <a:pt x="3181" y="1634"/>
                  </a:lnTo>
                  <a:lnTo>
                    <a:pt x="3219" y="1471"/>
                  </a:lnTo>
                  <a:lnTo>
                    <a:pt x="3248" y="1240"/>
                  </a:lnTo>
                  <a:lnTo>
                    <a:pt x="3257" y="1154"/>
                  </a:lnTo>
                  <a:lnTo>
                    <a:pt x="3325" y="1240"/>
                  </a:lnTo>
                  <a:lnTo>
                    <a:pt x="3517" y="1461"/>
                  </a:lnTo>
                  <a:lnTo>
                    <a:pt x="3661" y="1615"/>
                  </a:lnTo>
                  <a:lnTo>
                    <a:pt x="3824" y="1778"/>
                  </a:lnTo>
                  <a:lnTo>
                    <a:pt x="4016" y="1960"/>
                  </a:lnTo>
                  <a:lnTo>
                    <a:pt x="4247" y="2143"/>
                  </a:lnTo>
                  <a:lnTo>
                    <a:pt x="4487" y="2326"/>
                  </a:lnTo>
                  <a:lnTo>
                    <a:pt x="4756" y="2508"/>
                  </a:lnTo>
                  <a:lnTo>
                    <a:pt x="4900" y="2585"/>
                  </a:lnTo>
                  <a:lnTo>
                    <a:pt x="5054" y="2671"/>
                  </a:lnTo>
                  <a:lnTo>
                    <a:pt x="5207" y="2748"/>
                  </a:lnTo>
                  <a:lnTo>
                    <a:pt x="5371" y="2815"/>
                  </a:lnTo>
                  <a:lnTo>
                    <a:pt x="5534" y="2873"/>
                  </a:lnTo>
                  <a:lnTo>
                    <a:pt x="5697" y="2931"/>
                  </a:lnTo>
                  <a:lnTo>
                    <a:pt x="5880" y="2988"/>
                  </a:lnTo>
                  <a:lnTo>
                    <a:pt x="6053" y="3027"/>
                  </a:lnTo>
                  <a:lnTo>
                    <a:pt x="6235" y="3056"/>
                  </a:lnTo>
                  <a:lnTo>
                    <a:pt x="6427" y="3084"/>
                  </a:lnTo>
                  <a:lnTo>
                    <a:pt x="6620" y="3094"/>
                  </a:lnTo>
                  <a:lnTo>
                    <a:pt x="6821" y="3094"/>
                  </a:lnTo>
                  <a:lnTo>
                    <a:pt x="6956" y="3084"/>
                  </a:lnTo>
                  <a:lnTo>
                    <a:pt x="7061" y="3056"/>
                  </a:lnTo>
                  <a:lnTo>
                    <a:pt x="7148" y="3017"/>
                  </a:lnTo>
                  <a:lnTo>
                    <a:pt x="7225" y="2960"/>
                  </a:lnTo>
                  <a:lnTo>
                    <a:pt x="7273" y="2902"/>
                  </a:lnTo>
                  <a:lnTo>
                    <a:pt x="7311" y="2835"/>
                  </a:lnTo>
                  <a:lnTo>
                    <a:pt x="7330" y="2748"/>
                  </a:lnTo>
                  <a:lnTo>
                    <a:pt x="7330" y="2662"/>
                  </a:lnTo>
                  <a:lnTo>
                    <a:pt x="7330" y="2566"/>
                  </a:lnTo>
                  <a:lnTo>
                    <a:pt x="7311" y="2470"/>
                  </a:lnTo>
                  <a:lnTo>
                    <a:pt x="7282" y="2374"/>
                  </a:lnTo>
                  <a:lnTo>
                    <a:pt x="7254" y="2268"/>
                  </a:lnTo>
                  <a:lnTo>
                    <a:pt x="7167" y="2066"/>
                  </a:lnTo>
                  <a:lnTo>
                    <a:pt x="7071" y="1864"/>
                  </a:lnTo>
                  <a:lnTo>
                    <a:pt x="6985" y="1711"/>
                  </a:lnTo>
                  <a:lnTo>
                    <a:pt x="6898" y="1567"/>
                  </a:lnTo>
                  <a:lnTo>
                    <a:pt x="6802" y="1423"/>
                  </a:lnTo>
                  <a:lnTo>
                    <a:pt x="6696" y="1288"/>
                  </a:lnTo>
                  <a:lnTo>
                    <a:pt x="6581" y="1163"/>
                  </a:lnTo>
                  <a:lnTo>
                    <a:pt x="6466" y="1038"/>
                  </a:lnTo>
                  <a:lnTo>
                    <a:pt x="6341" y="923"/>
                  </a:lnTo>
                  <a:lnTo>
                    <a:pt x="6207" y="808"/>
                  </a:lnTo>
                  <a:lnTo>
                    <a:pt x="6072" y="712"/>
                  </a:lnTo>
                  <a:lnTo>
                    <a:pt x="5938" y="616"/>
                  </a:lnTo>
                  <a:lnTo>
                    <a:pt x="5793" y="520"/>
                  </a:lnTo>
                  <a:lnTo>
                    <a:pt x="5640" y="443"/>
                  </a:lnTo>
                  <a:lnTo>
                    <a:pt x="5486" y="366"/>
                  </a:lnTo>
                  <a:lnTo>
                    <a:pt x="5323" y="299"/>
                  </a:lnTo>
                  <a:lnTo>
                    <a:pt x="5169" y="241"/>
                  </a:lnTo>
                  <a:lnTo>
                    <a:pt x="4996" y="193"/>
                  </a:lnTo>
                  <a:lnTo>
                    <a:pt x="4814" y="145"/>
                  </a:lnTo>
                  <a:lnTo>
                    <a:pt x="4631" y="97"/>
                  </a:lnTo>
                  <a:lnTo>
                    <a:pt x="4449" y="68"/>
                  </a:lnTo>
                  <a:lnTo>
                    <a:pt x="4266" y="39"/>
                  </a:lnTo>
                  <a:lnTo>
                    <a:pt x="4084" y="20"/>
                  </a:lnTo>
                  <a:lnTo>
                    <a:pt x="3911" y="10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026347" y="1299948"/>
              <a:ext cx="87330" cy="211051"/>
            </a:xfrm>
            <a:custGeom>
              <a:avLst/>
              <a:gdLst/>
              <a:ahLst/>
              <a:cxnLst/>
              <a:rect l="l" t="t" r="r" b="b"/>
              <a:pathLst>
                <a:path w="1471" h="3555" extrusionOk="0">
                  <a:moveTo>
                    <a:pt x="96" y="0"/>
                  </a:moveTo>
                  <a:lnTo>
                    <a:pt x="39" y="336"/>
                  </a:lnTo>
                  <a:lnTo>
                    <a:pt x="10" y="682"/>
                  </a:lnTo>
                  <a:lnTo>
                    <a:pt x="0" y="1018"/>
                  </a:lnTo>
                  <a:lnTo>
                    <a:pt x="10" y="1355"/>
                  </a:lnTo>
                  <a:lnTo>
                    <a:pt x="39" y="1681"/>
                  </a:lnTo>
                  <a:lnTo>
                    <a:pt x="77" y="1989"/>
                  </a:lnTo>
                  <a:lnTo>
                    <a:pt x="135" y="2286"/>
                  </a:lnTo>
                  <a:lnTo>
                    <a:pt x="202" y="2565"/>
                  </a:lnTo>
                  <a:lnTo>
                    <a:pt x="289" y="2815"/>
                  </a:lnTo>
                  <a:lnTo>
                    <a:pt x="385" y="3036"/>
                  </a:lnTo>
                  <a:lnTo>
                    <a:pt x="433" y="3132"/>
                  </a:lnTo>
                  <a:lnTo>
                    <a:pt x="490" y="3218"/>
                  </a:lnTo>
                  <a:lnTo>
                    <a:pt x="538" y="3295"/>
                  </a:lnTo>
                  <a:lnTo>
                    <a:pt x="596" y="3372"/>
                  </a:lnTo>
                  <a:lnTo>
                    <a:pt x="654" y="3429"/>
                  </a:lnTo>
                  <a:lnTo>
                    <a:pt x="721" y="3478"/>
                  </a:lnTo>
                  <a:lnTo>
                    <a:pt x="778" y="3516"/>
                  </a:lnTo>
                  <a:lnTo>
                    <a:pt x="846" y="3535"/>
                  </a:lnTo>
                  <a:lnTo>
                    <a:pt x="913" y="3554"/>
                  </a:lnTo>
                  <a:lnTo>
                    <a:pt x="971" y="3554"/>
                  </a:lnTo>
                  <a:lnTo>
                    <a:pt x="1038" y="3535"/>
                  </a:lnTo>
                  <a:lnTo>
                    <a:pt x="1105" y="3506"/>
                  </a:lnTo>
                  <a:lnTo>
                    <a:pt x="1172" y="3468"/>
                  </a:lnTo>
                  <a:lnTo>
                    <a:pt x="1230" y="3410"/>
                  </a:lnTo>
                  <a:lnTo>
                    <a:pt x="1278" y="3353"/>
                  </a:lnTo>
                  <a:lnTo>
                    <a:pt x="1326" y="3276"/>
                  </a:lnTo>
                  <a:lnTo>
                    <a:pt x="1355" y="3189"/>
                  </a:lnTo>
                  <a:lnTo>
                    <a:pt x="1393" y="3103"/>
                  </a:lnTo>
                  <a:lnTo>
                    <a:pt x="1412" y="2997"/>
                  </a:lnTo>
                  <a:lnTo>
                    <a:pt x="1432" y="2892"/>
                  </a:lnTo>
                  <a:lnTo>
                    <a:pt x="1460" y="2661"/>
                  </a:lnTo>
                  <a:lnTo>
                    <a:pt x="1470" y="2421"/>
                  </a:lnTo>
                  <a:lnTo>
                    <a:pt x="1460" y="2161"/>
                  </a:lnTo>
                  <a:lnTo>
                    <a:pt x="1441" y="1902"/>
                  </a:lnTo>
                  <a:lnTo>
                    <a:pt x="1422" y="1652"/>
                  </a:lnTo>
                  <a:lnTo>
                    <a:pt x="1393" y="1412"/>
                  </a:lnTo>
                  <a:lnTo>
                    <a:pt x="1326" y="989"/>
                  </a:lnTo>
                  <a:lnTo>
                    <a:pt x="1268" y="701"/>
                  </a:lnTo>
                  <a:lnTo>
                    <a:pt x="1240" y="58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28294" y="3316441"/>
              <a:ext cx="277781" cy="507058"/>
            </a:xfrm>
            <a:custGeom>
              <a:avLst/>
              <a:gdLst/>
              <a:ahLst/>
              <a:cxnLst/>
              <a:rect l="l" t="t" r="r" b="b"/>
              <a:pathLst>
                <a:path w="4679" h="8541" extrusionOk="0">
                  <a:moveTo>
                    <a:pt x="1845" y="1"/>
                  </a:moveTo>
                  <a:lnTo>
                    <a:pt x="1652" y="10"/>
                  </a:lnTo>
                  <a:lnTo>
                    <a:pt x="1460" y="39"/>
                  </a:lnTo>
                  <a:lnTo>
                    <a:pt x="1278" y="77"/>
                  </a:lnTo>
                  <a:lnTo>
                    <a:pt x="1095" y="126"/>
                  </a:lnTo>
                  <a:lnTo>
                    <a:pt x="922" y="183"/>
                  </a:lnTo>
                  <a:lnTo>
                    <a:pt x="759" y="250"/>
                  </a:lnTo>
                  <a:lnTo>
                    <a:pt x="605" y="327"/>
                  </a:lnTo>
                  <a:lnTo>
                    <a:pt x="461" y="404"/>
                  </a:lnTo>
                  <a:lnTo>
                    <a:pt x="336" y="491"/>
                  </a:lnTo>
                  <a:lnTo>
                    <a:pt x="240" y="577"/>
                  </a:lnTo>
                  <a:lnTo>
                    <a:pt x="154" y="663"/>
                  </a:lnTo>
                  <a:lnTo>
                    <a:pt x="96" y="760"/>
                  </a:lnTo>
                  <a:lnTo>
                    <a:pt x="77" y="798"/>
                  </a:lnTo>
                  <a:lnTo>
                    <a:pt x="67" y="846"/>
                  </a:lnTo>
                  <a:lnTo>
                    <a:pt x="48" y="990"/>
                  </a:lnTo>
                  <a:lnTo>
                    <a:pt x="29" y="1144"/>
                  </a:lnTo>
                  <a:lnTo>
                    <a:pt x="10" y="1499"/>
                  </a:lnTo>
                  <a:lnTo>
                    <a:pt x="0" y="1883"/>
                  </a:lnTo>
                  <a:lnTo>
                    <a:pt x="0" y="2277"/>
                  </a:lnTo>
                  <a:lnTo>
                    <a:pt x="19" y="3027"/>
                  </a:lnTo>
                  <a:lnTo>
                    <a:pt x="19" y="3344"/>
                  </a:lnTo>
                  <a:lnTo>
                    <a:pt x="19" y="3584"/>
                  </a:lnTo>
                  <a:lnTo>
                    <a:pt x="29" y="3728"/>
                  </a:lnTo>
                  <a:lnTo>
                    <a:pt x="39" y="3920"/>
                  </a:lnTo>
                  <a:lnTo>
                    <a:pt x="77" y="4458"/>
                  </a:lnTo>
                  <a:lnTo>
                    <a:pt x="154" y="5111"/>
                  </a:lnTo>
                  <a:lnTo>
                    <a:pt x="240" y="5812"/>
                  </a:lnTo>
                  <a:lnTo>
                    <a:pt x="288" y="6149"/>
                  </a:lnTo>
                  <a:lnTo>
                    <a:pt x="346" y="6466"/>
                  </a:lnTo>
                  <a:lnTo>
                    <a:pt x="404" y="6763"/>
                  </a:lnTo>
                  <a:lnTo>
                    <a:pt x="461" y="7023"/>
                  </a:lnTo>
                  <a:lnTo>
                    <a:pt x="529" y="7225"/>
                  </a:lnTo>
                  <a:lnTo>
                    <a:pt x="557" y="7311"/>
                  </a:lnTo>
                  <a:lnTo>
                    <a:pt x="586" y="7369"/>
                  </a:lnTo>
                  <a:lnTo>
                    <a:pt x="615" y="7426"/>
                  </a:lnTo>
                  <a:lnTo>
                    <a:pt x="653" y="7455"/>
                  </a:lnTo>
                  <a:lnTo>
                    <a:pt x="682" y="7465"/>
                  </a:lnTo>
                  <a:lnTo>
                    <a:pt x="711" y="7455"/>
                  </a:lnTo>
                  <a:lnTo>
                    <a:pt x="749" y="7426"/>
                  </a:lnTo>
                  <a:lnTo>
                    <a:pt x="769" y="7397"/>
                  </a:lnTo>
                  <a:lnTo>
                    <a:pt x="826" y="7311"/>
                  </a:lnTo>
                  <a:lnTo>
                    <a:pt x="865" y="7196"/>
                  </a:lnTo>
                  <a:lnTo>
                    <a:pt x="903" y="7071"/>
                  </a:lnTo>
                  <a:lnTo>
                    <a:pt x="932" y="6917"/>
                  </a:lnTo>
                  <a:lnTo>
                    <a:pt x="951" y="6754"/>
                  </a:lnTo>
                  <a:lnTo>
                    <a:pt x="990" y="6427"/>
                  </a:lnTo>
                  <a:lnTo>
                    <a:pt x="999" y="6101"/>
                  </a:lnTo>
                  <a:lnTo>
                    <a:pt x="1009" y="5822"/>
                  </a:lnTo>
                  <a:lnTo>
                    <a:pt x="1009" y="5553"/>
                  </a:lnTo>
                  <a:lnTo>
                    <a:pt x="1086" y="5976"/>
                  </a:lnTo>
                  <a:lnTo>
                    <a:pt x="1172" y="6408"/>
                  </a:lnTo>
                  <a:lnTo>
                    <a:pt x="1287" y="6898"/>
                  </a:lnTo>
                  <a:lnTo>
                    <a:pt x="1355" y="7148"/>
                  </a:lnTo>
                  <a:lnTo>
                    <a:pt x="1432" y="7388"/>
                  </a:lnTo>
                  <a:lnTo>
                    <a:pt x="1499" y="7609"/>
                  </a:lnTo>
                  <a:lnTo>
                    <a:pt x="1585" y="7810"/>
                  </a:lnTo>
                  <a:lnTo>
                    <a:pt x="1662" y="7974"/>
                  </a:lnTo>
                  <a:lnTo>
                    <a:pt x="1701" y="8041"/>
                  </a:lnTo>
                  <a:lnTo>
                    <a:pt x="1739" y="8099"/>
                  </a:lnTo>
                  <a:lnTo>
                    <a:pt x="1787" y="8147"/>
                  </a:lnTo>
                  <a:lnTo>
                    <a:pt x="1825" y="8176"/>
                  </a:lnTo>
                  <a:lnTo>
                    <a:pt x="1864" y="8195"/>
                  </a:lnTo>
                  <a:lnTo>
                    <a:pt x="1912" y="8195"/>
                  </a:lnTo>
                  <a:lnTo>
                    <a:pt x="1941" y="8185"/>
                  </a:lnTo>
                  <a:lnTo>
                    <a:pt x="1979" y="8156"/>
                  </a:lnTo>
                  <a:lnTo>
                    <a:pt x="2008" y="8118"/>
                  </a:lnTo>
                  <a:lnTo>
                    <a:pt x="2027" y="8070"/>
                  </a:lnTo>
                  <a:lnTo>
                    <a:pt x="2046" y="8003"/>
                  </a:lnTo>
                  <a:lnTo>
                    <a:pt x="2056" y="7935"/>
                  </a:lnTo>
                  <a:lnTo>
                    <a:pt x="2085" y="7762"/>
                  </a:lnTo>
                  <a:lnTo>
                    <a:pt x="2085" y="7570"/>
                  </a:lnTo>
                  <a:lnTo>
                    <a:pt x="2085" y="7349"/>
                  </a:lnTo>
                  <a:lnTo>
                    <a:pt x="2075" y="7119"/>
                  </a:lnTo>
                  <a:lnTo>
                    <a:pt x="2056" y="6879"/>
                  </a:lnTo>
                  <a:lnTo>
                    <a:pt x="2008" y="6408"/>
                  </a:lnTo>
                  <a:lnTo>
                    <a:pt x="1950" y="6005"/>
                  </a:lnTo>
                  <a:lnTo>
                    <a:pt x="1893" y="5611"/>
                  </a:lnTo>
                  <a:lnTo>
                    <a:pt x="2027" y="6120"/>
                  </a:lnTo>
                  <a:lnTo>
                    <a:pt x="2181" y="6629"/>
                  </a:lnTo>
                  <a:lnTo>
                    <a:pt x="2363" y="7196"/>
                  </a:lnTo>
                  <a:lnTo>
                    <a:pt x="2469" y="7484"/>
                  </a:lnTo>
                  <a:lnTo>
                    <a:pt x="2575" y="7753"/>
                  </a:lnTo>
                  <a:lnTo>
                    <a:pt x="2690" y="8003"/>
                  </a:lnTo>
                  <a:lnTo>
                    <a:pt x="2796" y="8214"/>
                  </a:lnTo>
                  <a:lnTo>
                    <a:pt x="2853" y="8300"/>
                  </a:lnTo>
                  <a:lnTo>
                    <a:pt x="2911" y="8377"/>
                  </a:lnTo>
                  <a:lnTo>
                    <a:pt x="2959" y="8445"/>
                  </a:lnTo>
                  <a:lnTo>
                    <a:pt x="3017" y="8493"/>
                  </a:lnTo>
                  <a:lnTo>
                    <a:pt x="3065" y="8521"/>
                  </a:lnTo>
                  <a:lnTo>
                    <a:pt x="3113" y="8541"/>
                  </a:lnTo>
                  <a:lnTo>
                    <a:pt x="3161" y="8531"/>
                  </a:lnTo>
                  <a:lnTo>
                    <a:pt x="3209" y="8512"/>
                  </a:lnTo>
                  <a:lnTo>
                    <a:pt x="3228" y="8483"/>
                  </a:lnTo>
                  <a:lnTo>
                    <a:pt x="3247" y="8445"/>
                  </a:lnTo>
                  <a:lnTo>
                    <a:pt x="3257" y="8387"/>
                  </a:lnTo>
                  <a:lnTo>
                    <a:pt x="3257" y="8320"/>
                  </a:lnTo>
                  <a:lnTo>
                    <a:pt x="3257" y="8156"/>
                  </a:lnTo>
                  <a:lnTo>
                    <a:pt x="3238" y="7945"/>
                  </a:lnTo>
                  <a:lnTo>
                    <a:pt x="3218" y="7695"/>
                  </a:lnTo>
                  <a:lnTo>
                    <a:pt x="3180" y="7436"/>
                  </a:lnTo>
                  <a:lnTo>
                    <a:pt x="3084" y="6869"/>
                  </a:lnTo>
                  <a:lnTo>
                    <a:pt x="2978" y="6312"/>
                  </a:lnTo>
                  <a:lnTo>
                    <a:pt x="2882" y="5832"/>
                  </a:lnTo>
                  <a:lnTo>
                    <a:pt x="2776" y="5361"/>
                  </a:lnTo>
                  <a:lnTo>
                    <a:pt x="3036" y="5995"/>
                  </a:lnTo>
                  <a:lnTo>
                    <a:pt x="3218" y="6418"/>
                  </a:lnTo>
                  <a:lnTo>
                    <a:pt x="3420" y="6850"/>
                  </a:lnTo>
                  <a:lnTo>
                    <a:pt x="3516" y="7052"/>
                  </a:lnTo>
                  <a:lnTo>
                    <a:pt x="3622" y="7234"/>
                  </a:lnTo>
                  <a:lnTo>
                    <a:pt x="3718" y="7397"/>
                  </a:lnTo>
                  <a:lnTo>
                    <a:pt x="3804" y="7532"/>
                  </a:lnTo>
                  <a:lnTo>
                    <a:pt x="3891" y="7638"/>
                  </a:lnTo>
                  <a:lnTo>
                    <a:pt x="3929" y="7666"/>
                  </a:lnTo>
                  <a:lnTo>
                    <a:pt x="3968" y="7695"/>
                  </a:lnTo>
                  <a:lnTo>
                    <a:pt x="4006" y="7705"/>
                  </a:lnTo>
                  <a:lnTo>
                    <a:pt x="4035" y="7705"/>
                  </a:lnTo>
                  <a:lnTo>
                    <a:pt x="4064" y="7686"/>
                  </a:lnTo>
                  <a:lnTo>
                    <a:pt x="4092" y="7657"/>
                  </a:lnTo>
                  <a:lnTo>
                    <a:pt x="4112" y="7618"/>
                  </a:lnTo>
                  <a:lnTo>
                    <a:pt x="4131" y="7551"/>
                  </a:lnTo>
                  <a:lnTo>
                    <a:pt x="4131" y="7474"/>
                  </a:lnTo>
                  <a:lnTo>
                    <a:pt x="4131" y="7369"/>
                  </a:lnTo>
                  <a:lnTo>
                    <a:pt x="4112" y="7128"/>
                  </a:lnTo>
                  <a:lnTo>
                    <a:pt x="4073" y="6840"/>
                  </a:lnTo>
                  <a:lnTo>
                    <a:pt x="4016" y="6514"/>
                  </a:lnTo>
                  <a:lnTo>
                    <a:pt x="3939" y="6158"/>
                  </a:lnTo>
                  <a:lnTo>
                    <a:pt x="3766" y="5399"/>
                  </a:lnTo>
                  <a:lnTo>
                    <a:pt x="3583" y="4660"/>
                  </a:lnTo>
                  <a:lnTo>
                    <a:pt x="3420" y="4026"/>
                  </a:lnTo>
                  <a:lnTo>
                    <a:pt x="3247" y="3411"/>
                  </a:lnTo>
                  <a:lnTo>
                    <a:pt x="3286" y="3449"/>
                  </a:lnTo>
                  <a:lnTo>
                    <a:pt x="3372" y="3545"/>
                  </a:lnTo>
                  <a:lnTo>
                    <a:pt x="3430" y="3622"/>
                  </a:lnTo>
                  <a:lnTo>
                    <a:pt x="3487" y="3709"/>
                  </a:lnTo>
                  <a:lnTo>
                    <a:pt x="3545" y="3805"/>
                  </a:lnTo>
                  <a:lnTo>
                    <a:pt x="3593" y="3930"/>
                  </a:lnTo>
                  <a:lnTo>
                    <a:pt x="3766" y="4371"/>
                  </a:lnTo>
                  <a:lnTo>
                    <a:pt x="3900" y="4669"/>
                  </a:lnTo>
                  <a:lnTo>
                    <a:pt x="4044" y="4977"/>
                  </a:lnTo>
                  <a:lnTo>
                    <a:pt x="4121" y="5121"/>
                  </a:lnTo>
                  <a:lnTo>
                    <a:pt x="4198" y="5246"/>
                  </a:lnTo>
                  <a:lnTo>
                    <a:pt x="4275" y="5351"/>
                  </a:lnTo>
                  <a:lnTo>
                    <a:pt x="4352" y="5428"/>
                  </a:lnTo>
                  <a:lnTo>
                    <a:pt x="4390" y="5457"/>
                  </a:lnTo>
                  <a:lnTo>
                    <a:pt x="4419" y="5476"/>
                  </a:lnTo>
                  <a:lnTo>
                    <a:pt x="4457" y="5495"/>
                  </a:lnTo>
                  <a:lnTo>
                    <a:pt x="4486" y="5495"/>
                  </a:lnTo>
                  <a:lnTo>
                    <a:pt x="4525" y="5486"/>
                  </a:lnTo>
                  <a:lnTo>
                    <a:pt x="4554" y="5476"/>
                  </a:lnTo>
                  <a:lnTo>
                    <a:pt x="4582" y="5447"/>
                  </a:lnTo>
                  <a:lnTo>
                    <a:pt x="4611" y="5399"/>
                  </a:lnTo>
                  <a:lnTo>
                    <a:pt x="4630" y="5351"/>
                  </a:lnTo>
                  <a:lnTo>
                    <a:pt x="4650" y="5294"/>
                  </a:lnTo>
                  <a:lnTo>
                    <a:pt x="4669" y="5150"/>
                  </a:lnTo>
                  <a:lnTo>
                    <a:pt x="4678" y="4986"/>
                  </a:lnTo>
                  <a:lnTo>
                    <a:pt x="4678" y="4794"/>
                  </a:lnTo>
                  <a:lnTo>
                    <a:pt x="4659" y="4592"/>
                  </a:lnTo>
                  <a:lnTo>
                    <a:pt x="4630" y="4371"/>
                  </a:lnTo>
                  <a:lnTo>
                    <a:pt x="4582" y="4141"/>
                  </a:lnTo>
                  <a:lnTo>
                    <a:pt x="4544" y="3910"/>
                  </a:lnTo>
                  <a:lnTo>
                    <a:pt x="4429" y="3440"/>
                  </a:lnTo>
                  <a:lnTo>
                    <a:pt x="4313" y="2998"/>
                  </a:lnTo>
                  <a:lnTo>
                    <a:pt x="4198" y="2604"/>
                  </a:lnTo>
                  <a:lnTo>
                    <a:pt x="4102" y="2306"/>
                  </a:lnTo>
                  <a:lnTo>
                    <a:pt x="4035" y="2133"/>
                  </a:lnTo>
                  <a:lnTo>
                    <a:pt x="3939" y="1951"/>
                  </a:lnTo>
                  <a:lnTo>
                    <a:pt x="3833" y="1759"/>
                  </a:lnTo>
                  <a:lnTo>
                    <a:pt x="3708" y="1557"/>
                  </a:lnTo>
                  <a:lnTo>
                    <a:pt x="3574" y="1365"/>
                  </a:lnTo>
                  <a:lnTo>
                    <a:pt x="3430" y="1182"/>
                  </a:lnTo>
                  <a:lnTo>
                    <a:pt x="3295" y="1009"/>
                  </a:lnTo>
                  <a:lnTo>
                    <a:pt x="3151" y="865"/>
                  </a:lnTo>
                  <a:lnTo>
                    <a:pt x="3055" y="760"/>
                  </a:lnTo>
                  <a:lnTo>
                    <a:pt x="2959" y="635"/>
                  </a:lnTo>
                  <a:lnTo>
                    <a:pt x="2767" y="385"/>
                  </a:lnTo>
                  <a:lnTo>
                    <a:pt x="2680" y="270"/>
                  </a:lnTo>
                  <a:lnTo>
                    <a:pt x="2584" y="174"/>
                  </a:lnTo>
                  <a:lnTo>
                    <a:pt x="2536" y="135"/>
                  </a:lnTo>
                  <a:lnTo>
                    <a:pt x="2488" y="97"/>
                  </a:lnTo>
                  <a:lnTo>
                    <a:pt x="2431" y="77"/>
                  </a:lnTo>
                  <a:lnTo>
                    <a:pt x="2383" y="58"/>
                  </a:lnTo>
                  <a:lnTo>
                    <a:pt x="2210" y="2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7200" y="1953452"/>
              <a:ext cx="557817" cy="1463468"/>
            </a:xfrm>
            <a:custGeom>
              <a:avLst/>
              <a:gdLst/>
              <a:ahLst/>
              <a:cxnLst/>
              <a:rect l="l" t="t" r="r" b="b"/>
              <a:pathLst>
                <a:path w="9396" h="24651" extrusionOk="0">
                  <a:moveTo>
                    <a:pt x="4631" y="1"/>
                  </a:moveTo>
                  <a:lnTo>
                    <a:pt x="4534" y="174"/>
                  </a:lnTo>
                  <a:lnTo>
                    <a:pt x="4448" y="347"/>
                  </a:lnTo>
                  <a:lnTo>
                    <a:pt x="4266" y="683"/>
                  </a:lnTo>
                  <a:lnTo>
                    <a:pt x="3910" y="1365"/>
                  </a:lnTo>
                  <a:lnTo>
                    <a:pt x="3564" y="2047"/>
                  </a:lnTo>
                  <a:lnTo>
                    <a:pt x="3228" y="2739"/>
                  </a:lnTo>
                  <a:lnTo>
                    <a:pt x="2565" y="4122"/>
                  </a:lnTo>
                  <a:lnTo>
                    <a:pt x="2239" y="4823"/>
                  </a:lnTo>
                  <a:lnTo>
                    <a:pt x="1931" y="5534"/>
                  </a:lnTo>
                  <a:lnTo>
                    <a:pt x="1624" y="6245"/>
                  </a:lnTo>
                  <a:lnTo>
                    <a:pt x="1316" y="6975"/>
                  </a:lnTo>
                  <a:lnTo>
                    <a:pt x="1028" y="7715"/>
                  </a:lnTo>
                  <a:lnTo>
                    <a:pt x="750" y="8473"/>
                  </a:lnTo>
                  <a:lnTo>
                    <a:pt x="615" y="8867"/>
                  </a:lnTo>
                  <a:lnTo>
                    <a:pt x="481" y="9271"/>
                  </a:lnTo>
                  <a:lnTo>
                    <a:pt x="356" y="9693"/>
                  </a:lnTo>
                  <a:lnTo>
                    <a:pt x="231" y="10145"/>
                  </a:lnTo>
                  <a:lnTo>
                    <a:pt x="173" y="10385"/>
                  </a:lnTo>
                  <a:lnTo>
                    <a:pt x="116" y="10644"/>
                  </a:lnTo>
                  <a:lnTo>
                    <a:pt x="68" y="10933"/>
                  </a:lnTo>
                  <a:lnTo>
                    <a:pt x="29" y="11259"/>
                  </a:lnTo>
                  <a:lnTo>
                    <a:pt x="20" y="11346"/>
                  </a:lnTo>
                  <a:lnTo>
                    <a:pt x="10" y="11451"/>
                  </a:lnTo>
                  <a:lnTo>
                    <a:pt x="0" y="11663"/>
                  </a:lnTo>
                  <a:lnTo>
                    <a:pt x="0" y="11922"/>
                  </a:lnTo>
                  <a:lnTo>
                    <a:pt x="10" y="12018"/>
                  </a:lnTo>
                  <a:lnTo>
                    <a:pt x="48" y="12422"/>
                  </a:lnTo>
                  <a:lnTo>
                    <a:pt x="87" y="12815"/>
                  </a:lnTo>
                  <a:lnTo>
                    <a:pt x="125" y="13219"/>
                  </a:lnTo>
                  <a:lnTo>
                    <a:pt x="173" y="13603"/>
                  </a:lnTo>
                  <a:lnTo>
                    <a:pt x="221" y="13997"/>
                  </a:lnTo>
                  <a:lnTo>
                    <a:pt x="269" y="14391"/>
                  </a:lnTo>
                  <a:lnTo>
                    <a:pt x="327" y="14775"/>
                  </a:lnTo>
                  <a:lnTo>
                    <a:pt x="385" y="15159"/>
                  </a:lnTo>
                  <a:lnTo>
                    <a:pt x="442" y="15544"/>
                  </a:lnTo>
                  <a:lnTo>
                    <a:pt x="577" y="16312"/>
                  </a:lnTo>
                  <a:lnTo>
                    <a:pt x="711" y="17071"/>
                  </a:lnTo>
                  <a:lnTo>
                    <a:pt x="855" y="17830"/>
                  </a:lnTo>
                  <a:lnTo>
                    <a:pt x="1009" y="18589"/>
                  </a:lnTo>
                  <a:lnTo>
                    <a:pt x="1172" y="19348"/>
                  </a:lnTo>
                  <a:lnTo>
                    <a:pt x="1345" y="20097"/>
                  </a:lnTo>
                  <a:lnTo>
                    <a:pt x="1528" y="20856"/>
                  </a:lnTo>
                  <a:lnTo>
                    <a:pt x="1729" y="21605"/>
                  </a:lnTo>
                  <a:lnTo>
                    <a:pt x="1826" y="21980"/>
                  </a:lnTo>
                  <a:lnTo>
                    <a:pt x="1941" y="22364"/>
                  </a:lnTo>
                  <a:lnTo>
                    <a:pt x="2046" y="22739"/>
                  </a:lnTo>
                  <a:lnTo>
                    <a:pt x="2162" y="23113"/>
                  </a:lnTo>
                  <a:lnTo>
                    <a:pt x="2287" y="23498"/>
                  </a:lnTo>
                  <a:lnTo>
                    <a:pt x="2412" y="23882"/>
                  </a:lnTo>
                  <a:lnTo>
                    <a:pt x="2479" y="24064"/>
                  </a:lnTo>
                  <a:lnTo>
                    <a:pt x="2556" y="24266"/>
                  </a:lnTo>
                  <a:lnTo>
                    <a:pt x="2700" y="24650"/>
                  </a:lnTo>
                  <a:lnTo>
                    <a:pt x="5995" y="23632"/>
                  </a:lnTo>
                  <a:lnTo>
                    <a:pt x="5927" y="23296"/>
                  </a:lnTo>
                  <a:lnTo>
                    <a:pt x="5899" y="23133"/>
                  </a:lnTo>
                  <a:lnTo>
                    <a:pt x="5870" y="22960"/>
                  </a:lnTo>
                  <a:lnTo>
                    <a:pt x="5812" y="22614"/>
                  </a:lnTo>
                  <a:lnTo>
                    <a:pt x="5754" y="22268"/>
                  </a:lnTo>
                  <a:lnTo>
                    <a:pt x="5706" y="21913"/>
                  </a:lnTo>
                  <a:lnTo>
                    <a:pt x="5658" y="21557"/>
                  </a:lnTo>
                  <a:lnTo>
                    <a:pt x="5610" y="21202"/>
                  </a:lnTo>
                  <a:lnTo>
                    <a:pt x="5562" y="20846"/>
                  </a:lnTo>
                  <a:lnTo>
                    <a:pt x="5476" y="20126"/>
                  </a:lnTo>
                  <a:lnTo>
                    <a:pt x="5399" y="19405"/>
                  </a:lnTo>
                  <a:lnTo>
                    <a:pt x="5255" y="17945"/>
                  </a:lnTo>
                  <a:lnTo>
                    <a:pt x="5140" y="16495"/>
                  </a:lnTo>
                  <a:lnTo>
                    <a:pt x="5092" y="15765"/>
                  </a:lnTo>
                  <a:lnTo>
                    <a:pt x="5044" y="15044"/>
                  </a:lnTo>
                  <a:lnTo>
                    <a:pt x="5024" y="14679"/>
                  </a:lnTo>
                  <a:lnTo>
                    <a:pt x="5005" y="14324"/>
                  </a:lnTo>
                  <a:lnTo>
                    <a:pt x="4976" y="13603"/>
                  </a:lnTo>
                  <a:lnTo>
                    <a:pt x="4967" y="13248"/>
                  </a:lnTo>
                  <a:lnTo>
                    <a:pt x="4957" y="12892"/>
                  </a:lnTo>
                  <a:lnTo>
                    <a:pt x="4957" y="12537"/>
                  </a:lnTo>
                  <a:lnTo>
                    <a:pt x="4957" y="12181"/>
                  </a:lnTo>
                  <a:lnTo>
                    <a:pt x="4957" y="11836"/>
                  </a:lnTo>
                  <a:lnTo>
                    <a:pt x="4957" y="11816"/>
                  </a:lnTo>
                  <a:lnTo>
                    <a:pt x="4967" y="11845"/>
                  </a:lnTo>
                  <a:lnTo>
                    <a:pt x="4967" y="11855"/>
                  </a:lnTo>
                  <a:lnTo>
                    <a:pt x="5005" y="11730"/>
                  </a:lnTo>
                  <a:lnTo>
                    <a:pt x="5072" y="11499"/>
                  </a:lnTo>
                  <a:lnTo>
                    <a:pt x="5168" y="11230"/>
                  </a:lnTo>
                  <a:lnTo>
                    <a:pt x="5274" y="10942"/>
                  </a:lnTo>
                  <a:lnTo>
                    <a:pt x="5399" y="10635"/>
                  </a:lnTo>
                  <a:lnTo>
                    <a:pt x="5534" y="10327"/>
                  </a:lnTo>
                  <a:lnTo>
                    <a:pt x="5812" y="9693"/>
                  </a:lnTo>
                  <a:lnTo>
                    <a:pt x="6100" y="9059"/>
                  </a:lnTo>
                  <a:lnTo>
                    <a:pt x="6417" y="8416"/>
                  </a:lnTo>
                  <a:lnTo>
                    <a:pt x="6734" y="7763"/>
                  </a:lnTo>
                  <a:lnTo>
                    <a:pt x="7051" y="7109"/>
                  </a:lnTo>
                  <a:lnTo>
                    <a:pt x="7378" y="6466"/>
                  </a:lnTo>
                  <a:lnTo>
                    <a:pt x="8050" y="5159"/>
                  </a:lnTo>
                  <a:lnTo>
                    <a:pt x="8723" y="3853"/>
                  </a:lnTo>
                  <a:lnTo>
                    <a:pt x="9395" y="2566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3158755" y="1825932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3509798" y="1783247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3863189" y="2693684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2727594" y="1722633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PROPOSAL TITLE</a:t>
            </a:r>
            <a:endParaRPr dirty="0"/>
          </a:p>
        </p:txBody>
      </p:sp>
      <p:grpSp>
        <p:nvGrpSpPr>
          <p:cNvPr id="401" name="Google Shape;401;p17"/>
          <p:cNvGrpSpPr/>
          <p:nvPr/>
        </p:nvGrpSpPr>
        <p:grpSpPr>
          <a:xfrm>
            <a:off x="3061" y="1002049"/>
            <a:ext cx="4352649" cy="3680753"/>
            <a:chOff x="1669325" y="1856250"/>
            <a:chExt cx="4281575" cy="3620650"/>
          </a:xfrm>
        </p:grpSpPr>
        <p:sp>
          <p:nvSpPr>
            <p:cNvPr id="402" name="Google Shape;402;p17"/>
            <p:cNvSpPr/>
            <p:nvPr/>
          </p:nvSpPr>
          <p:spPr>
            <a:xfrm>
              <a:off x="1770900" y="1856250"/>
              <a:ext cx="4180000" cy="3620650"/>
            </a:xfrm>
            <a:custGeom>
              <a:avLst/>
              <a:gdLst/>
              <a:ahLst/>
              <a:cxnLst/>
              <a:rect l="l" t="t" r="r" b="b"/>
              <a:pathLst>
                <a:path w="167200" h="144826" extrusionOk="0">
                  <a:moveTo>
                    <a:pt x="151887" y="0"/>
                  </a:moveTo>
                  <a:lnTo>
                    <a:pt x="151836" y="155"/>
                  </a:lnTo>
                  <a:lnTo>
                    <a:pt x="151794" y="310"/>
                  </a:lnTo>
                  <a:lnTo>
                    <a:pt x="151753" y="476"/>
                  </a:lnTo>
                  <a:lnTo>
                    <a:pt x="151712" y="651"/>
                  </a:lnTo>
                  <a:lnTo>
                    <a:pt x="151691" y="817"/>
                  </a:lnTo>
                  <a:lnTo>
                    <a:pt x="151670" y="993"/>
                  </a:lnTo>
                  <a:lnTo>
                    <a:pt x="151660" y="1168"/>
                  </a:lnTo>
                  <a:lnTo>
                    <a:pt x="151660" y="1355"/>
                  </a:lnTo>
                  <a:lnTo>
                    <a:pt x="151070" y="1334"/>
                  </a:lnTo>
                  <a:lnTo>
                    <a:pt x="150460" y="1303"/>
                  </a:lnTo>
                  <a:lnTo>
                    <a:pt x="149850" y="1272"/>
                  </a:lnTo>
                  <a:lnTo>
                    <a:pt x="149240" y="1230"/>
                  </a:lnTo>
                  <a:lnTo>
                    <a:pt x="148000" y="1127"/>
                  </a:lnTo>
                  <a:lnTo>
                    <a:pt x="146749" y="1013"/>
                  </a:lnTo>
                  <a:lnTo>
                    <a:pt x="145487" y="910"/>
                  </a:lnTo>
                  <a:lnTo>
                    <a:pt x="144867" y="869"/>
                  </a:lnTo>
                  <a:lnTo>
                    <a:pt x="144236" y="827"/>
                  </a:lnTo>
                  <a:lnTo>
                    <a:pt x="143605" y="796"/>
                  </a:lnTo>
                  <a:lnTo>
                    <a:pt x="142985" y="786"/>
                  </a:lnTo>
                  <a:lnTo>
                    <a:pt x="142365" y="776"/>
                  </a:lnTo>
                  <a:lnTo>
                    <a:pt x="141755" y="786"/>
                  </a:lnTo>
                  <a:lnTo>
                    <a:pt x="141145" y="817"/>
                  </a:lnTo>
                  <a:lnTo>
                    <a:pt x="140535" y="858"/>
                  </a:lnTo>
                  <a:lnTo>
                    <a:pt x="139935" y="931"/>
                  </a:lnTo>
                  <a:lnTo>
                    <a:pt x="139346" y="1013"/>
                  </a:lnTo>
                  <a:lnTo>
                    <a:pt x="139056" y="1065"/>
                  </a:lnTo>
                  <a:lnTo>
                    <a:pt x="138767" y="1127"/>
                  </a:lnTo>
                  <a:lnTo>
                    <a:pt x="138477" y="1189"/>
                  </a:lnTo>
                  <a:lnTo>
                    <a:pt x="138188" y="1261"/>
                  </a:lnTo>
                  <a:lnTo>
                    <a:pt x="137898" y="1344"/>
                  </a:lnTo>
                  <a:lnTo>
                    <a:pt x="137619" y="1427"/>
                  </a:lnTo>
                  <a:lnTo>
                    <a:pt x="137340" y="1520"/>
                  </a:lnTo>
                  <a:lnTo>
                    <a:pt x="137071" y="1623"/>
                  </a:lnTo>
                  <a:lnTo>
                    <a:pt x="136792" y="1737"/>
                  </a:lnTo>
                  <a:lnTo>
                    <a:pt x="136523" y="1851"/>
                  </a:lnTo>
                  <a:lnTo>
                    <a:pt x="136254" y="1975"/>
                  </a:lnTo>
                  <a:lnTo>
                    <a:pt x="135996" y="2109"/>
                  </a:lnTo>
                  <a:lnTo>
                    <a:pt x="135727" y="2254"/>
                  </a:lnTo>
                  <a:lnTo>
                    <a:pt x="135468" y="2409"/>
                  </a:lnTo>
                  <a:lnTo>
                    <a:pt x="135220" y="2564"/>
                  </a:lnTo>
                  <a:lnTo>
                    <a:pt x="134962" y="2740"/>
                  </a:lnTo>
                  <a:lnTo>
                    <a:pt x="134724" y="2916"/>
                  </a:lnTo>
                  <a:lnTo>
                    <a:pt x="134476" y="3112"/>
                  </a:lnTo>
                  <a:lnTo>
                    <a:pt x="134238" y="3309"/>
                  </a:lnTo>
                  <a:lnTo>
                    <a:pt x="134000" y="3526"/>
                  </a:lnTo>
                  <a:lnTo>
                    <a:pt x="133762" y="3743"/>
                  </a:lnTo>
                  <a:lnTo>
                    <a:pt x="133535" y="3970"/>
                  </a:lnTo>
                  <a:lnTo>
                    <a:pt x="133318" y="4219"/>
                  </a:lnTo>
                  <a:lnTo>
                    <a:pt x="133090" y="4477"/>
                  </a:lnTo>
                  <a:lnTo>
                    <a:pt x="133007" y="4591"/>
                  </a:lnTo>
                  <a:lnTo>
                    <a:pt x="132935" y="4725"/>
                  </a:lnTo>
                  <a:lnTo>
                    <a:pt x="132873" y="4860"/>
                  </a:lnTo>
                  <a:lnTo>
                    <a:pt x="132832" y="4994"/>
                  </a:lnTo>
                  <a:lnTo>
                    <a:pt x="132801" y="5139"/>
                  </a:lnTo>
                  <a:lnTo>
                    <a:pt x="132790" y="5284"/>
                  </a:lnTo>
                  <a:lnTo>
                    <a:pt x="132801" y="5418"/>
                  </a:lnTo>
                  <a:lnTo>
                    <a:pt x="132821" y="5563"/>
                  </a:lnTo>
                  <a:lnTo>
                    <a:pt x="132852" y="5697"/>
                  </a:lnTo>
                  <a:lnTo>
                    <a:pt x="132904" y="5821"/>
                  </a:lnTo>
                  <a:lnTo>
                    <a:pt x="132976" y="5945"/>
                  </a:lnTo>
                  <a:lnTo>
                    <a:pt x="133069" y="6049"/>
                  </a:lnTo>
                  <a:lnTo>
                    <a:pt x="133173" y="6152"/>
                  </a:lnTo>
                  <a:lnTo>
                    <a:pt x="133297" y="6235"/>
                  </a:lnTo>
                  <a:lnTo>
                    <a:pt x="133431" y="6297"/>
                  </a:lnTo>
                  <a:lnTo>
                    <a:pt x="133586" y="6349"/>
                  </a:lnTo>
                  <a:lnTo>
                    <a:pt x="133690" y="6380"/>
                  </a:lnTo>
                  <a:lnTo>
                    <a:pt x="133783" y="6431"/>
                  </a:lnTo>
                  <a:lnTo>
                    <a:pt x="133855" y="6493"/>
                  </a:lnTo>
                  <a:lnTo>
                    <a:pt x="133907" y="6576"/>
                  </a:lnTo>
                  <a:lnTo>
                    <a:pt x="133948" y="6659"/>
                  </a:lnTo>
                  <a:lnTo>
                    <a:pt x="133969" y="6741"/>
                  </a:lnTo>
                  <a:lnTo>
                    <a:pt x="133990" y="6834"/>
                  </a:lnTo>
                  <a:lnTo>
                    <a:pt x="133990" y="6928"/>
                  </a:lnTo>
                  <a:lnTo>
                    <a:pt x="133969" y="7021"/>
                  </a:lnTo>
                  <a:lnTo>
                    <a:pt x="133948" y="7114"/>
                  </a:lnTo>
                  <a:lnTo>
                    <a:pt x="133907" y="7207"/>
                  </a:lnTo>
                  <a:lnTo>
                    <a:pt x="133855" y="7289"/>
                  </a:lnTo>
                  <a:lnTo>
                    <a:pt x="133793" y="7351"/>
                  </a:lnTo>
                  <a:lnTo>
                    <a:pt x="133711" y="7413"/>
                  </a:lnTo>
                  <a:lnTo>
                    <a:pt x="133628" y="7455"/>
                  </a:lnTo>
                  <a:lnTo>
                    <a:pt x="133535" y="7486"/>
                  </a:lnTo>
                  <a:lnTo>
                    <a:pt x="133462" y="7507"/>
                  </a:lnTo>
                  <a:lnTo>
                    <a:pt x="133390" y="7527"/>
                  </a:lnTo>
                  <a:lnTo>
                    <a:pt x="133256" y="7589"/>
                  </a:lnTo>
                  <a:lnTo>
                    <a:pt x="133142" y="7672"/>
                  </a:lnTo>
                  <a:lnTo>
                    <a:pt x="133028" y="7775"/>
                  </a:lnTo>
                  <a:lnTo>
                    <a:pt x="132935" y="7889"/>
                  </a:lnTo>
                  <a:lnTo>
                    <a:pt x="132863" y="8013"/>
                  </a:lnTo>
                  <a:lnTo>
                    <a:pt x="132801" y="8148"/>
                  </a:lnTo>
                  <a:lnTo>
                    <a:pt x="132749" y="8292"/>
                  </a:lnTo>
                  <a:lnTo>
                    <a:pt x="132718" y="8437"/>
                  </a:lnTo>
                  <a:lnTo>
                    <a:pt x="132708" y="8582"/>
                  </a:lnTo>
                  <a:lnTo>
                    <a:pt x="132708" y="8727"/>
                  </a:lnTo>
                  <a:lnTo>
                    <a:pt x="132728" y="8871"/>
                  </a:lnTo>
                  <a:lnTo>
                    <a:pt x="132780" y="9006"/>
                  </a:lnTo>
                  <a:lnTo>
                    <a:pt x="132842" y="9140"/>
                  </a:lnTo>
                  <a:lnTo>
                    <a:pt x="132883" y="9202"/>
                  </a:lnTo>
                  <a:lnTo>
                    <a:pt x="132925" y="9264"/>
                  </a:lnTo>
                  <a:lnTo>
                    <a:pt x="132976" y="9316"/>
                  </a:lnTo>
                  <a:lnTo>
                    <a:pt x="133038" y="9368"/>
                  </a:lnTo>
                  <a:lnTo>
                    <a:pt x="133462" y="9709"/>
                  </a:lnTo>
                  <a:lnTo>
                    <a:pt x="133907" y="10029"/>
                  </a:lnTo>
                  <a:lnTo>
                    <a:pt x="134124" y="10174"/>
                  </a:lnTo>
                  <a:lnTo>
                    <a:pt x="134352" y="10319"/>
                  </a:lnTo>
                  <a:lnTo>
                    <a:pt x="134579" y="10453"/>
                  </a:lnTo>
                  <a:lnTo>
                    <a:pt x="134807" y="10588"/>
                  </a:lnTo>
                  <a:lnTo>
                    <a:pt x="135044" y="10712"/>
                  </a:lnTo>
                  <a:lnTo>
                    <a:pt x="135282" y="10836"/>
                  </a:lnTo>
                  <a:lnTo>
                    <a:pt x="135520" y="10950"/>
                  </a:lnTo>
                  <a:lnTo>
                    <a:pt x="135758" y="11053"/>
                  </a:lnTo>
                  <a:lnTo>
                    <a:pt x="136006" y="11156"/>
                  </a:lnTo>
                  <a:lnTo>
                    <a:pt x="136254" y="11249"/>
                  </a:lnTo>
                  <a:lnTo>
                    <a:pt x="136502" y="11342"/>
                  </a:lnTo>
                  <a:lnTo>
                    <a:pt x="136761" y="11425"/>
                  </a:lnTo>
                  <a:lnTo>
                    <a:pt x="136595" y="12190"/>
                  </a:lnTo>
                  <a:lnTo>
                    <a:pt x="136440" y="12966"/>
                  </a:lnTo>
                  <a:lnTo>
                    <a:pt x="136275" y="13752"/>
                  </a:lnTo>
                  <a:lnTo>
                    <a:pt x="136099" y="14537"/>
                  </a:lnTo>
                  <a:lnTo>
                    <a:pt x="135996" y="14920"/>
                  </a:lnTo>
                  <a:lnTo>
                    <a:pt x="135892" y="15302"/>
                  </a:lnTo>
                  <a:lnTo>
                    <a:pt x="135789" y="15675"/>
                  </a:lnTo>
                  <a:lnTo>
                    <a:pt x="135665" y="16047"/>
                  </a:lnTo>
                  <a:lnTo>
                    <a:pt x="135541" y="16409"/>
                  </a:lnTo>
                  <a:lnTo>
                    <a:pt x="135396" y="16760"/>
                  </a:lnTo>
                  <a:lnTo>
                    <a:pt x="135251" y="17112"/>
                  </a:lnTo>
                  <a:lnTo>
                    <a:pt x="135096" y="17443"/>
                  </a:lnTo>
                  <a:lnTo>
                    <a:pt x="134982" y="17660"/>
                  </a:lnTo>
                  <a:lnTo>
                    <a:pt x="134869" y="17836"/>
                  </a:lnTo>
                  <a:lnTo>
                    <a:pt x="134755" y="17980"/>
                  </a:lnTo>
                  <a:lnTo>
                    <a:pt x="134651" y="18094"/>
                  </a:lnTo>
                  <a:lnTo>
                    <a:pt x="134538" y="18187"/>
                  </a:lnTo>
                  <a:lnTo>
                    <a:pt x="134434" y="18249"/>
                  </a:lnTo>
                  <a:lnTo>
                    <a:pt x="134331" y="18291"/>
                  </a:lnTo>
                  <a:lnTo>
                    <a:pt x="134227" y="18301"/>
                  </a:lnTo>
                  <a:lnTo>
                    <a:pt x="134134" y="18301"/>
                  </a:lnTo>
                  <a:lnTo>
                    <a:pt x="134031" y="18270"/>
                  </a:lnTo>
                  <a:lnTo>
                    <a:pt x="133938" y="18229"/>
                  </a:lnTo>
                  <a:lnTo>
                    <a:pt x="133845" y="18167"/>
                  </a:lnTo>
                  <a:lnTo>
                    <a:pt x="133752" y="18084"/>
                  </a:lnTo>
                  <a:lnTo>
                    <a:pt x="133659" y="17991"/>
                  </a:lnTo>
                  <a:lnTo>
                    <a:pt x="133566" y="17887"/>
                  </a:lnTo>
                  <a:lnTo>
                    <a:pt x="133483" y="17774"/>
                  </a:lnTo>
                  <a:lnTo>
                    <a:pt x="133307" y="17505"/>
                  </a:lnTo>
                  <a:lnTo>
                    <a:pt x="133142" y="17215"/>
                  </a:lnTo>
                  <a:lnTo>
                    <a:pt x="132976" y="16915"/>
                  </a:lnTo>
                  <a:lnTo>
                    <a:pt x="132821" y="16605"/>
                  </a:lnTo>
                  <a:lnTo>
                    <a:pt x="132677" y="16305"/>
                  </a:lnTo>
                  <a:lnTo>
                    <a:pt x="132521" y="16026"/>
                  </a:lnTo>
                  <a:lnTo>
                    <a:pt x="132387" y="15778"/>
                  </a:lnTo>
                  <a:lnTo>
                    <a:pt x="132315" y="15675"/>
                  </a:lnTo>
                  <a:lnTo>
                    <a:pt x="132242" y="15571"/>
                  </a:lnTo>
                  <a:lnTo>
                    <a:pt x="132149" y="15447"/>
                  </a:lnTo>
                  <a:lnTo>
                    <a:pt x="132046" y="15334"/>
                  </a:lnTo>
                  <a:lnTo>
                    <a:pt x="131942" y="15230"/>
                  </a:lnTo>
                  <a:lnTo>
                    <a:pt x="131829" y="15127"/>
                  </a:lnTo>
                  <a:lnTo>
                    <a:pt x="131725" y="15034"/>
                  </a:lnTo>
                  <a:lnTo>
                    <a:pt x="131612" y="14951"/>
                  </a:lnTo>
                  <a:lnTo>
                    <a:pt x="131498" y="14868"/>
                  </a:lnTo>
                  <a:lnTo>
                    <a:pt x="131384" y="14796"/>
                  </a:lnTo>
                  <a:lnTo>
                    <a:pt x="131270" y="14734"/>
                  </a:lnTo>
                  <a:lnTo>
                    <a:pt x="131146" y="14672"/>
                  </a:lnTo>
                  <a:lnTo>
                    <a:pt x="131022" y="14620"/>
                  </a:lnTo>
                  <a:lnTo>
                    <a:pt x="130909" y="14579"/>
                  </a:lnTo>
                  <a:lnTo>
                    <a:pt x="130784" y="14537"/>
                  </a:lnTo>
                  <a:lnTo>
                    <a:pt x="130650" y="14506"/>
                  </a:lnTo>
                  <a:lnTo>
                    <a:pt x="130402" y="14455"/>
                  </a:lnTo>
                  <a:lnTo>
                    <a:pt x="130143" y="14434"/>
                  </a:lnTo>
                  <a:lnTo>
                    <a:pt x="129875" y="14434"/>
                  </a:lnTo>
                  <a:lnTo>
                    <a:pt x="129616" y="14455"/>
                  </a:lnTo>
                  <a:lnTo>
                    <a:pt x="129347" y="14486"/>
                  </a:lnTo>
                  <a:lnTo>
                    <a:pt x="129078" y="14548"/>
                  </a:lnTo>
                  <a:lnTo>
                    <a:pt x="128810" y="14620"/>
                  </a:lnTo>
                  <a:lnTo>
                    <a:pt x="128541" y="14713"/>
                  </a:lnTo>
                  <a:lnTo>
                    <a:pt x="128272" y="14817"/>
                  </a:lnTo>
                  <a:lnTo>
                    <a:pt x="128003" y="14930"/>
                  </a:lnTo>
                  <a:lnTo>
                    <a:pt x="127745" y="15065"/>
                  </a:lnTo>
                  <a:lnTo>
                    <a:pt x="127486" y="15209"/>
                  </a:lnTo>
                  <a:lnTo>
                    <a:pt x="127228" y="15365"/>
                  </a:lnTo>
                  <a:lnTo>
                    <a:pt x="126969" y="15520"/>
                  </a:lnTo>
                  <a:lnTo>
                    <a:pt x="126731" y="15695"/>
                  </a:lnTo>
                  <a:lnTo>
                    <a:pt x="126483" y="15871"/>
                  </a:lnTo>
                  <a:lnTo>
                    <a:pt x="126256" y="16057"/>
                  </a:lnTo>
                  <a:lnTo>
                    <a:pt x="126028" y="16243"/>
                  </a:lnTo>
                  <a:lnTo>
                    <a:pt x="125811" y="16440"/>
                  </a:lnTo>
                  <a:lnTo>
                    <a:pt x="125604" y="16626"/>
                  </a:lnTo>
                  <a:lnTo>
                    <a:pt x="125408" y="16822"/>
                  </a:lnTo>
                  <a:lnTo>
                    <a:pt x="125222" y="17019"/>
                  </a:lnTo>
                  <a:lnTo>
                    <a:pt x="125046" y="17215"/>
                  </a:lnTo>
                  <a:lnTo>
                    <a:pt x="124881" y="17412"/>
                  </a:lnTo>
                  <a:lnTo>
                    <a:pt x="124736" y="17598"/>
                  </a:lnTo>
                  <a:lnTo>
                    <a:pt x="124664" y="17712"/>
                  </a:lnTo>
                  <a:lnTo>
                    <a:pt x="124612" y="17825"/>
                  </a:lnTo>
                  <a:lnTo>
                    <a:pt x="124581" y="17949"/>
                  </a:lnTo>
                  <a:lnTo>
                    <a:pt x="124560" y="18073"/>
                  </a:lnTo>
                  <a:lnTo>
                    <a:pt x="124570" y="18208"/>
                  </a:lnTo>
                  <a:lnTo>
                    <a:pt x="124581" y="18332"/>
                  </a:lnTo>
                  <a:lnTo>
                    <a:pt x="124622" y="18456"/>
                  </a:lnTo>
                  <a:lnTo>
                    <a:pt x="124664" y="18580"/>
                  </a:lnTo>
                  <a:lnTo>
                    <a:pt x="124726" y="18694"/>
                  </a:lnTo>
                  <a:lnTo>
                    <a:pt x="124798" y="18808"/>
                  </a:lnTo>
                  <a:lnTo>
                    <a:pt x="124881" y="18911"/>
                  </a:lnTo>
                  <a:lnTo>
                    <a:pt x="124974" y="19004"/>
                  </a:lnTo>
                  <a:lnTo>
                    <a:pt x="125067" y="19087"/>
                  </a:lnTo>
                  <a:lnTo>
                    <a:pt x="125180" y="19149"/>
                  </a:lnTo>
                  <a:lnTo>
                    <a:pt x="125294" y="19211"/>
                  </a:lnTo>
                  <a:lnTo>
                    <a:pt x="125408" y="19242"/>
                  </a:lnTo>
                  <a:lnTo>
                    <a:pt x="125501" y="19294"/>
                  </a:lnTo>
                  <a:lnTo>
                    <a:pt x="125584" y="19345"/>
                  </a:lnTo>
                  <a:lnTo>
                    <a:pt x="125646" y="19397"/>
                  </a:lnTo>
                  <a:lnTo>
                    <a:pt x="125708" y="19449"/>
                  </a:lnTo>
                  <a:lnTo>
                    <a:pt x="125759" y="19500"/>
                  </a:lnTo>
                  <a:lnTo>
                    <a:pt x="125801" y="19562"/>
                  </a:lnTo>
                  <a:lnTo>
                    <a:pt x="125832" y="19614"/>
                  </a:lnTo>
                  <a:lnTo>
                    <a:pt x="125842" y="19676"/>
                  </a:lnTo>
                  <a:lnTo>
                    <a:pt x="125853" y="19728"/>
                  </a:lnTo>
                  <a:lnTo>
                    <a:pt x="125853" y="19790"/>
                  </a:lnTo>
                  <a:lnTo>
                    <a:pt x="125842" y="19852"/>
                  </a:lnTo>
                  <a:lnTo>
                    <a:pt x="125811" y="19914"/>
                  </a:lnTo>
                  <a:lnTo>
                    <a:pt x="125780" y="19976"/>
                  </a:lnTo>
                  <a:lnTo>
                    <a:pt x="125739" y="20038"/>
                  </a:lnTo>
                  <a:lnTo>
                    <a:pt x="125687" y="20100"/>
                  </a:lnTo>
                  <a:lnTo>
                    <a:pt x="125615" y="20172"/>
                  </a:lnTo>
                  <a:lnTo>
                    <a:pt x="125542" y="20286"/>
                  </a:lnTo>
                  <a:lnTo>
                    <a:pt x="125480" y="20390"/>
                  </a:lnTo>
                  <a:lnTo>
                    <a:pt x="125387" y="20483"/>
                  </a:lnTo>
                  <a:lnTo>
                    <a:pt x="125315" y="20586"/>
                  </a:lnTo>
                  <a:lnTo>
                    <a:pt x="125243" y="20710"/>
                  </a:lnTo>
                  <a:lnTo>
                    <a:pt x="125180" y="20834"/>
                  </a:lnTo>
                  <a:lnTo>
                    <a:pt x="125139" y="20927"/>
                  </a:lnTo>
                  <a:lnTo>
                    <a:pt x="125077" y="21020"/>
                  </a:lnTo>
                  <a:lnTo>
                    <a:pt x="125005" y="21093"/>
                  </a:lnTo>
                  <a:lnTo>
                    <a:pt x="124922" y="21175"/>
                  </a:lnTo>
                  <a:lnTo>
                    <a:pt x="124829" y="21248"/>
                  </a:lnTo>
                  <a:lnTo>
                    <a:pt x="124726" y="21310"/>
                  </a:lnTo>
                  <a:lnTo>
                    <a:pt x="124508" y="21444"/>
                  </a:lnTo>
                  <a:lnTo>
                    <a:pt x="124043" y="21682"/>
                  </a:lnTo>
                  <a:lnTo>
                    <a:pt x="123836" y="21796"/>
                  </a:lnTo>
                  <a:lnTo>
                    <a:pt x="123743" y="21858"/>
                  </a:lnTo>
                  <a:lnTo>
                    <a:pt x="123661" y="21920"/>
                  </a:lnTo>
                  <a:lnTo>
                    <a:pt x="123516" y="22054"/>
                  </a:lnTo>
                  <a:lnTo>
                    <a:pt x="123371" y="22199"/>
                  </a:lnTo>
                  <a:lnTo>
                    <a:pt x="123237" y="22344"/>
                  </a:lnTo>
                  <a:lnTo>
                    <a:pt x="123113" y="22509"/>
                  </a:lnTo>
                  <a:lnTo>
                    <a:pt x="122989" y="22675"/>
                  </a:lnTo>
                  <a:lnTo>
                    <a:pt x="122885" y="22850"/>
                  </a:lnTo>
                  <a:lnTo>
                    <a:pt x="122802" y="23036"/>
                  </a:lnTo>
                  <a:lnTo>
                    <a:pt x="122730" y="23223"/>
                  </a:lnTo>
                  <a:lnTo>
                    <a:pt x="122689" y="23409"/>
                  </a:lnTo>
                  <a:lnTo>
                    <a:pt x="122658" y="23595"/>
                  </a:lnTo>
                  <a:lnTo>
                    <a:pt x="122647" y="23791"/>
                  </a:lnTo>
                  <a:lnTo>
                    <a:pt x="122647" y="23977"/>
                  </a:lnTo>
                  <a:lnTo>
                    <a:pt x="122678" y="24163"/>
                  </a:lnTo>
                  <a:lnTo>
                    <a:pt x="122720" y="24350"/>
                  </a:lnTo>
                  <a:lnTo>
                    <a:pt x="122792" y="24536"/>
                  </a:lnTo>
                  <a:lnTo>
                    <a:pt x="122875" y="24711"/>
                  </a:lnTo>
                  <a:lnTo>
                    <a:pt x="122947" y="24835"/>
                  </a:lnTo>
                  <a:lnTo>
                    <a:pt x="123020" y="24939"/>
                  </a:lnTo>
                  <a:lnTo>
                    <a:pt x="123144" y="25104"/>
                  </a:lnTo>
                  <a:lnTo>
                    <a:pt x="123268" y="25239"/>
                  </a:lnTo>
                  <a:lnTo>
                    <a:pt x="123361" y="25352"/>
                  </a:lnTo>
                  <a:lnTo>
                    <a:pt x="123402" y="25414"/>
                  </a:lnTo>
                  <a:lnTo>
                    <a:pt x="123443" y="25466"/>
                  </a:lnTo>
                  <a:lnTo>
                    <a:pt x="123464" y="25539"/>
                  </a:lnTo>
                  <a:lnTo>
                    <a:pt x="123485" y="25611"/>
                  </a:lnTo>
                  <a:lnTo>
                    <a:pt x="123495" y="25694"/>
                  </a:lnTo>
                  <a:lnTo>
                    <a:pt x="123505" y="25787"/>
                  </a:lnTo>
                  <a:lnTo>
                    <a:pt x="123495" y="25900"/>
                  </a:lnTo>
                  <a:lnTo>
                    <a:pt x="123474" y="26035"/>
                  </a:lnTo>
                  <a:lnTo>
                    <a:pt x="123443" y="26252"/>
                  </a:lnTo>
                  <a:lnTo>
                    <a:pt x="123392" y="26459"/>
                  </a:lnTo>
                  <a:lnTo>
                    <a:pt x="123340" y="26655"/>
                  </a:lnTo>
                  <a:lnTo>
                    <a:pt x="123278" y="26841"/>
                  </a:lnTo>
                  <a:lnTo>
                    <a:pt x="123164" y="27183"/>
                  </a:lnTo>
                  <a:lnTo>
                    <a:pt x="123123" y="27348"/>
                  </a:lnTo>
                  <a:lnTo>
                    <a:pt x="123082" y="27513"/>
                  </a:lnTo>
                  <a:lnTo>
                    <a:pt x="123051" y="27689"/>
                  </a:lnTo>
                  <a:lnTo>
                    <a:pt x="123040" y="27855"/>
                  </a:lnTo>
                  <a:lnTo>
                    <a:pt x="123040" y="28030"/>
                  </a:lnTo>
                  <a:lnTo>
                    <a:pt x="123061" y="28206"/>
                  </a:lnTo>
                  <a:lnTo>
                    <a:pt x="123102" y="28392"/>
                  </a:lnTo>
                  <a:lnTo>
                    <a:pt x="123164" y="28589"/>
                  </a:lnTo>
                  <a:lnTo>
                    <a:pt x="123257" y="28806"/>
                  </a:lnTo>
                  <a:lnTo>
                    <a:pt x="123381" y="29023"/>
                  </a:lnTo>
                  <a:lnTo>
                    <a:pt x="123619" y="29437"/>
                  </a:lnTo>
                  <a:lnTo>
                    <a:pt x="123723" y="29633"/>
                  </a:lnTo>
                  <a:lnTo>
                    <a:pt x="123816" y="29819"/>
                  </a:lnTo>
                  <a:lnTo>
                    <a:pt x="123898" y="30005"/>
                  </a:lnTo>
                  <a:lnTo>
                    <a:pt x="123981" y="30181"/>
                  </a:lnTo>
                  <a:lnTo>
                    <a:pt x="124043" y="30357"/>
                  </a:lnTo>
                  <a:lnTo>
                    <a:pt x="124095" y="30543"/>
                  </a:lnTo>
                  <a:lnTo>
                    <a:pt x="124136" y="30719"/>
                  </a:lnTo>
                  <a:lnTo>
                    <a:pt x="124167" y="30905"/>
                  </a:lnTo>
                  <a:lnTo>
                    <a:pt x="124178" y="31101"/>
                  </a:lnTo>
                  <a:lnTo>
                    <a:pt x="124188" y="31298"/>
                  </a:lnTo>
                  <a:lnTo>
                    <a:pt x="124188" y="31504"/>
                  </a:lnTo>
                  <a:lnTo>
                    <a:pt x="124167" y="31732"/>
                  </a:lnTo>
                  <a:lnTo>
                    <a:pt x="124147" y="31970"/>
                  </a:lnTo>
                  <a:lnTo>
                    <a:pt x="124105" y="32218"/>
                  </a:lnTo>
                  <a:lnTo>
                    <a:pt x="124053" y="32528"/>
                  </a:lnTo>
                  <a:lnTo>
                    <a:pt x="124002" y="32859"/>
                  </a:lnTo>
                  <a:lnTo>
                    <a:pt x="123929" y="33200"/>
                  </a:lnTo>
                  <a:lnTo>
                    <a:pt x="123878" y="33376"/>
                  </a:lnTo>
                  <a:lnTo>
                    <a:pt x="123826" y="33541"/>
                  </a:lnTo>
                  <a:lnTo>
                    <a:pt x="123774" y="33696"/>
                  </a:lnTo>
                  <a:lnTo>
                    <a:pt x="123702" y="33851"/>
                  </a:lnTo>
                  <a:lnTo>
                    <a:pt x="123630" y="33996"/>
                  </a:lnTo>
                  <a:lnTo>
                    <a:pt x="123547" y="34120"/>
                  </a:lnTo>
                  <a:lnTo>
                    <a:pt x="123443" y="34234"/>
                  </a:lnTo>
                  <a:lnTo>
                    <a:pt x="123340" y="34327"/>
                  </a:lnTo>
                  <a:lnTo>
                    <a:pt x="123216" y="34410"/>
                  </a:lnTo>
                  <a:lnTo>
                    <a:pt x="123154" y="34441"/>
                  </a:lnTo>
                  <a:lnTo>
                    <a:pt x="123082" y="34472"/>
                  </a:lnTo>
                  <a:lnTo>
                    <a:pt x="122968" y="34503"/>
                  </a:lnTo>
                  <a:lnTo>
                    <a:pt x="122854" y="34524"/>
                  </a:lnTo>
                  <a:lnTo>
                    <a:pt x="122730" y="34534"/>
                  </a:lnTo>
                  <a:lnTo>
                    <a:pt x="122606" y="34534"/>
                  </a:lnTo>
                  <a:lnTo>
                    <a:pt x="122347" y="34513"/>
                  </a:lnTo>
                  <a:lnTo>
                    <a:pt x="122089" y="34482"/>
                  </a:lnTo>
                  <a:lnTo>
                    <a:pt x="121820" y="34441"/>
                  </a:lnTo>
                  <a:lnTo>
                    <a:pt x="121551" y="34410"/>
                  </a:lnTo>
                  <a:lnTo>
                    <a:pt x="121427" y="34399"/>
                  </a:lnTo>
                  <a:lnTo>
                    <a:pt x="121169" y="34399"/>
                  </a:lnTo>
                  <a:lnTo>
                    <a:pt x="121045" y="34420"/>
                  </a:lnTo>
                  <a:lnTo>
                    <a:pt x="120766" y="34472"/>
                  </a:lnTo>
                  <a:lnTo>
                    <a:pt x="120486" y="34544"/>
                  </a:lnTo>
                  <a:lnTo>
                    <a:pt x="120218" y="34637"/>
                  </a:lnTo>
                  <a:lnTo>
                    <a:pt x="119949" y="34741"/>
                  </a:lnTo>
                  <a:lnTo>
                    <a:pt x="119690" y="34865"/>
                  </a:lnTo>
                  <a:lnTo>
                    <a:pt x="119442" y="34999"/>
                  </a:lnTo>
                  <a:lnTo>
                    <a:pt x="119194" y="35154"/>
                  </a:lnTo>
                  <a:lnTo>
                    <a:pt x="118956" y="35320"/>
                  </a:lnTo>
                  <a:lnTo>
                    <a:pt x="118739" y="35485"/>
                  </a:lnTo>
                  <a:lnTo>
                    <a:pt x="118512" y="35692"/>
                  </a:lnTo>
                  <a:lnTo>
                    <a:pt x="118263" y="35930"/>
                  </a:lnTo>
                  <a:lnTo>
                    <a:pt x="118015" y="36188"/>
                  </a:lnTo>
                  <a:lnTo>
                    <a:pt x="117478" y="36736"/>
                  </a:lnTo>
                  <a:lnTo>
                    <a:pt x="117198" y="37015"/>
                  </a:lnTo>
                  <a:lnTo>
                    <a:pt x="116909" y="37274"/>
                  </a:lnTo>
                  <a:lnTo>
                    <a:pt x="116619" y="37522"/>
                  </a:lnTo>
                  <a:lnTo>
                    <a:pt x="116464" y="37636"/>
                  </a:lnTo>
                  <a:lnTo>
                    <a:pt x="116320" y="37739"/>
                  </a:lnTo>
                  <a:lnTo>
                    <a:pt x="116175" y="37832"/>
                  </a:lnTo>
                  <a:lnTo>
                    <a:pt x="116020" y="37925"/>
                  </a:lnTo>
                  <a:lnTo>
                    <a:pt x="115875" y="37998"/>
                  </a:lnTo>
                  <a:lnTo>
                    <a:pt x="115720" y="38060"/>
                  </a:lnTo>
                  <a:lnTo>
                    <a:pt x="115575" y="38111"/>
                  </a:lnTo>
                  <a:lnTo>
                    <a:pt x="115430" y="38153"/>
                  </a:lnTo>
                  <a:lnTo>
                    <a:pt x="115275" y="38173"/>
                  </a:lnTo>
                  <a:lnTo>
                    <a:pt x="115131" y="38184"/>
                  </a:lnTo>
                  <a:lnTo>
                    <a:pt x="114986" y="38173"/>
                  </a:lnTo>
                  <a:lnTo>
                    <a:pt x="114831" y="38142"/>
                  </a:lnTo>
                  <a:lnTo>
                    <a:pt x="114686" y="38091"/>
                  </a:lnTo>
                  <a:lnTo>
                    <a:pt x="114541" y="38029"/>
                  </a:lnTo>
                  <a:lnTo>
                    <a:pt x="114448" y="37977"/>
                  </a:lnTo>
                  <a:lnTo>
                    <a:pt x="114355" y="37915"/>
                  </a:lnTo>
                  <a:lnTo>
                    <a:pt x="114179" y="37780"/>
                  </a:lnTo>
                  <a:lnTo>
                    <a:pt x="114035" y="37636"/>
                  </a:lnTo>
                  <a:lnTo>
                    <a:pt x="113890" y="37491"/>
                  </a:lnTo>
                  <a:lnTo>
                    <a:pt x="113766" y="37336"/>
                  </a:lnTo>
                  <a:lnTo>
                    <a:pt x="113642" y="37181"/>
                  </a:lnTo>
                  <a:lnTo>
                    <a:pt x="113404" y="36871"/>
                  </a:lnTo>
                  <a:lnTo>
                    <a:pt x="113280" y="36726"/>
                  </a:lnTo>
                  <a:lnTo>
                    <a:pt x="113135" y="36591"/>
                  </a:lnTo>
                  <a:lnTo>
                    <a:pt x="112990" y="36478"/>
                  </a:lnTo>
                  <a:lnTo>
                    <a:pt x="112908" y="36416"/>
                  </a:lnTo>
                  <a:lnTo>
                    <a:pt x="112814" y="36364"/>
                  </a:lnTo>
                  <a:lnTo>
                    <a:pt x="112721" y="36323"/>
                  </a:lnTo>
                  <a:lnTo>
                    <a:pt x="112628" y="36281"/>
                  </a:lnTo>
                  <a:lnTo>
                    <a:pt x="112525" y="36250"/>
                  </a:lnTo>
                  <a:lnTo>
                    <a:pt x="112411" y="36219"/>
                  </a:lnTo>
                  <a:lnTo>
                    <a:pt x="112287" y="36199"/>
                  </a:lnTo>
                  <a:lnTo>
                    <a:pt x="112163" y="36178"/>
                  </a:lnTo>
                  <a:lnTo>
                    <a:pt x="112029" y="36168"/>
                  </a:lnTo>
                  <a:lnTo>
                    <a:pt x="111884" y="36168"/>
                  </a:lnTo>
                  <a:lnTo>
                    <a:pt x="111750" y="36178"/>
                  </a:lnTo>
                  <a:lnTo>
                    <a:pt x="111615" y="36188"/>
                  </a:lnTo>
                  <a:lnTo>
                    <a:pt x="111491" y="36199"/>
                  </a:lnTo>
                  <a:lnTo>
                    <a:pt x="111377" y="36230"/>
                  </a:lnTo>
                  <a:lnTo>
                    <a:pt x="111140" y="36292"/>
                  </a:lnTo>
                  <a:lnTo>
                    <a:pt x="110922" y="36374"/>
                  </a:lnTo>
                  <a:lnTo>
                    <a:pt x="110716" y="36467"/>
                  </a:lnTo>
                  <a:lnTo>
                    <a:pt x="110519" y="36581"/>
                  </a:lnTo>
                  <a:lnTo>
                    <a:pt x="110333" y="36705"/>
                  </a:lnTo>
                  <a:lnTo>
                    <a:pt x="110147" y="36840"/>
                  </a:lnTo>
                  <a:lnTo>
                    <a:pt x="109961" y="36984"/>
                  </a:lnTo>
                  <a:lnTo>
                    <a:pt x="109785" y="37129"/>
                  </a:lnTo>
                  <a:lnTo>
                    <a:pt x="109444" y="37429"/>
                  </a:lnTo>
                  <a:lnTo>
                    <a:pt x="109268" y="37574"/>
                  </a:lnTo>
                  <a:lnTo>
                    <a:pt x="109082" y="37718"/>
                  </a:lnTo>
                  <a:lnTo>
                    <a:pt x="108896" y="37853"/>
                  </a:lnTo>
                  <a:lnTo>
                    <a:pt x="108710" y="37977"/>
                  </a:lnTo>
                  <a:lnTo>
                    <a:pt x="108431" y="37956"/>
                  </a:lnTo>
                  <a:lnTo>
                    <a:pt x="108162" y="37956"/>
                  </a:lnTo>
                  <a:lnTo>
                    <a:pt x="107883" y="37977"/>
                  </a:lnTo>
                  <a:lnTo>
                    <a:pt x="107614" y="38018"/>
                  </a:lnTo>
                  <a:lnTo>
                    <a:pt x="107335" y="38070"/>
                  </a:lnTo>
                  <a:lnTo>
                    <a:pt x="107045" y="38153"/>
                  </a:lnTo>
                  <a:lnTo>
                    <a:pt x="106766" y="38246"/>
                  </a:lnTo>
                  <a:lnTo>
                    <a:pt x="106466" y="38360"/>
                  </a:lnTo>
                  <a:lnTo>
                    <a:pt x="105329" y="38814"/>
                  </a:lnTo>
                  <a:lnTo>
                    <a:pt x="104781" y="39021"/>
                  </a:lnTo>
                  <a:lnTo>
                    <a:pt x="104512" y="39114"/>
                  </a:lnTo>
                  <a:lnTo>
                    <a:pt x="104243" y="39197"/>
                  </a:lnTo>
                  <a:lnTo>
                    <a:pt x="103974" y="39280"/>
                  </a:lnTo>
                  <a:lnTo>
                    <a:pt x="103705" y="39352"/>
                  </a:lnTo>
                  <a:lnTo>
                    <a:pt x="103426" y="39424"/>
                  </a:lnTo>
                  <a:lnTo>
                    <a:pt x="103137" y="39476"/>
                  </a:lnTo>
                  <a:lnTo>
                    <a:pt x="102847" y="39518"/>
                  </a:lnTo>
                  <a:lnTo>
                    <a:pt x="102547" y="39559"/>
                  </a:lnTo>
                  <a:lnTo>
                    <a:pt x="102227" y="39590"/>
                  </a:lnTo>
                  <a:lnTo>
                    <a:pt x="101906" y="39600"/>
                  </a:lnTo>
                  <a:lnTo>
                    <a:pt x="101451" y="39621"/>
                  </a:lnTo>
                  <a:lnTo>
                    <a:pt x="101224" y="39631"/>
                  </a:lnTo>
                  <a:lnTo>
                    <a:pt x="100997" y="39652"/>
                  </a:lnTo>
                  <a:lnTo>
                    <a:pt x="100779" y="39683"/>
                  </a:lnTo>
                  <a:lnTo>
                    <a:pt x="100552" y="39724"/>
                  </a:lnTo>
                  <a:lnTo>
                    <a:pt x="100345" y="39766"/>
                  </a:lnTo>
                  <a:lnTo>
                    <a:pt x="100128" y="39817"/>
                  </a:lnTo>
                  <a:lnTo>
                    <a:pt x="99921" y="39890"/>
                  </a:lnTo>
                  <a:lnTo>
                    <a:pt x="99714" y="39962"/>
                  </a:lnTo>
                  <a:lnTo>
                    <a:pt x="99518" y="40055"/>
                  </a:lnTo>
                  <a:lnTo>
                    <a:pt x="99322" y="40159"/>
                  </a:lnTo>
                  <a:lnTo>
                    <a:pt x="99135" y="40283"/>
                  </a:lnTo>
                  <a:lnTo>
                    <a:pt x="98960" y="40417"/>
                  </a:lnTo>
                  <a:lnTo>
                    <a:pt x="98784" y="40572"/>
                  </a:lnTo>
                  <a:lnTo>
                    <a:pt x="98618" y="40738"/>
                  </a:lnTo>
                  <a:lnTo>
                    <a:pt x="98494" y="40893"/>
                  </a:lnTo>
                  <a:lnTo>
                    <a:pt x="98412" y="41017"/>
                  </a:lnTo>
                  <a:lnTo>
                    <a:pt x="98350" y="41110"/>
                  </a:lnTo>
                  <a:lnTo>
                    <a:pt x="98288" y="41182"/>
                  </a:lnTo>
                  <a:lnTo>
                    <a:pt x="98257" y="41213"/>
                  </a:lnTo>
                  <a:lnTo>
                    <a:pt x="98215" y="41244"/>
                  </a:lnTo>
                  <a:lnTo>
                    <a:pt x="98174" y="41265"/>
                  </a:lnTo>
                  <a:lnTo>
                    <a:pt x="98122" y="41286"/>
                  </a:lnTo>
                  <a:lnTo>
                    <a:pt x="97998" y="41317"/>
                  </a:lnTo>
                  <a:lnTo>
                    <a:pt x="97802" y="41327"/>
                  </a:lnTo>
                  <a:lnTo>
                    <a:pt x="97729" y="41337"/>
                  </a:lnTo>
                  <a:lnTo>
                    <a:pt x="97647" y="41327"/>
                  </a:lnTo>
                  <a:lnTo>
                    <a:pt x="97564" y="41317"/>
                  </a:lnTo>
                  <a:lnTo>
                    <a:pt x="97471" y="41296"/>
                  </a:lnTo>
                  <a:lnTo>
                    <a:pt x="97305" y="41234"/>
                  </a:lnTo>
                  <a:lnTo>
                    <a:pt x="97130" y="41161"/>
                  </a:lnTo>
                  <a:lnTo>
                    <a:pt x="96964" y="41079"/>
                  </a:lnTo>
                  <a:lnTo>
                    <a:pt x="96809" y="40986"/>
                  </a:lnTo>
                  <a:lnTo>
                    <a:pt x="96520" y="40820"/>
                  </a:lnTo>
                  <a:lnTo>
                    <a:pt x="96220" y="40655"/>
                  </a:lnTo>
                  <a:lnTo>
                    <a:pt x="95941" y="40469"/>
                  </a:lnTo>
                  <a:lnTo>
                    <a:pt x="95661" y="40283"/>
                  </a:lnTo>
                  <a:lnTo>
                    <a:pt x="95403" y="40076"/>
                  </a:lnTo>
                  <a:lnTo>
                    <a:pt x="95279" y="39962"/>
                  </a:lnTo>
                  <a:lnTo>
                    <a:pt x="95155" y="39848"/>
                  </a:lnTo>
                  <a:lnTo>
                    <a:pt x="95041" y="39735"/>
                  </a:lnTo>
                  <a:lnTo>
                    <a:pt x="94927" y="39600"/>
                  </a:lnTo>
                  <a:lnTo>
                    <a:pt x="94824" y="39476"/>
                  </a:lnTo>
                  <a:lnTo>
                    <a:pt x="94731" y="39331"/>
                  </a:lnTo>
                  <a:lnTo>
                    <a:pt x="94638" y="39187"/>
                  </a:lnTo>
                  <a:lnTo>
                    <a:pt x="94555" y="39032"/>
                  </a:lnTo>
                  <a:lnTo>
                    <a:pt x="94379" y="38670"/>
                  </a:lnTo>
                  <a:lnTo>
                    <a:pt x="94203" y="38318"/>
                  </a:lnTo>
                  <a:lnTo>
                    <a:pt x="94121" y="38153"/>
                  </a:lnTo>
                  <a:lnTo>
                    <a:pt x="94028" y="37998"/>
                  </a:lnTo>
                  <a:lnTo>
                    <a:pt x="93935" y="37843"/>
                  </a:lnTo>
                  <a:lnTo>
                    <a:pt x="93831" y="37708"/>
                  </a:lnTo>
                  <a:lnTo>
                    <a:pt x="93718" y="37584"/>
                  </a:lnTo>
                  <a:lnTo>
                    <a:pt x="93593" y="37470"/>
                  </a:lnTo>
                  <a:lnTo>
                    <a:pt x="93459" y="37367"/>
                  </a:lnTo>
                  <a:lnTo>
                    <a:pt x="93304" y="37284"/>
                  </a:lnTo>
                  <a:lnTo>
                    <a:pt x="93128" y="37222"/>
                  </a:lnTo>
                  <a:lnTo>
                    <a:pt x="92932" y="37181"/>
                  </a:lnTo>
                  <a:lnTo>
                    <a:pt x="92725" y="37150"/>
                  </a:lnTo>
                  <a:lnTo>
                    <a:pt x="92477" y="37150"/>
                  </a:lnTo>
                  <a:lnTo>
                    <a:pt x="92342" y="37160"/>
                  </a:lnTo>
                  <a:lnTo>
                    <a:pt x="92198" y="37170"/>
                  </a:lnTo>
                  <a:lnTo>
                    <a:pt x="92074" y="37201"/>
                  </a:lnTo>
                  <a:lnTo>
                    <a:pt x="91949" y="37232"/>
                  </a:lnTo>
                  <a:lnTo>
                    <a:pt x="91836" y="37274"/>
                  </a:lnTo>
                  <a:lnTo>
                    <a:pt x="91722" y="37326"/>
                  </a:lnTo>
                  <a:lnTo>
                    <a:pt x="91619" y="37377"/>
                  </a:lnTo>
                  <a:lnTo>
                    <a:pt x="91515" y="37439"/>
                  </a:lnTo>
                  <a:lnTo>
                    <a:pt x="91412" y="37501"/>
                  </a:lnTo>
                  <a:lnTo>
                    <a:pt x="91319" y="37574"/>
                  </a:lnTo>
                  <a:lnTo>
                    <a:pt x="91143" y="37729"/>
                  </a:lnTo>
                  <a:lnTo>
                    <a:pt x="90978" y="37894"/>
                  </a:lnTo>
                  <a:lnTo>
                    <a:pt x="90812" y="38070"/>
                  </a:lnTo>
                  <a:lnTo>
                    <a:pt x="90502" y="38432"/>
                  </a:lnTo>
                  <a:lnTo>
                    <a:pt x="90347" y="38618"/>
                  </a:lnTo>
                  <a:lnTo>
                    <a:pt x="90181" y="38804"/>
                  </a:lnTo>
                  <a:lnTo>
                    <a:pt x="90006" y="38970"/>
                  </a:lnTo>
                  <a:lnTo>
                    <a:pt x="89820" y="39125"/>
                  </a:lnTo>
                  <a:lnTo>
                    <a:pt x="89727" y="39197"/>
                  </a:lnTo>
                  <a:lnTo>
                    <a:pt x="89623" y="39269"/>
                  </a:lnTo>
                  <a:lnTo>
                    <a:pt x="89520" y="39331"/>
                  </a:lnTo>
                  <a:lnTo>
                    <a:pt x="89406" y="39383"/>
                  </a:lnTo>
                  <a:lnTo>
                    <a:pt x="89158" y="39497"/>
                  </a:lnTo>
                  <a:lnTo>
                    <a:pt x="88910" y="39580"/>
                  </a:lnTo>
                  <a:lnTo>
                    <a:pt x="88662" y="39652"/>
                  </a:lnTo>
                  <a:lnTo>
                    <a:pt x="88403" y="39724"/>
                  </a:lnTo>
                  <a:lnTo>
                    <a:pt x="88145" y="39776"/>
                  </a:lnTo>
                  <a:lnTo>
                    <a:pt x="87886" y="39828"/>
                  </a:lnTo>
                  <a:lnTo>
                    <a:pt x="87369" y="39921"/>
                  </a:lnTo>
                  <a:lnTo>
                    <a:pt x="86852" y="40024"/>
                  </a:lnTo>
                  <a:lnTo>
                    <a:pt x="86594" y="40086"/>
                  </a:lnTo>
                  <a:lnTo>
                    <a:pt x="86335" y="40148"/>
                  </a:lnTo>
                  <a:lnTo>
                    <a:pt x="86087" y="40231"/>
                  </a:lnTo>
                  <a:lnTo>
                    <a:pt x="85839" y="40324"/>
                  </a:lnTo>
                  <a:lnTo>
                    <a:pt x="85601" y="40438"/>
                  </a:lnTo>
                  <a:lnTo>
                    <a:pt x="85363" y="40572"/>
                  </a:lnTo>
                  <a:lnTo>
                    <a:pt x="85291" y="40614"/>
                  </a:lnTo>
                  <a:lnTo>
                    <a:pt x="85208" y="40686"/>
                  </a:lnTo>
                  <a:lnTo>
                    <a:pt x="85022" y="40862"/>
                  </a:lnTo>
                  <a:lnTo>
                    <a:pt x="84588" y="41306"/>
                  </a:lnTo>
                  <a:lnTo>
                    <a:pt x="84381" y="41523"/>
                  </a:lnTo>
                  <a:lnTo>
                    <a:pt x="84185" y="41709"/>
                  </a:lnTo>
                  <a:lnTo>
                    <a:pt x="84102" y="41782"/>
                  </a:lnTo>
                  <a:lnTo>
                    <a:pt x="84029" y="41834"/>
                  </a:lnTo>
                  <a:lnTo>
                    <a:pt x="83967" y="41865"/>
                  </a:lnTo>
                  <a:lnTo>
                    <a:pt x="83926" y="41875"/>
                  </a:lnTo>
                  <a:lnTo>
                    <a:pt x="83895" y="41875"/>
                  </a:lnTo>
                  <a:lnTo>
                    <a:pt x="83854" y="41854"/>
                  </a:lnTo>
                  <a:lnTo>
                    <a:pt x="83823" y="41823"/>
                  </a:lnTo>
                  <a:lnTo>
                    <a:pt x="83802" y="41782"/>
                  </a:lnTo>
                  <a:lnTo>
                    <a:pt x="83750" y="41668"/>
                  </a:lnTo>
                  <a:lnTo>
                    <a:pt x="83699" y="41523"/>
                  </a:lnTo>
                  <a:lnTo>
                    <a:pt x="83668" y="41348"/>
                  </a:lnTo>
                  <a:lnTo>
                    <a:pt x="83637" y="41151"/>
                  </a:lnTo>
                  <a:lnTo>
                    <a:pt x="83606" y="40944"/>
                  </a:lnTo>
                  <a:lnTo>
                    <a:pt x="83585" y="40717"/>
                  </a:lnTo>
                  <a:lnTo>
                    <a:pt x="83554" y="40262"/>
                  </a:lnTo>
                  <a:lnTo>
                    <a:pt x="83533" y="39817"/>
                  </a:lnTo>
                  <a:lnTo>
                    <a:pt x="83523" y="39435"/>
                  </a:lnTo>
                  <a:lnTo>
                    <a:pt x="83502" y="39166"/>
                  </a:lnTo>
                  <a:lnTo>
                    <a:pt x="83492" y="39032"/>
                  </a:lnTo>
                  <a:lnTo>
                    <a:pt x="83461" y="38907"/>
                  </a:lnTo>
                  <a:lnTo>
                    <a:pt x="83419" y="38783"/>
                  </a:lnTo>
                  <a:lnTo>
                    <a:pt x="83368" y="38670"/>
                  </a:lnTo>
                  <a:lnTo>
                    <a:pt x="83295" y="38556"/>
                  </a:lnTo>
                  <a:lnTo>
                    <a:pt x="83223" y="38453"/>
                  </a:lnTo>
                  <a:lnTo>
                    <a:pt x="83140" y="38360"/>
                  </a:lnTo>
                  <a:lnTo>
                    <a:pt x="83058" y="38277"/>
                  </a:lnTo>
                  <a:lnTo>
                    <a:pt x="82954" y="38204"/>
                  </a:lnTo>
                  <a:lnTo>
                    <a:pt x="82851" y="38153"/>
                  </a:lnTo>
                  <a:lnTo>
                    <a:pt x="82737" y="38101"/>
                  </a:lnTo>
                  <a:lnTo>
                    <a:pt x="82613" y="38070"/>
                  </a:lnTo>
                  <a:lnTo>
                    <a:pt x="82489" y="38049"/>
                  </a:lnTo>
                  <a:lnTo>
                    <a:pt x="82354" y="38039"/>
                  </a:lnTo>
                  <a:lnTo>
                    <a:pt x="82220" y="38060"/>
                  </a:lnTo>
                  <a:lnTo>
                    <a:pt x="82086" y="38080"/>
                  </a:lnTo>
                  <a:lnTo>
                    <a:pt x="81755" y="38184"/>
                  </a:lnTo>
                  <a:lnTo>
                    <a:pt x="81486" y="38266"/>
                  </a:lnTo>
                  <a:lnTo>
                    <a:pt x="81352" y="38163"/>
                  </a:lnTo>
                  <a:lnTo>
                    <a:pt x="81217" y="38070"/>
                  </a:lnTo>
                  <a:lnTo>
                    <a:pt x="80928" y="37884"/>
                  </a:lnTo>
                  <a:lnTo>
                    <a:pt x="80607" y="37708"/>
                  </a:lnTo>
                  <a:lnTo>
                    <a:pt x="80266" y="37532"/>
                  </a:lnTo>
                  <a:lnTo>
                    <a:pt x="80059" y="37419"/>
                  </a:lnTo>
                  <a:lnTo>
                    <a:pt x="79883" y="37315"/>
                  </a:lnTo>
                  <a:lnTo>
                    <a:pt x="79749" y="37212"/>
                  </a:lnTo>
                  <a:lnTo>
                    <a:pt x="79635" y="37108"/>
                  </a:lnTo>
                  <a:lnTo>
                    <a:pt x="79563" y="36995"/>
                  </a:lnTo>
                  <a:lnTo>
                    <a:pt x="79511" y="36891"/>
                  </a:lnTo>
                  <a:lnTo>
                    <a:pt x="79480" y="36778"/>
                  </a:lnTo>
                  <a:lnTo>
                    <a:pt x="79470" y="36653"/>
                  </a:lnTo>
                  <a:lnTo>
                    <a:pt x="79490" y="36540"/>
                  </a:lnTo>
                  <a:lnTo>
                    <a:pt x="79521" y="36416"/>
                  </a:lnTo>
                  <a:lnTo>
                    <a:pt x="79584" y="36281"/>
                  </a:lnTo>
                  <a:lnTo>
                    <a:pt x="79646" y="36147"/>
                  </a:lnTo>
                  <a:lnTo>
                    <a:pt x="79739" y="35992"/>
                  </a:lnTo>
                  <a:lnTo>
                    <a:pt x="79832" y="35837"/>
                  </a:lnTo>
                  <a:lnTo>
                    <a:pt x="80059" y="35506"/>
                  </a:lnTo>
                  <a:lnTo>
                    <a:pt x="80225" y="35247"/>
                  </a:lnTo>
                  <a:lnTo>
                    <a:pt x="80380" y="34999"/>
                  </a:lnTo>
                  <a:lnTo>
                    <a:pt x="80514" y="34730"/>
                  </a:lnTo>
                  <a:lnTo>
                    <a:pt x="80576" y="34596"/>
                  </a:lnTo>
                  <a:lnTo>
                    <a:pt x="80628" y="34462"/>
                  </a:lnTo>
                  <a:lnTo>
                    <a:pt x="80669" y="34317"/>
                  </a:lnTo>
                  <a:lnTo>
                    <a:pt x="80711" y="34182"/>
                  </a:lnTo>
                  <a:lnTo>
                    <a:pt x="80742" y="34038"/>
                  </a:lnTo>
                  <a:lnTo>
                    <a:pt x="80762" y="33893"/>
                  </a:lnTo>
                  <a:lnTo>
                    <a:pt x="80762" y="33748"/>
                  </a:lnTo>
                  <a:lnTo>
                    <a:pt x="80762" y="33593"/>
                  </a:lnTo>
                  <a:lnTo>
                    <a:pt x="80752" y="33438"/>
                  </a:lnTo>
                  <a:lnTo>
                    <a:pt x="80731" y="33293"/>
                  </a:lnTo>
                  <a:lnTo>
                    <a:pt x="80700" y="33169"/>
                  </a:lnTo>
                  <a:lnTo>
                    <a:pt x="80669" y="33066"/>
                  </a:lnTo>
                  <a:lnTo>
                    <a:pt x="80628" y="32952"/>
                  </a:lnTo>
                  <a:lnTo>
                    <a:pt x="80586" y="32859"/>
                  </a:lnTo>
                  <a:lnTo>
                    <a:pt x="80473" y="32662"/>
                  </a:lnTo>
                  <a:lnTo>
                    <a:pt x="80359" y="32487"/>
                  </a:lnTo>
                  <a:lnTo>
                    <a:pt x="80235" y="32321"/>
                  </a:lnTo>
                  <a:lnTo>
                    <a:pt x="80111" y="32156"/>
                  </a:lnTo>
                  <a:lnTo>
                    <a:pt x="79987" y="32011"/>
                  </a:lnTo>
                  <a:lnTo>
                    <a:pt x="79883" y="31856"/>
                  </a:lnTo>
                  <a:lnTo>
                    <a:pt x="79801" y="31701"/>
                  </a:lnTo>
                  <a:lnTo>
                    <a:pt x="79759" y="31629"/>
                  </a:lnTo>
                  <a:lnTo>
                    <a:pt x="79739" y="31546"/>
                  </a:lnTo>
                  <a:lnTo>
                    <a:pt x="79718" y="31463"/>
                  </a:lnTo>
                  <a:lnTo>
                    <a:pt x="79697" y="31380"/>
                  </a:lnTo>
                  <a:lnTo>
                    <a:pt x="79697" y="31298"/>
                  </a:lnTo>
                  <a:lnTo>
                    <a:pt x="79708" y="31215"/>
                  </a:lnTo>
                  <a:lnTo>
                    <a:pt x="79728" y="31122"/>
                  </a:lnTo>
                  <a:lnTo>
                    <a:pt x="79759" y="31029"/>
                  </a:lnTo>
                  <a:lnTo>
                    <a:pt x="79801" y="30925"/>
                  </a:lnTo>
                  <a:lnTo>
                    <a:pt x="79852" y="30832"/>
                  </a:lnTo>
                  <a:lnTo>
                    <a:pt x="79925" y="30719"/>
                  </a:lnTo>
                  <a:lnTo>
                    <a:pt x="80007" y="30615"/>
                  </a:lnTo>
                  <a:lnTo>
                    <a:pt x="80111" y="30491"/>
                  </a:lnTo>
                  <a:lnTo>
                    <a:pt x="80225" y="30377"/>
                  </a:lnTo>
                  <a:lnTo>
                    <a:pt x="80369" y="30243"/>
                  </a:lnTo>
                  <a:lnTo>
                    <a:pt x="80514" y="30119"/>
                  </a:lnTo>
                  <a:lnTo>
                    <a:pt x="80669" y="29995"/>
                  </a:lnTo>
                  <a:lnTo>
                    <a:pt x="80824" y="29891"/>
                  </a:lnTo>
                  <a:lnTo>
                    <a:pt x="81145" y="29685"/>
                  </a:lnTo>
                  <a:lnTo>
                    <a:pt x="81465" y="29478"/>
                  </a:lnTo>
                  <a:lnTo>
                    <a:pt x="81786" y="29261"/>
                  </a:lnTo>
                  <a:lnTo>
                    <a:pt x="81931" y="29157"/>
                  </a:lnTo>
                  <a:lnTo>
                    <a:pt x="82086" y="29033"/>
                  </a:lnTo>
                  <a:lnTo>
                    <a:pt x="82230" y="28909"/>
                  </a:lnTo>
                  <a:lnTo>
                    <a:pt x="82365" y="28764"/>
                  </a:lnTo>
                  <a:lnTo>
                    <a:pt x="82499" y="28620"/>
                  </a:lnTo>
                  <a:lnTo>
                    <a:pt x="82623" y="28454"/>
                  </a:lnTo>
                  <a:lnTo>
                    <a:pt x="82727" y="28289"/>
                  </a:lnTo>
                  <a:lnTo>
                    <a:pt x="82830" y="28113"/>
                  </a:lnTo>
                  <a:lnTo>
                    <a:pt x="82913" y="27937"/>
                  </a:lnTo>
                  <a:lnTo>
                    <a:pt x="82996" y="27762"/>
                  </a:lnTo>
                  <a:lnTo>
                    <a:pt x="83058" y="27575"/>
                  </a:lnTo>
                  <a:lnTo>
                    <a:pt x="83109" y="27400"/>
                  </a:lnTo>
                  <a:lnTo>
                    <a:pt x="83151" y="27214"/>
                  </a:lnTo>
                  <a:lnTo>
                    <a:pt x="83192" y="27017"/>
                  </a:lnTo>
                  <a:lnTo>
                    <a:pt x="83213" y="26831"/>
                  </a:lnTo>
                  <a:lnTo>
                    <a:pt x="83233" y="26645"/>
                  </a:lnTo>
                  <a:lnTo>
                    <a:pt x="83244" y="26448"/>
                  </a:lnTo>
                  <a:lnTo>
                    <a:pt x="83244" y="26252"/>
                  </a:lnTo>
                  <a:lnTo>
                    <a:pt x="83233" y="25859"/>
                  </a:lnTo>
                  <a:lnTo>
                    <a:pt x="83202" y="25456"/>
                  </a:lnTo>
                  <a:lnTo>
                    <a:pt x="83078" y="24298"/>
                  </a:lnTo>
                  <a:lnTo>
                    <a:pt x="82933" y="23140"/>
                  </a:lnTo>
                  <a:lnTo>
                    <a:pt x="82768" y="21992"/>
                  </a:lnTo>
                  <a:lnTo>
                    <a:pt x="82603" y="20834"/>
                  </a:lnTo>
                  <a:lnTo>
                    <a:pt x="82251" y="18528"/>
                  </a:lnTo>
                  <a:lnTo>
                    <a:pt x="82086" y="17370"/>
                  </a:lnTo>
                  <a:lnTo>
                    <a:pt x="81920" y="16212"/>
                  </a:lnTo>
                  <a:lnTo>
                    <a:pt x="81889" y="16078"/>
                  </a:lnTo>
                  <a:lnTo>
                    <a:pt x="81838" y="15964"/>
                  </a:lnTo>
                  <a:lnTo>
                    <a:pt x="81775" y="15850"/>
                  </a:lnTo>
                  <a:lnTo>
                    <a:pt x="81693" y="15757"/>
                  </a:lnTo>
                  <a:lnTo>
                    <a:pt x="81600" y="15664"/>
                  </a:lnTo>
                  <a:lnTo>
                    <a:pt x="81496" y="15592"/>
                  </a:lnTo>
                  <a:lnTo>
                    <a:pt x="81383" y="15530"/>
                  </a:lnTo>
                  <a:lnTo>
                    <a:pt x="81258" y="15489"/>
                  </a:lnTo>
                  <a:lnTo>
                    <a:pt x="81134" y="15447"/>
                  </a:lnTo>
                  <a:lnTo>
                    <a:pt x="81010" y="15427"/>
                  </a:lnTo>
                  <a:lnTo>
                    <a:pt x="80876" y="15416"/>
                  </a:lnTo>
                  <a:lnTo>
                    <a:pt x="80742" y="15416"/>
                  </a:lnTo>
                  <a:lnTo>
                    <a:pt x="80617" y="15427"/>
                  </a:lnTo>
                  <a:lnTo>
                    <a:pt x="80493" y="15458"/>
                  </a:lnTo>
                  <a:lnTo>
                    <a:pt x="80380" y="15499"/>
                  </a:lnTo>
                  <a:lnTo>
                    <a:pt x="80266" y="15551"/>
                  </a:lnTo>
                  <a:lnTo>
                    <a:pt x="79718" y="15861"/>
                  </a:lnTo>
                  <a:lnTo>
                    <a:pt x="79180" y="16192"/>
                  </a:lnTo>
                  <a:lnTo>
                    <a:pt x="78663" y="16543"/>
                  </a:lnTo>
                  <a:lnTo>
                    <a:pt x="78157" y="16905"/>
                  </a:lnTo>
                  <a:lnTo>
                    <a:pt x="77660" y="17298"/>
                  </a:lnTo>
                  <a:lnTo>
                    <a:pt x="77195" y="17691"/>
                  </a:lnTo>
                  <a:lnTo>
                    <a:pt x="76730" y="18115"/>
                  </a:lnTo>
                  <a:lnTo>
                    <a:pt x="76296" y="18549"/>
                  </a:lnTo>
                  <a:lnTo>
                    <a:pt x="75872" y="18994"/>
                  </a:lnTo>
                  <a:lnTo>
                    <a:pt x="75458" y="19469"/>
                  </a:lnTo>
                  <a:lnTo>
                    <a:pt x="75076" y="19945"/>
                  </a:lnTo>
                  <a:lnTo>
                    <a:pt x="74703" y="20441"/>
                  </a:lnTo>
                  <a:lnTo>
                    <a:pt x="74341" y="20958"/>
                  </a:lnTo>
                  <a:lnTo>
                    <a:pt x="74011" y="21485"/>
                  </a:lnTo>
                  <a:lnTo>
                    <a:pt x="73690" y="22033"/>
                  </a:lnTo>
                  <a:lnTo>
                    <a:pt x="73390" y="22592"/>
                  </a:lnTo>
                  <a:lnTo>
                    <a:pt x="73328" y="22716"/>
                  </a:lnTo>
                  <a:lnTo>
                    <a:pt x="73297" y="22840"/>
                  </a:lnTo>
                  <a:lnTo>
                    <a:pt x="73266" y="22964"/>
                  </a:lnTo>
                  <a:lnTo>
                    <a:pt x="73256" y="23088"/>
                  </a:lnTo>
                  <a:lnTo>
                    <a:pt x="73039" y="23316"/>
                  </a:lnTo>
                  <a:lnTo>
                    <a:pt x="72832" y="23553"/>
                  </a:lnTo>
                  <a:lnTo>
                    <a:pt x="72615" y="23791"/>
                  </a:lnTo>
                  <a:lnTo>
                    <a:pt x="72418" y="24050"/>
                  </a:lnTo>
                  <a:lnTo>
                    <a:pt x="72222" y="24298"/>
                  </a:lnTo>
                  <a:lnTo>
                    <a:pt x="72036" y="24567"/>
                  </a:lnTo>
                  <a:lnTo>
                    <a:pt x="71860" y="24825"/>
                  </a:lnTo>
                  <a:lnTo>
                    <a:pt x="71705" y="25104"/>
                  </a:lnTo>
                  <a:lnTo>
                    <a:pt x="71560" y="25383"/>
                  </a:lnTo>
                  <a:lnTo>
                    <a:pt x="71436" y="25673"/>
                  </a:lnTo>
                  <a:lnTo>
                    <a:pt x="71322" y="25962"/>
                  </a:lnTo>
                  <a:lnTo>
                    <a:pt x="71229" y="26262"/>
                  </a:lnTo>
                  <a:lnTo>
                    <a:pt x="71167" y="26573"/>
                  </a:lnTo>
                  <a:lnTo>
                    <a:pt x="71147" y="26728"/>
                  </a:lnTo>
                  <a:lnTo>
                    <a:pt x="71126" y="26883"/>
                  </a:lnTo>
                  <a:lnTo>
                    <a:pt x="71115" y="27038"/>
                  </a:lnTo>
                  <a:lnTo>
                    <a:pt x="71115" y="27203"/>
                  </a:lnTo>
                  <a:lnTo>
                    <a:pt x="71115" y="27358"/>
                  </a:lnTo>
                  <a:lnTo>
                    <a:pt x="71126" y="27524"/>
                  </a:lnTo>
                  <a:lnTo>
                    <a:pt x="71147" y="27700"/>
                  </a:lnTo>
                  <a:lnTo>
                    <a:pt x="71167" y="27865"/>
                  </a:lnTo>
                  <a:lnTo>
                    <a:pt x="71198" y="28020"/>
                  </a:lnTo>
                  <a:lnTo>
                    <a:pt x="71240" y="28175"/>
                  </a:lnTo>
                  <a:lnTo>
                    <a:pt x="71291" y="28330"/>
                  </a:lnTo>
                  <a:lnTo>
                    <a:pt x="71343" y="28475"/>
                  </a:lnTo>
                  <a:lnTo>
                    <a:pt x="71467" y="28764"/>
                  </a:lnTo>
                  <a:lnTo>
                    <a:pt x="71601" y="29044"/>
                  </a:lnTo>
                  <a:lnTo>
                    <a:pt x="71746" y="29333"/>
                  </a:lnTo>
                  <a:lnTo>
                    <a:pt x="72067" y="29902"/>
                  </a:lnTo>
                  <a:lnTo>
                    <a:pt x="72139" y="30057"/>
                  </a:lnTo>
                  <a:lnTo>
                    <a:pt x="72201" y="30202"/>
                  </a:lnTo>
                  <a:lnTo>
                    <a:pt x="72253" y="30346"/>
                  </a:lnTo>
                  <a:lnTo>
                    <a:pt x="72305" y="30502"/>
                  </a:lnTo>
                  <a:lnTo>
                    <a:pt x="72336" y="30636"/>
                  </a:lnTo>
                  <a:lnTo>
                    <a:pt x="72356" y="30781"/>
                  </a:lnTo>
                  <a:lnTo>
                    <a:pt x="72377" y="30925"/>
                  </a:lnTo>
                  <a:lnTo>
                    <a:pt x="72377" y="31060"/>
                  </a:lnTo>
                  <a:lnTo>
                    <a:pt x="72377" y="31194"/>
                  </a:lnTo>
                  <a:lnTo>
                    <a:pt x="72367" y="31339"/>
                  </a:lnTo>
                  <a:lnTo>
                    <a:pt x="72346" y="31473"/>
                  </a:lnTo>
                  <a:lnTo>
                    <a:pt x="72315" y="31597"/>
                  </a:lnTo>
                  <a:lnTo>
                    <a:pt x="72284" y="31732"/>
                  </a:lnTo>
                  <a:lnTo>
                    <a:pt x="72242" y="31866"/>
                  </a:lnTo>
                  <a:lnTo>
                    <a:pt x="72149" y="32125"/>
                  </a:lnTo>
                  <a:lnTo>
                    <a:pt x="72025" y="32373"/>
                  </a:lnTo>
                  <a:lnTo>
                    <a:pt x="71881" y="32621"/>
                  </a:lnTo>
                  <a:lnTo>
                    <a:pt x="71726" y="32859"/>
                  </a:lnTo>
                  <a:lnTo>
                    <a:pt x="71550" y="33097"/>
                  </a:lnTo>
                  <a:lnTo>
                    <a:pt x="71364" y="33335"/>
                  </a:lnTo>
                  <a:lnTo>
                    <a:pt x="71178" y="33562"/>
                  </a:lnTo>
                  <a:lnTo>
                    <a:pt x="70785" y="34017"/>
                  </a:lnTo>
                  <a:lnTo>
                    <a:pt x="70692" y="34131"/>
                  </a:lnTo>
                  <a:lnTo>
                    <a:pt x="70619" y="34255"/>
                  </a:lnTo>
                  <a:lnTo>
                    <a:pt x="70557" y="34389"/>
                  </a:lnTo>
                  <a:lnTo>
                    <a:pt x="70516" y="34524"/>
                  </a:lnTo>
                  <a:lnTo>
                    <a:pt x="70495" y="34668"/>
                  </a:lnTo>
                  <a:lnTo>
                    <a:pt x="70474" y="34813"/>
                  </a:lnTo>
                  <a:lnTo>
                    <a:pt x="70485" y="34958"/>
                  </a:lnTo>
                  <a:lnTo>
                    <a:pt x="70505" y="35103"/>
                  </a:lnTo>
                  <a:lnTo>
                    <a:pt x="70547" y="35237"/>
                  </a:lnTo>
                  <a:lnTo>
                    <a:pt x="70599" y="35371"/>
                  </a:lnTo>
                  <a:lnTo>
                    <a:pt x="70671" y="35495"/>
                  </a:lnTo>
                  <a:lnTo>
                    <a:pt x="70754" y="35609"/>
                  </a:lnTo>
                  <a:lnTo>
                    <a:pt x="70857" y="35702"/>
                  </a:lnTo>
                  <a:lnTo>
                    <a:pt x="70981" y="35785"/>
                  </a:lnTo>
                  <a:lnTo>
                    <a:pt x="71126" y="35847"/>
                  </a:lnTo>
                  <a:lnTo>
                    <a:pt x="71198" y="35868"/>
                  </a:lnTo>
                  <a:lnTo>
                    <a:pt x="71281" y="35888"/>
                  </a:lnTo>
                  <a:lnTo>
                    <a:pt x="71436" y="35930"/>
                  </a:lnTo>
                  <a:lnTo>
                    <a:pt x="71581" y="35981"/>
                  </a:lnTo>
                  <a:lnTo>
                    <a:pt x="71715" y="36043"/>
                  </a:lnTo>
                  <a:lnTo>
                    <a:pt x="71829" y="36116"/>
                  </a:lnTo>
                  <a:lnTo>
                    <a:pt x="71943" y="36199"/>
                  </a:lnTo>
                  <a:lnTo>
                    <a:pt x="72046" y="36292"/>
                  </a:lnTo>
                  <a:lnTo>
                    <a:pt x="72139" y="36395"/>
                  </a:lnTo>
                  <a:lnTo>
                    <a:pt x="72222" y="36509"/>
                  </a:lnTo>
                  <a:lnTo>
                    <a:pt x="72305" y="36633"/>
                  </a:lnTo>
                  <a:lnTo>
                    <a:pt x="72367" y="36757"/>
                  </a:lnTo>
                  <a:lnTo>
                    <a:pt x="72429" y="36891"/>
                  </a:lnTo>
                  <a:lnTo>
                    <a:pt x="72491" y="37026"/>
                  </a:lnTo>
                  <a:lnTo>
                    <a:pt x="72542" y="37170"/>
                  </a:lnTo>
                  <a:lnTo>
                    <a:pt x="72584" y="37326"/>
                  </a:lnTo>
                  <a:lnTo>
                    <a:pt x="72656" y="37636"/>
                  </a:lnTo>
                  <a:lnTo>
                    <a:pt x="72718" y="37956"/>
                  </a:lnTo>
                  <a:lnTo>
                    <a:pt x="72759" y="38287"/>
                  </a:lnTo>
                  <a:lnTo>
                    <a:pt x="72832" y="38939"/>
                  </a:lnTo>
                  <a:lnTo>
                    <a:pt x="72873" y="39249"/>
                  </a:lnTo>
                  <a:lnTo>
                    <a:pt x="72915" y="39549"/>
                  </a:lnTo>
                  <a:lnTo>
                    <a:pt x="72966" y="39828"/>
                  </a:lnTo>
                  <a:lnTo>
                    <a:pt x="73028" y="40086"/>
                  </a:lnTo>
                  <a:lnTo>
                    <a:pt x="73090" y="40262"/>
                  </a:lnTo>
                  <a:lnTo>
                    <a:pt x="73173" y="40438"/>
                  </a:lnTo>
                  <a:lnTo>
                    <a:pt x="73276" y="40634"/>
                  </a:lnTo>
                  <a:lnTo>
                    <a:pt x="73401" y="40831"/>
                  </a:lnTo>
                  <a:lnTo>
                    <a:pt x="73659" y="41244"/>
                  </a:lnTo>
                  <a:lnTo>
                    <a:pt x="73928" y="41658"/>
                  </a:lnTo>
                  <a:lnTo>
                    <a:pt x="74042" y="41865"/>
                  </a:lnTo>
                  <a:lnTo>
                    <a:pt x="74155" y="42061"/>
                  </a:lnTo>
                  <a:lnTo>
                    <a:pt x="74248" y="42268"/>
                  </a:lnTo>
                  <a:lnTo>
                    <a:pt x="74310" y="42454"/>
                  </a:lnTo>
                  <a:lnTo>
                    <a:pt x="74331" y="42547"/>
                  </a:lnTo>
                  <a:lnTo>
                    <a:pt x="74352" y="42640"/>
                  </a:lnTo>
                  <a:lnTo>
                    <a:pt x="74362" y="42733"/>
                  </a:lnTo>
                  <a:lnTo>
                    <a:pt x="74362" y="42816"/>
                  </a:lnTo>
                  <a:lnTo>
                    <a:pt x="74352" y="42899"/>
                  </a:lnTo>
                  <a:lnTo>
                    <a:pt x="74331" y="42981"/>
                  </a:lnTo>
                  <a:lnTo>
                    <a:pt x="74300" y="43054"/>
                  </a:lnTo>
                  <a:lnTo>
                    <a:pt x="74259" y="43136"/>
                  </a:lnTo>
                  <a:lnTo>
                    <a:pt x="74197" y="43229"/>
                  </a:lnTo>
                  <a:lnTo>
                    <a:pt x="74124" y="43312"/>
                  </a:lnTo>
                  <a:lnTo>
                    <a:pt x="74052" y="43395"/>
                  </a:lnTo>
                  <a:lnTo>
                    <a:pt x="73980" y="43467"/>
                  </a:lnTo>
                  <a:lnTo>
                    <a:pt x="73886" y="43540"/>
                  </a:lnTo>
                  <a:lnTo>
                    <a:pt x="73804" y="43602"/>
                  </a:lnTo>
                  <a:lnTo>
                    <a:pt x="73700" y="43664"/>
                  </a:lnTo>
                  <a:lnTo>
                    <a:pt x="73607" y="43715"/>
                  </a:lnTo>
                  <a:lnTo>
                    <a:pt x="73504" y="43767"/>
                  </a:lnTo>
                  <a:lnTo>
                    <a:pt x="73390" y="43808"/>
                  </a:lnTo>
                  <a:lnTo>
                    <a:pt x="73163" y="43881"/>
                  </a:lnTo>
                  <a:lnTo>
                    <a:pt x="72915" y="43932"/>
                  </a:lnTo>
                  <a:lnTo>
                    <a:pt x="72656" y="43974"/>
                  </a:lnTo>
                  <a:lnTo>
                    <a:pt x="72377" y="43995"/>
                  </a:lnTo>
                  <a:lnTo>
                    <a:pt x="72098" y="44005"/>
                  </a:lnTo>
                  <a:lnTo>
                    <a:pt x="71798" y="44005"/>
                  </a:lnTo>
                  <a:lnTo>
                    <a:pt x="71498" y="43995"/>
                  </a:lnTo>
                  <a:lnTo>
                    <a:pt x="71188" y="43963"/>
                  </a:lnTo>
                  <a:lnTo>
                    <a:pt x="70878" y="43932"/>
                  </a:lnTo>
                  <a:lnTo>
                    <a:pt x="70547" y="43891"/>
                  </a:lnTo>
                  <a:lnTo>
                    <a:pt x="70226" y="43850"/>
                  </a:lnTo>
                  <a:lnTo>
                    <a:pt x="69575" y="43736"/>
                  </a:lnTo>
                  <a:lnTo>
                    <a:pt x="68924" y="43622"/>
                  </a:lnTo>
                  <a:lnTo>
                    <a:pt x="68282" y="43498"/>
                  </a:lnTo>
                  <a:lnTo>
                    <a:pt x="67672" y="43395"/>
                  </a:lnTo>
                  <a:lnTo>
                    <a:pt x="67093" y="43302"/>
                  </a:lnTo>
                  <a:lnTo>
                    <a:pt x="66814" y="43271"/>
                  </a:lnTo>
                  <a:lnTo>
                    <a:pt x="66556" y="43240"/>
                  </a:lnTo>
                  <a:lnTo>
                    <a:pt x="66308" y="43219"/>
                  </a:lnTo>
                  <a:lnTo>
                    <a:pt x="65863" y="43219"/>
                  </a:lnTo>
                  <a:lnTo>
                    <a:pt x="65667" y="43240"/>
                  </a:lnTo>
                  <a:lnTo>
                    <a:pt x="65429" y="43281"/>
                  </a:lnTo>
                  <a:lnTo>
                    <a:pt x="65201" y="43333"/>
                  </a:lnTo>
                  <a:lnTo>
                    <a:pt x="64974" y="43384"/>
                  </a:lnTo>
                  <a:lnTo>
                    <a:pt x="64767" y="43457"/>
                  </a:lnTo>
                  <a:lnTo>
                    <a:pt x="64550" y="43529"/>
                  </a:lnTo>
                  <a:lnTo>
                    <a:pt x="64353" y="43612"/>
                  </a:lnTo>
                  <a:lnTo>
                    <a:pt x="64157" y="43695"/>
                  </a:lnTo>
                  <a:lnTo>
                    <a:pt x="63961" y="43788"/>
                  </a:lnTo>
                  <a:lnTo>
                    <a:pt x="63774" y="43891"/>
                  </a:lnTo>
                  <a:lnTo>
                    <a:pt x="63599" y="44005"/>
                  </a:lnTo>
                  <a:lnTo>
                    <a:pt x="63413" y="44119"/>
                  </a:lnTo>
                  <a:lnTo>
                    <a:pt x="63247" y="44232"/>
                  </a:lnTo>
                  <a:lnTo>
                    <a:pt x="62906" y="44491"/>
                  </a:lnTo>
                  <a:lnTo>
                    <a:pt x="62585" y="44760"/>
                  </a:lnTo>
                  <a:lnTo>
                    <a:pt x="62275" y="45049"/>
                  </a:lnTo>
                  <a:lnTo>
                    <a:pt x="61965" y="45349"/>
                  </a:lnTo>
                  <a:lnTo>
                    <a:pt x="61665" y="45659"/>
                  </a:lnTo>
                  <a:lnTo>
                    <a:pt x="61365" y="45969"/>
                  </a:lnTo>
                  <a:lnTo>
                    <a:pt x="60755" y="46610"/>
                  </a:lnTo>
                  <a:lnTo>
                    <a:pt x="60445" y="46921"/>
                  </a:lnTo>
                  <a:lnTo>
                    <a:pt x="60114" y="47241"/>
                  </a:lnTo>
                  <a:lnTo>
                    <a:pt x="59928" y="47407"/>
                  </a:lnTo>
                  <a:lnTo>
                    <a:pt x="59732" y="47562"/>
                  </a:lnTo>
                  <a:lnTo>
                    <a:pt x="59546" y="47686"/>
                  </a:lnTo>
                  <a:lnTo>
                    <a:pt x="59360" y="47799"/>
                  </a:lnTo>
                  <a:lnTo>
                    <a:pt x="59163" y="47903"/>
                  </a:lnTo>
                  <a:lnTo>
                    <a:pt x="58977" y="47996"/>
                  </a:lnTo>
                  <a:lnTo>
                    <a:pt x="58791" y="48068"/>
                  </a:lnTo>
                  <a:lnTo>
                    <a:pt x="58594" y="48141"/>
                  </a:lnTo>
                  <a:lnTo>
                    <a:pt x="58202" y="48265"/>
                  </a:lnTo>
                  <a:lnTo>
                    <a:pt x="57788" y="48389"/>
                  </a:lnTo>
                  <a:lnTo>
                    <a:pt x="57364" y="48523"/>
                  </a:lnTo>
                  <a:lnTo>
                    <a:pt x="57137" y="48596"/>
                  </a:lnTo>
                  <a:lnTo>
                    <a:pt x="56909" y="48689"/>
                  </a:lnTo>
                  <a:lnTo>
                    <a:pt x="56754" y="48751"/>
                  </a:lnTo>
                  <a:lnTo>
                    <a:pt x="56609" y="48813"/>
                  </a:lnTo>
                  <a:lnTo>
                    <a:pt x="56464" y="48885"/>
                  </a:lnTo>
                  <a:lnTo>
                    <a:pt x="56320" y="48968"/>
                  </a:lnTo>
                  <a:lnTo>
                    <a:pt x="56185" y="49051"/>
                  </a:lnTo>
                  <a:lnTo>
                    <a:pt x="56061" y="49144"/>
                  </a:lnTo>
                  <a:lnTo>
                    <a:pt x="55948" y="49237"/>
                  </a:lnTo>
                  <a:lnTo>
                    <a:pt x="55834" y="49350"/>
                  </a:lnTo>
                  <a:lnTo>
                    <a:pt x="55730" y="49454"/>
                  </a:lnTo>
                  <a:lnTo>
                    <a:pt x="55627" y="49578"/>
                  </a:lnTo>
                  <a:lnTo>
                    <a:pt x="55544" y="49702"/>
                  </a:lnTo>
                  <a:lnTo>
                    <a:pt x="55462" y="49836"/>
                  </a:lnTo>
                  <a:lnTo>
                    <a:pt x="55400" y="49981"/>
                  </a:lnTo>
                  <a:lnTo>
                    <a:pt x="55348" y="50136"/>
                  </a:lnTo>
                  <a:lnTo>
                    <a:pt x="55296" y="50291"/>
                  </a:lnTo>
                  <a:lnTo>
                    <a:pt x="55265" y="50457"/>
                  </a:lnTo>
                  <a:lnTo>
                    <a:pt x="55255" y="50570"/>
                  </a:lnTo>
                  <a:lnTo>
                    <a:pt x="55255" y="50674"/>
                  </a:lnTo>
                  <a:lnTo>
                    <a:pt x="55255" y="50777"/>
                  </a:lnTo>
                  <a:lnTo>
                    <a:pt x="55255" y="50870"/>
                  </a:lnTo>
                  <a:lnTo>
                    <a:pt x="55286" y="51067"/>
                  </a:lnTo>
                  <a:lnTo>
                    <a:pt x="55337" y="51253"/>
                  </a:lnTo>
                  <a:lnTo>
                    <a:pt x="55389" y="51439"/>
                  </a:lnTo>
                  <a:lnTo>
                    <a:pt x="55451" y="51625"/>
                  </a:lnTo>
                  <a:lnTo>
                    <a:pt x="55524" y="51811"/>
                  </a:lnTo>
                  <a:lnTo>
                    <a:pt x="55575" y="52008"/>
                  </a:lnTo>
                  <a:lnTo>
                    <a:pt x="55668" y="52390"/>
                  </a:lnTo>
                  <a:lnTo>
                    <a:pt x="55699" y="52587"/>
                  </a:lnTo>
                  <a:lnTo>
                    <a:pt x="55730" y="52762"/>
                  </a:lnTo>
                  <a:lnTo>
                    <a:pt x="55751" y="52948"/>
                  </a:lnTo>
                  <a:lnTo>
                    <a:pt x="55761" y="53135"/>
                  </a:lnTo>
                  <a:lnTo>
                    <a:pt x="55772" y="53310"/>
                  </a:lnTo>
                  <a:lnTo>
                    <a:pt x="55761" y="53486"/>
                  </a:lnTo>
                  <a:lnTo>
                    <a:pt x="55751" y="53662"/>
                  </a:lnTo>
                  <a:lnTo>
                    <a:pt x="55730" y="53838"/>
                  </a:lnTo>
                  <a:lnTo>
                    <a:pt x="55699" y="54024"/>
                  </a:lnTo>
                  <a:lnTo>
                    <a:pt x="55658" y="54200"/>
                  </a:lnTo>
                  <a:lnTo>
                    <a:pt x="55606" y="54375"/>
                  </a:lnTo>
                  <a:lnTo>
                    <a:pt x="55544" y="54561"/>
                  </a:lnTo>
                  <a:lnTo>
                    <a:pt x="55472" y="54748"/>
                  </a:lnTo>
                  <a:lnTo>
                    <a:pt x="55389" y="54934"/>
                  </a:lnTo>
                  <a:lnTo>
                    <a:pt x="55255" y="55213"/>
                  </a:lnTo>
                  <a:lnTo>
                    <a:pt x="55100" y="55482"/>
                  </a:lnTo>
                  <a:lnTo>
                    <a:pt x="54924" y="55730"/>
                  </a:lnTo>
                  <a:lnTo>
                    <a:pt x="54748" y="55978"/>
                  </a:lnTo>
                  <a:lnTo>
                    <a:pt x="54552" y="56205"/>
                  </a:lnTo>
                  <a:lnTo>
                    <a:pt x="54345" y="56423"/>
                  </a:lnTo>
                  <a:lnTo>
                    <a:pt x="54117" y="56640"/>
                  </a:lnTo>
                  <a:lnTo>
                    <a:pt x="53890" y="56846"/>
                  </a:lnTo>
                  <a:lnTo>
                    <a:pt x="53662" y="57043"/>
                  </a:lnTo>
                  <a:lnTo>
                    <a:pt x="53414" y="57229"/>
                  </a:lnTo>
                  <a:lnTo>
                    <a:pt x="53166" y="57405"/>
                  </a:lnTo>
                  <a:lnTo>
                    <a:pt x="52918" y="57581"/>
                  </a:lnTo>
                  <a:lnTo>
                    <a:pt x="52660" y="57756"/>
                  </a:lnTo>
                  <a:lnTo>
                    <a:pt x="52401" y="57911"/>
                  </a:lnTo>
                  <a:lnTo>
                    <a:pt x="51884" y="58222"/>
                  </a:lnTo>
                  <a:lnTo>
                    <a:pt x="51284" y="58563"/>
                  </a:lnTo>
                  <a:lnTo>
                    <a:pt x="50695" y="58883"/>
                  </a:lnTo>
                  <a:lnTo>
                    <a:pt x="50095" y="59204"/>
                  </a:lnTo>
                  <a:lnTo>
                    <a:pt x="49485" y="59514"/>
                  </a:lnTo>
                  <a:lnTo>
                    <a:pt x="48276" y="60134"/>
                  </a:lnTo>
                  <a:lnTo>
                    <a:pt x="47066" y="60744"/>
                  </a:lnTo>
                  <a:lnTo>
                    <a:pt x="46601" y="60972"/>
                  </a:lnTo>
                  <a:lnTo>
                    <a:pt x="46115" y="61199"/>
                  </a:lnTo>
                  <a:lnTo>
                    <a:pt x="45608" y="61417"/>
                  </a:lnTo>
                  <a:lnTo>
                    <a:pt x="45101" y="61654"/>
                  </a:lnTo>
                  <a:lnTo>
                    <a:pt x="44605" y="61902"/>
                  </a:lnTo>
                  <a:lnTo>
                    <a:pt x="44357" y="62027"/>
                  </a:lnTo>
                  <a:lnTo>
                    <a:pt x="44130" y="62161"/>
                  </a:lnTo>
                  <a:lnTo>
                    <a:pt x="43902" y="62306"/>
                  </a:lnTo>
                  <a:lnTo>
                    <a:pt x="43685" y="62461"/>
                  </a:lnTo>
                  <a:lnTo>
                    <a:pt x="43488" y="62616"/>
                  </a:lnTo>
                  <a:lnTo>
                    <a:pt x="43292" y="62781"/>
                  </a:lnTo>
                  <a:lnTo>
                    <a:pt x="43178" y="62905"/>
                  </a:lnTo>
                  <a:lnTo>
                    <a:pt x="43065" y="63029"/>
                  </a:lnTo>
                  <a:lnTo>
                    <a:pt x="42961" y="63154"/>
                  </a:lnTo>
                  <a:lnTo>
                    <a:pt x="42878" y="63278"/>
                  </a:lnTo>
                  <a:lnTo>
                    <a:pt x="42806" y="63402"/>
                  </a:lnTo>
                  <a:lnTo>
                    <a:pt x="42744" y="63526"/>
                  </a:lnTo>
                  <a:lnTo>
                    <a:pt x="42692" y="63650"/>
                  </a:lnTo>
                  <a:lnTo>
                    <a:pt x="42651" y="63784"/>
                  </a:lnTo>
                  <a:lnTo>
                    <a:pt x="42620" y="63908"/>
                  </a:lnTo>
                  <a:lnTo>
                    <a:pt x="42599" y="64053"/>
                  </a:lnTo>
                  <a:lnTo>
                    <a:pt x="42589" y="64187"/>
                  </a:lnTo>
                  <a:lnTo>
                    <a:pt x="42589" y="64332"/>
                  </a:lnTo>
                  <a:lnTo>
                    <a:pt x="42599" y="64477"/>
                  </a:lnTo>
                  <a:lnTo>
                    <a:pt x="42620" y="64632"/>
                  </a:lnTo>
                  <a:lnTo>
                    <a:pt x="42641" y="64787"/>
                  </a:lnTo>
                  <a:lnTo>
                    <a:pt x="42682" y="64953"/>
                  </a:lnTo>
                  <a:lnTo>
                    <a:pt x="42713" y="65077"/>
                  </a:lnTo>
                  <a:lnTo>
                    <a:pt x="42754" y="65201"/>
                  </a:lnTo>
                  <a:lnTo>
                    <a:pt x="42858" y="65428"/>
                  </a:lnTo>
                  <a:lnTo>
                    <a:pt x="42961" y="65645"/>
                  </a:lnTo>
                  <a:lnTo>
                    <a:pt x="43065" y="65852"/>
                  </a:lnTo>
                  <a:lnTo>
                    <a:pt x="43106" y="65956"/>
                  </a:lnTo>
                  <a:lnTo>
                    <a:pt x="43147" y="66069"/>
                  </a:lnTo>
                  <a:lnTo>
                    <a:pt x="43189" y="66183"/>
                  </a:lnTo>
                  <a:lnTo>
                    <a:pt x="43209" y="66297"/>
                  </a:lnTo>
                  <a:lnTo>
                    <a:pt x="43230" y="66421"/>
                  </a:lnTo>
                  <a:lnTo>
                    <a:pt x="43230" y="66555"/>
                  </a:lnTo>
                  <a:lnTo>
                    <a:pt x="43220" y="66690"/>
                  </a:lnTo>
                  <a:lnTo>
                    <a:pt x="43199" y="66845"/>
                  </a:lnTo>
                  <a:lnTo>
                    <a:pt x="43158" y="67031"/>
                  </a:lnTo>
                  <a:lnTo>
                    <a:pt x="43096" y="67207"/>
                  </a:lnTo>
                  <a:lnTo>
                    <a:pt x="43023" y="67372"/>
                  </a:lnTo>
                  <a:lnTo>
                    <a:pt x="42930" y="67517"/>
                  </a:lnTo>
                  <a:lnTo>
                    <a:pt x="42837" y="67641"/>
                  </a:lnTo>
                  <a:lnTo>
                    <a:pt x="42734" y="67765"/>
                  </a:lnTo>
                  <a:lnTo>
                    <a:pt x="42610" y="67868"/>
                  </a:lnTo>
                  <a:lnTo>
                    <a:pt x="42486" y="67961"/>
                  </a:lnTo>
                  <a:lnTo>
                    <a:pt x="42351" y="68044"/>
                  </a:lnTo>
                  <a:lnTo>
                    <a:pt x="42206" y="68116"/>
                  </a:lnTo>
                  <a:lnTo>
                    <a:pt x="42051" y="68179"/>
                  </a:lnTo>
                  <a:lnTo>
                    <a:pt x="41896" y="68230"/>
                  </a:lnTo>
                  <a:lnTo>
                    <a:pt x="41731" y="68282"/>
                  </a:lnTo>
                  <a:lnTo>
                    <a:pt x="41555" y="68323"/>
                  </a:lnTo>
                  <a:lnTo>
                    <a:pt x="41203" y="68385"/>
                  </a:lnTo>
                  <a:lnTo>
                    <a:pt x="40955" y="68437"/>
                  </a:lnTo>
                  <a:lnTo>
                    <a:pt x="40707" y="68489"/>
                  </a:lnTo>
                  <a:lnTo>
                    <a:pt x="40459" y="68551"/>
                  </a:lnTo>
                  <a:lnTo>
                    <a:pt x="40211" y="68633"/>
                  </a:lnTo>
                  <a:lnTo>
                    <a:pt x="39973" y="68716"/>
                  </a:lnTo>
                  <a:lnTo>
                    <a:pt x="39746" y="68820"/>
                  </a:lnTo>
                  <a:lnTo>
                    <a:pt x="39528" y="68923"/>
                  </a:lnTo>
                  <a:lnTo>
                    <a:pt x="39322" y="69047"/>
                  </a:lnTo>
                  <a:lnTo>
                    <a:pt x="39125" y="69181"/>
                  </a:lnTo>
                  <a:lnTo>
                    <a:pt x="38949" y="69326"/>
                  </a:lnTo>
                  <a:lnTo>
                    <a:pt x="38784" y="69471"/>
                  </a:lnTo>
                  <a:lnTo>
                    <a:pt x="38629" y="69636"/>
                  </a:lnTo>
                  <a:lnTo>
                    <a:pt x="38495" y="69812"/>
                  </a:lnTo>
                  <a:lnTo>
                    <a:pt x="38381" y="69998"/>
                  </a:lnTo>
                  <a:lnTo>
                    <a:pt x="38288" y="70195"/>
                  </a:lnTo>
                  <a:lnTo>
                    <a:pt x="38257" y="70298"/>
                  </a:lnTo>
                  <a:lnTo>
                    <a:pt x="38226" y="70402"/>
                  </a:lnTo>
                  <a:lnTo>
                    <a:pt x="37967" y="70329"/>
                  </a:lnTo>
                  <a:lnTo>
                    <a:pt x="37709" y="70246"/>
                  </a:lnTo>
                  <a:lnTo>
                    <a:pt x="37440" y="70143"/>
                  </a:lnTo>
                  <a:lnTo>
                    <a:pt x="37181" y="70019"/>
                  </a:lnTo>
                  <a:lnTo>
                    <a:pt x="36913" y="69895"/>
                  </a:lnTo>
                  <a:lnTo>
                    <a:pt x="36654" y="69750"/>
                  </a:lnTo>
                  <a:lnTo>
                    <a:pt x="36127" y="69461"/>
                  </a:lnTo>
                  <a:lnTo>
                    <a:pt x="35589" y="69181"/>
                  </a:lnTo>
                  <a:lnTo>
                    <a:pt x="35331" y="69057"/>
                  </a:lnTo>
                  <a:lnTo>
                    <a:pt x="35062" y="68944"/>
                  </a:lnTo>
                  <a:lnTo>
                    <a:pt x="34793" y="68840"/>
                  </a:lnTo>
                  <a:lnTo>
                    <a:pt x="34524" y="68758"/>
                  </a:lnTo>
                  <a:lnTo>
                    <a:pt x="34255" y="68696"/>
                  </a:lnTo>
                  <a:lnTo>
                    <a:pt x="34131" y="68675"/>
                  </a:lnTo>
                  <a:lnTo>
                    <a:pt x="33997" y="68664"/>
                  </a:lnTo>
                  <a:lnTo>
                    <a:pt x="33759" y="68654"/>
                  </a:lnTo>
                  <a:lnTo>
                    <a:pt x="33532" y="68654"/>
                  </a:lnTo>
                  <a:lnTo>
                    <a:pt x="33314" y="68664"/>
                  </a:lnTo>
                  <a:lnTo>
                    <a:pt x="33097" y="68696"/>
                  </a:lnTo>
                  <a:lnTo>
                    <a:pt x="32891" y="68737"/>
                  </a:lnTo>
                  <a:lnTo>
                    <a:pt x="32694" y="68789"/>
                  </a:lnTo>
                  <a:lnTo>
                    <a:pt x="32498" y="68851"/>
                  </a:lnTo>
                  <a:lnTo>
                    <a:pt x="32312" y="68933"/>
                  </a:lnTo>
                  <a:lnTo>
                    <a:pt x="32136" y="69026"/>
                  </a:lnTo>
                  <a:lnTo>
                    <a:pt x="31960" y="69130"/>
                  </a:lnTo>
                  <a:lnTo>
                    <a:pt x="31795" y="69243"/>
                  </a:lnTo>
                  <a:lnTo>
                    <a:pt x="31629" y="69378"/>
                  </a:lnTo>
                  <a:lnTo>
                    <a:pt x="31474" y="69523"/>
                  </a:lnTo>
                  <a:lnTo>
                    <a:pt x="31329" y="69688"/>
                  </a:lnTo>
                  <a:lnTo>
                    <a:pt x="31185" y="69864"/>
                  </a:lnTo>
                  <a:lnTo>
                    <a:pt x="31050" y="70050"/>
                  </a:lnTo>
                  <a:lnTo>
                    <a:pt x="31009" y="70112"/>
                  </a:lnTo>
                  <a:lnTo>
                    <a:pt x="30978" y="70174"/>
                  </a:lnTo>
                  <a:lnTo>
                    <a:pt x="30926" y="70319"/>
                  </a:lnTo>
                  <a:lnTo>
                    <a:pt x="30905" y="70464"/>
                  </a:lnTo>
                  <a:lnTo>
                    <a:pt x="30895" y="70608"/>
                  </a:lnTo>
                  <a:lnTo>
                    <a:pt x="30905" y="70763"/>
                  </a:lnTo>
                  <a:lnTo>
                    <a:pt x="30936" y="70908"/>
                  </a:lnTo>
                  <a:lnTo>
                    <a:pt x="30988" y="71053"/>
                  </a:lnTo>
                  <a:lnTo>
                    <a:pt x="31050" y="71177"/>
                  </a:lnTo>
                  <a:lnTo>
                    <a:pt x="31278" y="71580"/>
                  </a:lnTo>
                  <a:lnTo>
                    <a:pt x="31474" y="71973"/>
                  </a:lnTo>
                  <a:lnTo>
                    <a:pt x="31557" y="72170"/>
                  </a:lnTo>
                  <a:lnTo>
                    <a:pt x="31639" y="72366"/>
                  </a:lnTo>
                  <a:lnTo>
                    <a:pt x="31712" y="72562"/>
                  </a:lnTo>
                  <a:lnTo>
                    <a:pt x="31784" y="72759"/>
                  </a:lnTo>
                  <a:lnTo>
                    <a:pt x="31846" y="72966"/>
                  </a:lnTo>
                  <a:lnTo>
                    <a:pt x="31898" y="73172"/>
                  </a:lnTo>
                  <a:lnTo>
                    <a:pt x="31950" y="73379"/>
                  </a:lnTo>
                  <a:lnTo>
                    <a:pt x="31991" y="73586"/>
                  </a:lnTo>
                  <a:lnTo>
                    <a:pt x="32032" y="73803"/>
                  </a:lnTo>
                  <a:lnTo>
                    <a:pt x="32063" y="74020"/>
                  </a:lnTo>
                  <a:lnTo>
                    <a:pt x="32084" y="74248"/>
                  </a:lnTo>
                  <a:lnTo>
                    <a:pt x="32105" y="74475"/>
                  </a:lnTo>
                  <a:lnTo>
                    <a:pt x="32125" y="74620"/>
                  </a:lnTo>
                  <a:lnTo>
                    <a:pt x="32156" y="74754"/>
                  </a:lnTo>
                  <a:lnTo>
                    <a:pt x="31970" y="74847"/>
                  </a:lnTo>
                  <a:lnTo>
                    <a:pt x="31774" y="74930"/>
                  </a:lnTo>
                  <a:lnTo>
                    <a:pt x="31577" y="74992"/>
                  </a:lnTo>
                  <a:lnTo>
                    <a:pt x="31381" y="75044"/>
                  </a:lnTo>
                  <a:lnTo>
                    <a:pt x="31185" y="75085"/>
                  </a:lnTo>
                  <a:lnTo>
                    <a:pt x="30978" y="75127"/>
                  </a:lnTo>
                  <a:lnTo>
                    <a:pt x="30771" y="75147"/>
                  </a:lnTo>
                  <a:lnTo>
                    <a:pt x="30564" y="75168"/>
                  </a:lnTo>
                  <a:lnTo>
                    <a:pt x="30151" y="75168"/>
                  </a:lnTo>
                  <a:lnTo>
                    <a:pt x="29727" y="75158"/>
                  </a:lnTo>
                  <a:lnTo>
                    <a:pt x="29292" y="75116"/>
                  </a:lnTo>
                  <a:lnTo>
                    <a:pt x="28868" y="75054"/>
                  </a:lnTo>
                  <a:lnTo>
                    <a:pt x="28434" y="74992"/>
                  </a:lnTo>
                  <a:lnTo>
                    <a:pt x="28000" y="74920"/>
                  </a:lnTo>
                  <a:lnTo>
                    <a:pt x="27131" y="74775"/>
                  </a:lnTo>
                  <a:lnTo>
                    <a:pt x="26708" y="74713"/>
                  </a:lnTo>
                  <a:lnTo>
                    <a:pt x="26284" y="74672"/>
                  </a:lnTo>
                  <a:lnTo>
                    <a:pt x="25870" y="74651"/>
                  </a:lnTo>
                  <a:lnTo>
                    <a:pt x="25663" y="74641"/>
                  </a:lnTo>
                  <a:lnTo>
                    <a:pt x="25456" y="74651"/>
                  </a:lnTo>
                  <a:lnTo>
                    <a:pt x="25229" y="74661"/>
                  </a:lnTo>
                  <a:lnTo>
                    <a:pt x="25012" y="74682"/>
                  </a:lnTo>
                  <a:lnTo>
                    <a:pt x="24784" y="74703"/>
                  </a:lnTo>
                  <a:lnTo>
                    <a:pt x="24567" y="74744"/>
                  </a:lnTo>
                  <a:lnTo>
                    <a:pt x="24340" y="74785"/>
                  </a:lnTo>
                  <a:lnTo>
                    <a:pt x="24123" y="74827"/>
                  </a:lnTo>
                  <a:lnTo>
                    <a:pt x="23688" y="74941"/>
                  </a:lnTo>
                  <a:lnTo>
                    <a:pt x="23254" y="75065"/>
                  </a:lnTo>
                  <a:lnTo>
                    <a:pt x="22820" y="75220"/>
                  </a:lnTo>
                  <a:lnTo>
                    <a:pt x="22396" y="75385"/>
                  </a:lnTo>
                  <a:lnTo>
                    <a:pt x="21972" y="75561"/>
                  </a:lnTo>
                  <a:lnTo>
                    <a:pt x="21559" y="75747"/>
                  </a:lnTo>
                  <a:lnTo>
                    <a:pt x="21145" y="75943"/>
                  </a:lnTo>
                  <a:lnTo>
                    <a:pt x="20318" y="76357"/>
                  </a:lnTo>
                  <a:lnTo>
                    <a:pt x="19511" y="76760"/>
                  </a:lnTo>
                  <a:lnTo>
                    <a:pt x="18705" y="77153"/>
                  </a:lnTo>
                  <a:lnTo>
                    <a:pt x="18622" y="77205"/>
                  </a:lnTo>
                  <a:lnTo>
                    <a:pt x="18550" y="77246"/>
                  </a:lnTo>
                  <a:lnTo>
                    <a:pt x="18477" y="77298"/>
                  </a:lnTo>
                  <a:lnTo>
                    <a:pt x="18415" y="77360"/>
                  </a:lnTo>
                  <a:lnTo>
                    <a:pt x="18364" y="77422"/>
                  </a:lnTo>
                  <a:lnTo>
                    <a:pt x="18312" y="77484"/>
                  </a:lnTo>
                  <a:lnTo>
                    <a:pt x="18271" y="77556"/>
                  </a:lnTo>
                  <a:lnTo>
                    <a:pt x="18229" y="77618"/>
                  </a:lnTo>
                  <a:lnTo>
                    <a:pt x="18209" y="77691"/>
                  </a:lnTo>
                  <a:lnTo>
                    <a:pt x="18188" y="77774"/>
                  </a:lnTo>
                  <a:lnTo>
                    <a:pt x="18157" y="77929"/>
                  </a:lnTo>
                  <a:lnTo>
                    <a:pt x="18157" y="78084"/>
                  </a:lnTo>
                  <a:lnTo>
                    <a:pt x="18178" y="78239"/>
                  </a:lnTo>
                  <a:lnTo>
                    <a:pt x="18219" y="78394"/>
                  </a:lnTo>
                  <a:lnTo>
                    <a:pt x="18281" y="78549"/>
                  </a:lnTo>
                  <a:lnTo>
                    <a:pt x="18353" y="78694"/>
                  </a:lnTo>
                  <a:lnTo>
                    <a:pt x="18446" y="78828"/>
                  </a:lnTo>
                  <a:lnTo>
                    <a:pt x="18560" y="78952"/>
                  </a:lnTo>
                  <a:lnTo>
                    <a:pt x="18684" y="79056"/>
                  </a:lnTo>
                  <a:lnTo>
                    <a:pt x="18829" y="79138"/>
                  </a:lnTo>
                  <a:lnTo>
                    <a:pt x="18901" y="79180"/>
                  </a:lnTo>
                  <a:lnTo>
                    <a:pt x="18974" y="79211"/>
                  </a:lnTo>
                  <a:lnTo>
                    <a:pt x="19315" y="79324"/>
                  </a:lnTo>
                  <a:lnTo>
                    <a:pt x="19656" y="79459"/>
                  </a:lnTo>
                  <a:lnTo>
                    <a:pt x="19821" y="79521"/>
                  </a:lnTo>
                  <a:lnTo>
                    <a:pt x="19977" y="79604"/>
                  </a:lnTo>
                  <a:lnTo>
                    <a:pt x="20132" y="79676"/>
                  </a:lnTo>
                  <a:lnTo>
                    <a:pt x="20287" y="79769"/>
                  </a:lnTo>
                  <a:lnTo>
                    <a:pt x="20421" y="79862"/>
                  </a:lnTo>
                  <a:lnTo>
                    <a:pt x="20556" y="79976"/>
                  </a:lnTo>
                  <a:lnTo>
                    <a:pt x="20690" y="80090"/>
                  </a:lnTo>
                  <a:lnTo>
                    <a:pt x="20804" y="80214"/>
                  </a:lnTo>
                  <a:lnTo>
                    <a:pt x="20907" y="80358"/>
                  </a:lnTo>
                  <a:lnTo>
                    <a:pt x="21000" y="80514"/>
                  </a:lnTo>
                  <a:lnTo>
                    <a:pt x="21083" y="80679"/>
                  </a:lnTo>
                  <a:lnTo>
                    <a:pt x="21155" y="80865"/>
                  </a:lnTo>
                  <a:lnTo>
                    <a:pt x="21176" y="80948"/>
                  </a:lnTo>
                  <a:lnTo>
                    <a:pt x="21186" y="81020"/>
                  </a:lnTo>
                  <a:lnTo>
                    <a:pt x="21207" y="81175"/>
                  </a:lnTo>
                  <a:lnTo>
                    <a:pt x="21207" y="81330"/>
                  </a:lnTo>
                  <a:lnTo>
                    <a:pt x="21207" y="81496"/>
                  </a:lnTo>
                  <a:lnTo>
                    <a:pt x="21207" y="81651"/>
                  </a:lnTo>
                  <a:lnTo>
                    <a:pt x="21217" y="81816"/>
                  </a:lnTo>
                  <a:lnTo>
                    <a:pt x="21238" y="81899"/>
                  </a:lnTo>
                  <a:lnTo>
                    <a:pt x="21259" y="81982"/>
                  </a:lnTo>
                  <a:lnTo>
                    <a:pt x="21279" y="82054"/>
                  </a:lnTo>
                  <a:lnTo>
                    <a:pt x="21321" y="82137"/>
                  </a:lnTo>
                  <a:lnTo>
                    <a:pt x="21403" y="82282"/>
                  </a:lnTo>
                  <a:lnTo>
                    <a:pt x="21486" y="82406"/>
                  </a:lnTo>
                  <a:lnTo>
                    <a:pt x="21590" y="82530"/>
                  </a:lnTo>
                  <a:lnTo>
                    <a:pt x="21703" y="82633"/>
                  </a:lnTo>
                  <a:lnTo>
                    <a:pt x="21817" y="82726"/>
                  </a:lnTo>
                  <a:lnTo>
                    <a:pt x="21941" y="82809"/>
                  </a:lnTo>
                  <a:lnTo>
                    <a:pt x="22075" y="82881"/>
                  </a:lnTo>
                  <a:lnTo>
                    <a:pt x="22210" y="82943"/>
                  </a:lnTo>
                  <a:lnTo>
                    <a:pt x="22344" y="82995"/>
                  </a:lnTo>
                  <a:lnTo>
                    <a:pt x="22489" y="83036"/>
                  </a:lnTo>
                  <a:lnTo>
                    <a:pt x="22644" y="83078"/>
                  </a:lnTo>
                  <a:lnTo>
                    <a:pt x="22789" y="83109"/>
                  </a:lnTo>
                  <a:lnTo>
                    <a:pt x="22944" y="83129"/>
                  </a:lnTo>
                  <a:lnTo>
                    <a:pt x="23099" y="83140"/>
                  </a:lnTo>
                  <a:lnTo>
                    <a:pt x="23409" y="83160"/>
                  </a:lnTo>
                  <a:lnTo>
                    <a:pt x="23750" y="83160"/>
                  </a:lnTo>
                  <a:lnTo>
                    <a:pt x="24081" y="83171"/>
                  </a:lnTo>
                  <a:lnTo>
                    <a:pt x="24402" y="83191"/>
                  </a:lnTo>
                  <a:lnTo>
                    <a:pt x="24712" y="83222"/>
                  </a:lnTo>
                  <a:lnTo>
                    <a:pt x="25012" y="83253"/>
                  </a:lnTo>
                  <a:lnTo>
                    <a:pt x="25301" y="83295"/>
                  </a:lnTo>
                  <a:lnTo>
                    <a:pt x="25591" y="83357"/>
                  </a:lnTo>
                  <a:lnTo>
                    <a:pt x="25880" y="83419"/>
                  </a:lnTo>
                  <a:lnTo>
                    <a:pt x="26160" y="83491"/>
                  </a:lnTo>
                  <a:lnTo>
                    <a:pt x="26439" y="83574"/>
                  </a:lnTo>
                  <a:lnTo>
                    <a:pt x="26718" y="83667"/>
                  </a:lnTo>
                  <a:lnTo>
                    <a:pt x="27007" y="83781"/>
                  </a:lnTo>
                  <a:lnTo>
                    <a:pt x="27287" y="83895"/>
                  </a:lnTo>
                  <a:lnTo>
                    <a:pt x="27576" y="84039"/>
                  </a:lnTo>
                  <a:lnTo>
                    <a:pt x="27876" y="84184"/>
                  </a:lnTo>
                  <a:lnTo>
                    <a:pt x="28176" y="84349"/>
                  </a:lnTo>
                  <a:lnTo>
                    <a:pt x="29210" y="84928"/>
                  </a:lnTo>
                  <a:lnTo>
                    <a:pt x="29747" y="85239"/>
                  </a:lnTo>
                  <a:lnTo>
                    <a:pt x="30016" y="85414"/>
                  </a:lnTo>
                  <a:lnTo>
                    <a:pt x="30275" y="85580"/>
                  </a:lnTo>
                  <a:lnTo>
                    <a:pt x="30533" y="85766"/>
                  </a:lnTo>
                  <a:lnTo>
                    <a:pt x="30781" y="85952"/>
                  </a:lnTo>
                  <a:lnTo>
                    <a:pt x="31019" y="86159"/>
                  </a:lnTo>
                  <a:lnTo>
                    <a:pt x="31247" y="86366"/>
                  </a:lnTo>
                  <a:lnTo>
                    <a:pt x="31453" y="86583"/>
                  </a:lnTo>
                  <a:lnTo>
                    <a:pt x="31639" y="86810"/>
                  </a:lnTo>
                  <a:lnTo>
                    <a:pt x="31815" y="87048"/>
                  </a:lnTo>
                  <a:lnTo>
                    <a:pt x="31888" y="87172"/>
                  </a:lnTo>
                  <a:lnTo>
                    <a:pt x="31960" y="87296"/>
                  </a:lnTo>
                  <a:lnTo>
                    <a:pt x="32022" y="87431"/>
                  </a:lnTo>
                  <a:lnTo>
                    <a:pt x="32084" y="87565"/>
                  </a:lnTo>
                  <a:lnTo>
                    <a:pt x="32125" y="87699"/>
                  </a:lnTo>
                  <a:lnTo>
                    <a:pt x="32156" y="87834"/>
                  </a:lnTo>
                  <a:lnTo>
                    <a:pt x="32177" y="87968"/>
                  </a:lnTo>
                  <a:lnTo>
                    <a:pt x="32187" y="88092"/>
                  </a:lnTo>
                  <a:lnTo>
                    <a:pt x="32187" y="88227"/>
                  </a:lnTo>
                  <a:lnTo>
                    <a:pt x="32187" y="88351"/>
                  </a:lnTo>
                  <a:lnTo>
                    <a:pt x="32156" y="88609"/>
                  </a:lnTo>
                  <a:lnTo>
                    <a:pt x="32115" y="88857"/>
                  </a:lnTo>
                  <a:lnTo>
                    <a:pt x="32053" y="89116"/>
                  </a:lnTo>
                  <a:lnTo>
                    <a:pt x="31981" y="89364"/>
                  </a:lnTo>
                  <a:lnTo>
                    <a:pt x="31919" y="89612"/>
                  </a:lnTo>
                  <a:lnTo>
                    <a:pt x="31857" y="89860"/>
                  </a:lnTo>
                  <a:lnTo>
                    <a:pt x="31815" y="90109"/>
                  </a:lnTo>
                  <a:lnTo>
                    <a:pt x="31795" y="90233"/>
                  </a:lnTo>
                  <a:lnTo>
                    <a:pt x="31795" y="90357"/>
                  </a:lnTo>
                  <a:lnTo>
                    <a:pt x="31784" y="90481"/>
                  </a:lnTo>
                  <a:lnTo>
                    <a:pt x="31795" y="90605"/>
                  </a:lnTo>
                  <a:lnTo>
                    <a:pt x="31805" y="90729"/>
                  </a:lnTo>
                  <a:lnTo>
                    <a:pt x="31826" y="90853"/>
                  </a:lnTo>
                  <a:lnTo>
                    <a:pt x="31867" y="90977"/>
                  </a:lnTo>
                  <a:lnTo>
                    <a:pt x="31908" y="91111"/>
                  </a:lnTo>
                  <a:lnTo>
                    <a:pt x="31960" y="91236"/>
                  </a:lnTo>
                  <a:lnTo>
                    <a:pt x="32032" y="91360"/>
                  </a:lnTo>
                  <a:lnTo>
                    <a:pt x="32125" y="91504"/>
                  </a:lnTo>
                  <a:lnTo>
                    <a:pt x="32229" y="91618"/>
                  </a:lnTo>
                  <a:lnTo>
                    <a:pt x="32343" y="91721"/>
                  </a:lnTo>
                  <a:lnTo>
                    <a:pt x="32477" y="91815"/>
                  </a:lnTo>
                  <a:lnTo>
                    <a:pt x="32601" y="91887"/>
                  </a:lnTo>
                  <a:lnTo>
                    <a:pt x="32735" y="91959"/>
                  </a:lnTo>
                  <a:lnTo>
                    <a:pt x="33025" y="92083"/>
                  </a:lnTo>
                  <a:lnTo>
                    <a:pt x="33304" y="92197"/>
                  </a:lnTo>
                  <a:lnTo>
                    <a:pt x="33449" y="92259"/>
                  </a:lnTo>
                  <a:lnTo>
                    <a:pt x="33583" y="92321"/>
                  </a:lnTo>
                  <a:lnTo>
                    <a:pt x="33707" y="92383"/>
                  </a:lnTo>
                  <a:lnTo>
                    <a:pt x="33831" y="92466"/>
                  </a:lnTo>
                  <a:lnTo>
                    <a:pt x="33935" y="92559"/>
                  </a:lnTo>
                  <a:lnTo>
                    <a:pt x="34038" y="92662"/>
                  </a:lnTo>
                  <a:lnTo>
                    <a:pt x="34090" y="92745"/>
                  </a:lnTo>
                  <a:lnTo>
                    <a:pt x="34131" y="92828"/>
                  </a:lnTo>
                  <a:lnTo>
                    <a:pt x="34173" y="92931"/>
                  </a:lnTo>
                  <a:lnTo>
                    <a:pt x="34204" y="93045"/>
                  </a:lnTo>
                  <a:lnTo>
                    <a:pt x="34224" y="93169"/>
                  </a:lnTo>
                  <a:lnTo>
                    <a:pt x="34245" y="93303"/>
                  </a:lnTo>
                  <a:lnTo>
                    <a:pt x="34255" y="93448"/>
                  </a:lnTo>
                  <a:lnTo>
                    <a:pt x="34255" y="93593"/>
                  </a:lnTo>
                  <a:lnTo>
                    <a:pt x="34245" y="93924"/>
                  </a:lnTo>
                  <a:lnTo>
                    <a:pt x="34214" y="94265"/>
                  </a:lnTo>
                  <a:lnTo>
                    <a:pt x="34173" y="94617"/>
                  </a:lnTo>
                  <a:lnTo>
                    <a:pt x="34121" y="94989"/>
                  </a:lnTo>
                  <a:lnTo>
                    <a:pt x="34049" y="95361"/>
                  </a:lnTo>
                  <a:lnTo>
                    <a:pt x="33987" y="95723"/>
                  </a:lnTo>
                  <a:lnTo>
                    <a:pt x="33842" y="96416"/>
                  </a:lnTo>
                  <a:lnTo>
                    <a:pt x="33718" y="97015"/>
                  </a:lnTo>
                  <a:lnTo>
                    <a:pt x="33666" y="97263"/>
                  </a:lnTo>
                  <a:lnTo>
                    <a:pt x="33635" y="97460"/>
                  </a:lnTo>
                  <a:lnTo>
                    <a:pt x="33459" y="98866"/>
                  </a:lnTo>
                  <a:lnTo>
                    <a:pt x="33283" y="100283"/>
                  </a:lnTo>
                  <a:lnTo>
                    <a:pt x="33180" y="100986"/>
                  </a:lnTo>
                  <a:lnTo>
                    <a:pt x="33077" y="101678"/>
                  </a:lnTo>
                  <a:lnTo>
                    <a:pt x="32953" y="102381"/>
                  </a:lnTo>
                  <a:lnTo>
                    <a:pt x="32808" y="103074"/>
                  </a:lnTo>
                  <a:lnTo>
                    <a:pt x="32735" y="103415"/>
                  </a:lnTo>
                  <a:lnTo>
                    <a:pt x="32632" y="103777"/>
                  </a:lnTo>
                  <a:lnTo>
                    <a:pt x="32508" y="104139"/>
                  </a:lnTo>
                  <a:lnTo>
                    <a:pt x="32374" y="104511"/>
                  </a:lnTo>
                  <a:lnTo>
                    <a:pt x="32208" y="104873"/>
                  </a:lnTo>
                  <a:lnTo>
                    <a:pt x="32125" y="105049"/>
                  </a:lnTo>
                  <a:lnTo>
                    <a:pt x="32032" y="105225"/>
                  </a:lnTo>
                  <a:lnTo>
                    <a:pt x="31929" y="105390"/>
                  </a:lnTo>
                  <a:lnTo>
                    <a:pt x="31826" y="105556"/>
                  </a:lnTo>
                  <a:lnTo>
                    <a:pt x="31712" y="105711"/>
                  </a:lnTo>
                  <a:lnTo>
                    <a:pt x="31598" y="105856"/>
                  </a:lnTo>
                  <a:lnTo>
                    <a:pt x="31474" y="106000"/>
                  </a:lnTo>
                  <a:lnTo>
                    <a:pt x="31350" y="106135"/>
                  </a:lnTo>
                  <a:lnTo>
                    <a:pt x="31216" y="106259"/>
                  </a:lnTo>
                  <a:lnTo>
                    <a:pt x="31071" y="106373"/>
                  </a:lnTo>
                  <a:lnTo>
                    <a:pt x="30926" y="106466"/>
                  </a:lnTo>
                  <a:lnTo>
                    <a:pt x="30781" y="106559"/>
                  </a:lnTo>
                  <a:lnTo>
                    <a:pt x="30616" y="106631"/>
                  </a:lnTo>
                  <a:lnTo>
                    <a:pt x="30461" y="106693"/>
                  </a:lnTo>
                  <a:lnTo>
                    <a:pt x="30285" y="106734"/>
                  </a:lnTo>
                  <a:lnTo>
                    <a:pt x="30109" y="106765"/>
                  </a:lnTo>
                  <a:lnTo>
                    <a:pt x="29923" y="106786"/>
                  </a:lnTo>
                  <a:lnTo>
                    <a:pt x="29737" y="106776"/>
                  </a:lnTo>
                  <a:lnTo>
                    <a:pt x="29541" y="106755"/>
                  </a:lnTo>
                  <a:lnTo>
                    <a:pt x="29344" y="106714"/>
                  </a:lnTo>
                  <a:lnTo>
                    <a:pt x="29127" y="106652"/>
                  </a:lnTo>
                  <a:lnTo>
                    <a:pt x="28920" y="106569"/>
                  </a:lnTo>
                  <a:lnTo>
                    <a:pt x="28724" y="106486"/>
                  </a:lnTo>
                  <a:lnTo>
                    <a:pt x="28538" y="106383"/>
                  </a:lnTo>
                  <a:lnTo>
                    <a:pt x="28352" y="106279"/>
                  </a:lnTo>
                  <a:lnTo>
                    <a:pt x="28176" y="106166"/>
                  </a:lnTo>
                  <a:lnTo>
                    <a:pt x="27824" y="105938"/>
                  </a:lnTo>
                  <a:lnTo>
                    <a:pt x="27473" y="105700"/>
                  </a:lnTo>
                  <a:lnTo>
                    <a:pt x="27121" y="105463"/>
                  </a:lnTo>
                  <a:lnTo>
                    <a:pt x="26945" y="105349"/>
                  </a:lnTo>
                  <a:lnTo>
                    <a:pt x="26759" y="105235"/>
                  </a:lnTo>
                  <a:lnTo>
                    <a:pt x="26573" y="105132"/>
                  </a:lnTo>
                  <a:lnTo>
                    <a:pt x="26387" y="105039"/>
                  </a:lnTo>
                  <a:lnTo>
                    <a:pt x="26191" y="104956"/>
                  </a:lnTo>
                  <a:lnTo>
                    <a:pt x="25984" y="104884"/>
                  </a:lnTo>
                  <a:lnTo>
                    <a:pt x="25767" y="104822"/>
                  </a:lnTo>
                  <a:lnTo>
                    <a:pt x="25550" y="104770"/>
                  </a:lnTo>
                  <a:lnTo>
                    <a:pt x="25343" y="104739"/>
                  </a:lnTo>
                  <a:lnTo>
                    <a:pt x="25146" y="104718"/>
                  </a:lnTo>
                  <a:lnTo>
                    <a:pt x="24950" y="104708"/>
                  </a:lnTo>
                  <a:lnTo>
                    <a:pt x="24753" y="104718"/>
                  </a:lnTo>
                  <a:lnTo>
                    <a:pt x="24557" y="104729"/>
                  </a:lnTo>
                  <a:lnTo>
                    <a:pt x="24371" y="104760"/>
                  </a:lnTo>
                  <a:lnTo>
                    <a:pt x="24174" y="104791"/>
                  </a:lnTo>
                  <a:lnTo>
                    <a:pt x="23988" y="104832"/>
                  </a:lnTo>
                  <a:lnTo>
                    <a:pt x="23606" y="104925"/>
                  </a:lnTo>
                  <a:lnTo>
                    <a:pt x="23213" y="105039"/>
                  </a:lnTo>
                  <a:lnTo>
                    <a:pt x="22789" y="105163"/>
                  </a:lnTo>
                  <a:lnTo>
                    <a:pt x="22561" y="105225"/>
                  </a:lnTo>
                  <a:lnTo>
                    <a:pt x="22344" y="105277"/>
                  </a:lnTo>
                  <a:lnTo>
                    <a:pt x="22138" y="105318"/>
                  </a:lnTo>
                  <a:lnTo>
                    <a:pt x="21951" y="105349"/>
                  </a:lnTo>
                  <a:lnTo>
                    <a:pt x="21765" y="105370"/>
                  </a:lnTo>
                  <a:lnTo>
                    <a:pt x="21590" y="105370"/>
                  </a:lnTo>
                  <a:lnTo>
                    <a:pt x="21424" y="105359"/>
                  </a:lnTo>
                  <a:lnTo>
                    <a:pt x="21259" y="105349"/>
                  </a:lnTo>
                  <a:lnTo>
                    <a:pt x="21104" y="105318"/>
                  </a:lnTo>
                  <a:lnTo>
                    <a:pt x="20938" y="105277"/>
                  </a:lnTo>
                  <a:lnTo>
                    <a:pt x="20773" y="105225"/>
                  </a:lnTo>
                  <a:lnTo>
                    <a:pt x="20597" y="105173"/>
                  </a:lnTo>
                  <a:lnTo>
                    <a:pt x="20235" y="105018"/>
                  </a:lnTo>
                  <a:lnTo>
                    <a:pt x="19821" y="104832"/>
                  </a:lnTo>
                  <a:lnTo>
                    <a:pt x="19418" y="104646"/>
                  </a:lnTo>
                  <a:lnTo>
                    <a:pt x="19015" y="104480"/>
                  </a:lnTo>
                  <a:lnTo>
                    <a:pt x="18819" y="104408"/>
                  </a:lnTo>
                  <a:lnTo>
                    <a:pt x="18612" y="104336"/>
                  </a:lnTo>
                  <a:lnTo>
                    <a:pt x="18395" y="104274"/>
                  </a:lnTo>
                  <a:lnTo>
                    <a:pt x="18178" y="104222"/>
                  </a:lnTo>
                  <a:lnTo>
                    <a:pt x="17929" y="104170"/>
                  </a:lnTo>
                  <a:lnTo>
                    <a:pt x="17681" y="104129"/>
                  </a:lnTo>
                  <a:lnTo>
                    <a:pt x="17423" y="104098"/>
                  </a:lnTo>
                  <a:lnTo>
                    <a:pt x="17175" y="104077"/>
                  </a:lnTo>
                  <a:lnTo>
                    <a:pt x="16916" y="104067"/>
                  </a:lnTo>
                  <a:lnTo>
                    <a:pt x="16409" y="104067"/>
                  </a:lnTo>
                  <a:lnTo>
                    <a:pt x="16161" y="104077"/>
                  </a:lnTo>
                  <a:lnTo>
                    <a:pt x="15655" y="104108"/>
                  </a:lnTo>
                  <a:lnTo>
                    <a:pt x="15138" y="104160"/>
                  </a:lnTo>
                  <a:lnTo>
                    <a:pt x="14124" y="104274"/>
                  </a:lnTo>
                  <a:lnTo>
                    <a:pt x="13556" y="104325"/>
                  </a:lnTo>
                  <a:lnTo>
                    <a:pt x="12997" y="104367"/>
                  </a:lnTo>
                  <a:lnTo>
                    <a:pt x="12729" y="104377"/>
                  </a:lnTo>
                  <a:lnTo>
                    <a:pt x="12470" y="104377"/>
                  </a:lnTo>
                  <a:lnTo>
                    <a:pt x="12212" y="104367"/>
                  </a:lnTo>
                  <a:lnTo>
                    <a:pt x="11943" y="104356"/>
                  </a:lnTo>
                  <a:lnTo>
                    <a:pt x="11684" y="104336"/>
                  </a:lnTo>
                  <a:lnTo>
                    <a:pt x="11426" y="104305"/>
                  </a:lnTo>
                  <a:lnTo>
                    <a:pt x="11167" y="104274"/>
                  </a:lnTo>
                  <a:lnTo>
                    <a:pt x="10899" y="104222"/>
                  </a:lnTo>
                  <a:lnTo>
                    <a:pt x="10630" y="104170"/>
                  </a:lnTo>
                  <a:lnTo>
                    <a:pt x="10361" y="104108"/>
                  </a:lnTo>
                  <a:lnTo>
                    <a:pt x="10082" y="104036"/>
                  </a:lnTo>
                  <a:lnTo>
                    <a:pt x="9803" y="103953"/>
                  </a:lnTo>
                  <a:lnTo>
                    <a:pt x="9534" y="103881"/>
                  </a:lnTo>
                  <a:lnTo>
                    <a:pt x="9265" y="103829"/>
                  </a:lnTo>
                  <a:lnTo>
                    <a:pt x="8996" y="103798"/>
                  </a:lnTo>
                  <a:lnTo>
                    <a:pt x="8738" y="103777"/>
                  </a:lnTo>
                  <a:lnTo>
                    <a:pt x="8469" y="103777"/>
                  </a:lnTo>
                  <a:lnTo>
                    <a:pt x="8210" y="103788"/>
                  </a:lnTo>
                  <a:lnTo>
                    <a:pt x="7941" y="103819"/>
                  </a:lnTo>
                  <a:lnTo>
                    <a:pt x="7683" y="103860"/>
                  </a:lnTo>
                  <a:lnTo>
                    <a:pt x="7424" y="103922"/>
                  </a:lnTo>
                  <a:lnTo>
                    <a:pt x="7166" y="103984"/>
                  </a:lnTo>
                  <a:lnTo>
                    <a:pt x="6908" y="104067"/>
                  </a:lnTo>
                  <a:lnTo>
                    <a:pt x="6649" y="104150"/>
                  </a:lnTo>
                  <a:lnTo>
                    <a:pt x="6391" y="104253"/>
                  </a:lnTo>
                  <a:lnTo>
                    <a:pt x="6142" y="104367"/>
                  </a:lnTo>
                  <a:lnTo>
                    <a:pt x="5894" y="104480"/>
                  </a:lnTo>
                  <a:lnTo>
                    <a:pt x="5636" y="104604"/>
                  </a:lnTo>
                  <a:lnTo>
                    <a:pt x="5139" y="104873"/>
                  </a:lnTo>
                  <a:lnTo>
                    <a:pt x="4654" y="105152"/>
                  </a:lnTo>
                  <a:lnTo>
                    <a:pt x="4168" y="105452"/>
                  </a:lnTo>
                  <a:lnTo>
                    <a:pt x="3682" y="105762"/>
                  </a:lnTo>
                  <a:lnTo>
                    <a:pt x="2751" y="106362"/>
                  </a:lnTo>
                  <a:lnTo>
                    <a:pt x="2286" y="106652"/>
                  </a:lnTo>
                  <a:lnTo>
                    <a:pt x="1841" y="106921"/>
                  </a:lnTo>
                  <a:lnTo>
                    <a:pt x="1727" y="106993"/>
                  </a:lnTo>
                  <a:lnTo>
                    <a:pt x="1624" y="107076"/>
                  </a:lnTo>
                  <a:lnTo>
                    <a:pt x="1541" y="107169"/>
                  </a:lnTo>
                  <a:lnTo>
                    <a:pt x="1459" y="107272"/>
                  </a:lnTo>
                  <a:lnTo>
                    <a:pt x="1397" y="107386"/>
                  </a:lnTo>
                  <a:lnTo>
                    <a:pt x="1355" y="107500"/>
                  </a:lnTo>
                  <a:lnTo>
                    <a:pt x="1314" y="107624"/>
                  </a:lnTo>
                  <a:lnTo>
                    <a:pt x="1293" y="107748"/>
                  </a:lnTo>
                  <a:lnTo>
                    <a:pt x="1283" y="107872"/>
                  </a:lnTo>
                  <a:lnTo>
                    <a:pt x="1293" y="107996"/>
                  </a:lnTo>
                  <a:lnTo>
                    <a:pt x="1314" y="108120"/>
                  </a:lnTo>
                  <a:lnTo>
                    <a:pt x="1345" y="108244"/>
                  </a:lnTo>
                  <a:lnTo>
                    <a:pt x="1386" y="108358"/>
                  </a:lnTo>
                  <a:lnTo>
                    <a:pt x="1448" y="108471"/>
                  </a:lnTo>
                  <a:lnTo>
                    <a:pt x="1521" y="108585"/>
                  </a:lnTo>
                  <a:lnTo>
                    <a:pt x="1614" y="108678"/>
                  </a:lnTo>
                  <a:lnTo>
                    <a:pt x="3857" y="110943"/>
                  </a:lnTo>
                  <a:lnTo>
                    <a:pt x="3826" y="111098"/>
                  </a:lnTo>
                  <a:lnTo>
                    <a:pt x="3806" y="111253"/>
                  </a:lnTo>
                  <a:lnTo>
                    <a:pt x="3795" y="111398"/>
                  </a:lnTo>
                  <a:lnTo>
                    <a:pt x="3785" y="111553"/>
                  </a:lnTo>
                  <a:lnTo>
                    <a:pt x="3775" y="111708"/>
                  </a:lnTo>
                  <a:lnTo>
                    <a:pt x="3785" y="111852"/>
                  </a:lnTo>
                  <a:lnTo>
                    <a:pt x="3795" y="112008"/>
                  </a:lnTo>
                  <a:lnTo>
                    <a:pt x="3816" y="112152"/>
                  </a:lnTo>
                  <a:lnTo>
                    <a:pt x="3837" y="112297"/>
                  </a:lnTo>
                  <a:lnTo>
                    <a:pt x="3868" y="112452"/>
                  </a:lnTo>
                  <a:lnTo>
                    <a:pt x="3899" y="112597"/>
                  </a:lnTo>
                  <a:lnTo>
                    <a:pt x="3940" y="112742"/>
                  </a:lnTo>
                  <a:lnTo>
                    <a:pt x="4054" y="113031"/>
                  </a:lnTo>
                  <a:lnTo>
                    <a:pt x="4178" y="113321"/>
                  </a:lnTo>
                  <a:lnTo>
                    <a:pt x="4043" y="113507"/>
                  </a:lnTo>
                  <a:lnTo>
                    <a:pt x="3930" y="113703"/>
                  </a:lnTo>
                  <a:lnTo>
                    <a:pt x="3826" y="113889"/>
                  </a:lnTo>
                  <a:lnTo>
                    <a:pt x="3733" y="114075"/>
                  </a:lnTo>
                  <a:lnTo>
                    <a:pt x="3651" y="114272"/>
                  </a:lnTo>
                  <a:lnTo>
                    <a:pt x="3578" y="114458"/>
                  </a:lnTo>
                  <a:lnTo>
                    <a:pt x="3516" y="114654"/>
                  </a:lnTo>
                  <a:lnTo>
                    <a:pt x="3464" y="114851"/>
                  </a:lnTo>
                  <a:lnTo>
                    <a:pt x="3423" y="115037"/>
                  </a:lnTo>
                  <a:lnTo>
                    <a:pt x="3392" y="115233"/>
                  </a:lnTo>
                  <a:lnTo>
                    <a:pt x="3371" y="115430"/>
                  </a:lnTo>
                  <a:lnTo>
                    <a:pt x="3351" y="115626"/>
                  </a:lnTo>
                  <a:lnTo>
                    <a:pt x="3340" y="115823"/>
                  </a:lnTo>
                  <a:lnTo>
                    <a:pt x="3330" y="116019"/>
                  </a:lnTo>
                  <a:lnTo>
                    <a:pt x="3340" y="116422"/>
                  </a:lnTo>
                  <a:lnTo>
                    <a:pt x="3361" y="116815"/>
                  </a:lnTo>
                  <a:lnTo>
                    <a:pt x="3392" y="117229"/>
                  </a:lnTo>
                  <a:lnTo>
                    <a:pt x="3485" y="118056"/>
                  </a:lnTo>
                  <a:lnTo>
                    <a:pt x="3537" y="118470"/>
                  </a:lnTo>
                  <a:lnTo>
                    <a:pt x="3578" y="118894"/>
                  </a:lnTo>
                  <a:lnTo>
                    <a:pt x="3609" y="119328"/>
                  </a:lnTo>
                  <a:lnTo>
                    <a:pt x="3620" y="119762"/>
                  </a:lnTo>
                  <a:lnTo>
                    <a:pt x="3620" y="120093"/>
                  </a:lnTo>
                  <a:lnTo>
                    <a:pt x="3609" y="120414"/>
                  </a:lnTo>
                  <a:lnTo>
                    <a:pt x="3589" y="120734"/>
                  </a:lnTo>
                  <a:lnTo>
                    <a:pt x="3558" y="121065"/>
                  </a:lnTo>
                  <a:lnTo>
                    <a:pt x="3516" y="121375"/>
                  </a:lnTo>
                  <a:lnTo>
                    <a:pt x="3475" y="121696"/>
                  </a:lnTo>
                  <a:lnTo>
                    <a:pt x="3413" y="122016"/>
                  </a:lnTo>
                  <a:lnTo>
                    <a:pt x="3340" y="122326"/>
                  </a:lnTo>
                  <a:lnTo>
                    <a:pt x="3268" y="122637"/>
                  </a:lnTo>
                  <a:lnTo>
                    <a:pt x="3185" y="122957"/>
                  </a:lnTo>
                  <a:lnTo>
                    <a:pt x="3092" y="123257"/>
                  </a:lnTo>
                  <a:lnTo>
                    <a:pt x="2989" y="123567"/>
                  </a:lnTo>
                  <a:lnTo>
                    <a:pt x="2885" y="123877"/>
                  </a:lnTo>
                  <a:lnTo>
                    <a:pt x="2782" y="124177"/>
                  </a:lnTo>
                  <a:lnTo>
                    <a:pt x="2534" y="124787"/>
                  </a:lnTo>
                  <a:lnTo>
                    <a:pt x="2275" y="125376"/>
                  </a:lnTo>
                  <a:lnTo>
                    <a:pt x="1996" y="125976"/>
                  </a:lnTo>
                  <a:lnTo>
                    <a:pt x="1707" y="126555"/>
                  </a:lnTo>
                  <a:lnTo>
                    <a:pt x="1407" y="127134"/>
                  </a:lnTo>
                  <a:lnTo>
                    <a:pt x="1097" y="127703"/>
                  </a:lnTo>
                  <a:lnTo>
                    <a:pt x="776" y="128272"/>
                  </a:lnTo>
                  <a:lnTo>
                    <a:pt x="145" y="129388"/>
                  </a:lnTo>
                  <a:lnTo>
                    <a:pt x="104" y="129471"/>
                  </a:lnTo>
                  <a:lnTo>
                    <a:pt x="63" y="129554"/>
                  </a:lnTo>
                  <a:lnTo>
                    <a:pt x="42" y="129636"/>
                  </a:lnTo>
                  <a:lnTo>
                    <a:pt x="21" y="129729"/>
                  </a:lnTo>
                  <a:lnTo>
                    <a:pt x="1" y="129822"/>
                  </a:lnTo>
                  <a:lnTo>
                    <a:pt x="1" y="129915"/>
                  </a:lnTo>
                  <a:lnTo>
                    <a:pt x="1" y="130009"/>
                  </a:lnTo>
                  <a:lnTo>
                    <a:pt x="1" y="130091"/>
                  </a:lnTo>
                  <a:lnTo>
                    <a:pt x="21" y="130184"/>
                  </a:lnTo>
                  <a:lnTo>
                    <a:pt x="42" y="130277"/>
                  </a:lnTo>
                  <a:lnTo>
                    <a:pt x="73" y="130360"/>
                  </a:lnTo>
                  <a:lnTo>
                    <a:pt x="104" y="130443"/>
                  </a:lnTo>
                  <a:lnTo>
                    <a:pt x="145" y="130526"/>
                  </a:lnTo>
                  <a:lnTo>
                    <a:pt x="197" y="130608"/>
                  </a:lnTo>
                  <a:lnTo>
                    <a:pt x="259" y="130681"/>
                  </a:lnTo>
                  <a:lnTo>
                    <a:pt x="321" y="130743"/>
                  </a:lnTo>
                  <a:lnTo>
                    <a:pt x="404" y="130825"/>
                  </a:lnTo>
                  <a:lnTo>
                    <a:pt x="497" y="130908"/>
                  </a:lnTo>
                  <a:lnTo>
                    <a:pt x="714" y="131053"/>
                  </a:lnTo>
                  <a:lnTo>
                    <a:pt x="942" y="131198"/>
                  </a:lnTo>
                  <a:lnTo>
                    <a:pt x="1179" y="131332"/>
                  </a:lnTo>
                  <a:lnTo>
                    <a:pt x="1696" y="131590"/>
                  </a:lnTo>
                  <a:lnTo>
                    <a:pt x="2224" y="131849"/>
                  </a:lnTo>
                  <a:lnTo>
                    <a:pt x="2472" y="131983"/>
                  </a:lnTo>
                  <a:lnTo>
                    <a:pt x="2710" y="132138"/>
                  </a:lnTo>
                  <a:lnTo>
                    <a:pt x="2916" y="132294"/>
                  </a:lnTo>
                  <a:lnTo>
                    <a:pt x="3020" y="132376"/>
                  </a:lnTo>
                  <a:lnTo>
                    <a:pt x="3113" y="132459"/>
                  </a:lnTo>
                  <a:lnTo>
                    <a:pt x="3196" y="132552"/>
                  </a:lnTo>
                  <a:lnTo>
                    <a:pt x="3278" y="132645"/>
                  </a:lnTo>
                  <a:lnTo>
                    <a:pt x="3351" y="132749"/>
                  </a:lnTo>
                  <a:lnTo>
                    <a:pt x="3413" y="132852"/>
                  </a:lnTo>
                  <a:lnTo>
                    <a:pt x="3454" y="132955"/>
                  </a:lnTo>
                  <a:lnTo>
                    <a:pt x="3495" y="133069"/>
                  </a:lnTo>
                  <a:lnTo>
                    <a:pt x="3527" y="133183"/>
                  </a:lnTo>
                  <a:lnTo>
                    <a:pt x="3547" y="133317"/>
                  </a:lnTo>
                  <a:lnTo>
                    <a:pt x="3558" y="133472"/>
                  </a:lnTo>
                  <a:lnTo>
                    <a:pt x="3547" y="133627"/>
                  </a:lnTo>
                  <a:lnTo>
                    <a:pt x="3537" y="133803"/>
                  </a:lnTo>
                  <a:lnTo>
                    <a:pt x="3516" y="133979"/>
                  </a:lnTo>
                  <a:lnTo>
                    <a:pt x="3485" y="134155"/>
                  </a:lnTo>
                  <a:lnTo>
                    <a:pt x="3444" y="134341"/>
                  </a:lnTo>
                  <a:lnTo>
                    <a:pt x="3351" y="134703"/>
                  </a:lnTo>
                  <a:lnTo>
                    <a:pt x="3144" y="135437"/>
                  </a:lnTo>
                  <a:lnTo>
                    <a:pt x="3051" y="135778"/>
                  </a:lnTo>
                  <a:lnTo>
                    <a:pt x="2979" y="136098"/>
                  </a:lnTo>
                  <a:lnTo>
                    <a:pt x="2265" y="139573"/>
                  </a:lnTo>
                  <a:lnTo>
                    <a:pt x="2234" y="139707"/>
                  </a:lnTo>
                  <a:lnTo>
                    <a:pt x="2234" y="139841"/>
                  </a:lnTo>
                  <a:lnTo>
                    <a:pt x="2234" y="139976"/>
                  </a:lnTo>
                  <a:lnTo>
                    <a:pt x="2255" y="140100"/>
                  </a:lnTo>
                  <a:lnTo>
                    <a:pt x="2286" y="140224"/>
                  </a:lnTo>
                  <a:lnTo>
                    <a:pt x="2337" y="140338"/>
                  </a:lnTo>
                  <a:lnTo>
                    <a:pt x="2389" y="140441"/>
                  </a:lnTo>
                  <a:lnTo>
                    <a:pt x="2462" y="140544"/>
                  </a:lnTo>
                  <a:lnTo>
                    <a:pt x="2534" y="140638"/>
                  </a:lnTo>
                  <a:lnTo>
                    <a:pt x="2627" y="140720"/>
                  </a:lnTo>
                  <a:lnTo>
                    <a:pt x="2720" y="140793"/>
                  </a:lnTo>
                  <a:lnTo>
                    <a:pt x="2834" y="140855"/>
                  </a:lnTo>
                  <a:lnTo>
                    <a:pt x="2947" y="140906"/>
                  </a:lnTo>
                  <a:lnTo>
                    <a:pt x="3072" y="140948"/>
                  </a:lnTo>
                  <a:lnTo>
                    <a:pt x="3206" y="140979"/>
                  </a:lnTo>
                  <a:lnTo>
                    <a:pt x="3340" y="140989"/>
                  </a:lnTo>
                  <a:lnTo>
                    <a:pt x="3609" y="141010"/>
                  </a:lnTo>
                  <a:lnTo>
                    <a:pt x="3878" y="141020"/>
                  </a:lnTo>
                  <a:lnTo>
                    <a:pt x="4147" y="141020"/>
                  </a:lnTo>
                  <a:lnTo>
                    <a:pt x="4405" y="141010"/>
                  </a:lnTo>
                  <a:lnTo>
                    <a:pt x="4674" y="140999"/>
                  </a:lnTo>
                  <a:lnTo>
                    <a:pt x="4933" y="140979"/>
                  </a:lnTo>
                  <a:lnTo>
                    <a:pt x="5191" y="140958"/>
                  </a:lnTo>
                  <a:lnTo>
                    <a:pt x="5450" y="140927"/>
                  </a:lnTo>
                  <a:lnTo>
                    <a:pt x="5708" y="140886"/>
                  </a:lnTo>
                  <a:lnTo>
                    <a:pt x="5967" y="140844"/>
                  </a:lnTo>
                  <a:lnTo>
                    <a:pt x="6225" y="140793"/>
                  </a:lnTo>
                  <a:lnTo>
                    <a:pt x="6473" y="140731"/>
                  </a:lnTo>
                  <a:lnTo>
                    <a:pt x="6721" y="140669"/>
                  </a:lnTo>
                  <a:lnTo>
                    <a:pt x="6970" y="140596"/>
                  </a:lnTo>
                  <a:lnTo>
                    <a:pt x="7218" y="140524"/>
                  </a:lnTo>
                  <a:lnTo>
                    <a:pt x="7455" y="140441"/>
                  </a:lnTo>
                  <a:lnTo>
                    <a:pt x="7704" y="140348"/>
                  </a:lnTo>
                  <a:lnTo>
                    <a:pt x="7941" y="140255"/>
                  </a:lnTo>
                  <a:lnTo>
                    <a:pt x="8169" y="140152"/>
                  </a:lnTo>
                  <a:lnTo>
                    <a:pt x="8407" y="140038"/>
                  </a:lnTo>
                  <a:lnTo>
                    <a:pt x="8634" y="139924"/>
                  </a:lnTo>
                  <a:lnTo>
                    <a:pt x="8862" y="139810"/>
                  </a:lnTo>
                  <a:lnTo>
                    <a:pt x="9089" y="139676"/>
                  </a:lnTo>
                  <a:lnTo>
                    <a:pt x="9317" y="139552"/>
                  </a:lnTo>
                  <a:lnTo>
                    <a:pt x="9534" y="139407"/>
                  </a:lnTo>
                  <a:lnTo>
                    <a:pt x="9751" y="139262"/>
                  </a:lnTo>
                  <a:lnTo>
                    <a:pt x="9958" y="139118"/>
                  </a:lnTo>
                  <a:lnTo>
                    <a:pt x="10175" y="138963"/>
                  </a:lnTo>
                  <a:lnTo>
                    <a:pt x="10382" y="138797"/>
                  </a:lnTo>
                  <a:lnTo>
                    <a:pt x="10578" y="138632"/>
                  </a:lnTo>
                  <a:lnTo>
                    <a:pt x="10774" y="138456"/>
                  </a:lnTo>
                  <a:lnTo>
                    <a:pt x="10971" y="138280"/>
                  </a:lnTo>
                  <a:lnTo>
                    <a:pt x="11085" y="138342"/>
                  </a:lnTo>
                  <a:lnTo>
                    <a:pt x="11188" y="138415"/>
                  </a:lnTo>
                  <a:lnTo>
                    <a:pt x="11291" y="138487"/>
                  </a:lnTo>
                  <a:lnTo>
                    <a:pt x="11384" y="138570"/>
                  </a:lnTo>
                  <a:lnTo>
                    <a:pt x="11478" y="138652"/>
                  </a:lnTo>
                  <a:lnTo>
                    <a:pt x="11560" y="138745"/>
                  </a:lnTo>
                  <a:lnTo>
                    <a:pt x="11736" y="138952"/>
                  </a:lnTo>
                  <a:lnTo>
                    <a:pt x="11881" y="139169"/>
                  </a:lnTo>
                  <a:lnTo>
                    <a:pt x="12026" y="139397"/>
                  </a:lnTo>
                  <a:lnTo>
                    <a:pt x="12160" y="139635"/>
                  </a:lnTo>
                  <a:lnTo>
                    <a:pt x="12284" y="139893"/>
                  </a:lnTo>
                  <a:lnTo>
                    <a:pt x="12398" y="140152"/>
                  </a:lnTo>
                  <a:lnTo>
                    <a:pt x="12511" y="140410"/>
                  </a:lnTo>
                  <a:lnTo>
                    <a:pt x="12718" y="140927"/>
                  </a:lnTo>
                  <a:lnTo>
                    <a:pt x="12925" y="141413"/>
                  </a:lnTo>
                  <a:lnTo>
                    <a:pt x="13018" y="141651"/>
                  </a:lnTo>
                  <a:lnTo>
                    <a:pt x="13122" y="141868"/>
                  </a:lnTo>
                  <a:lnTo>
                    <a:pt x="13256" y="142126"/>
                  </a:lnTo>
                  <a:lnTo>
                    <a:pt x="13390" y="142375"/>
                  </a:lnTo>
                  <a:lnTo>
                    <a:pt x="13535" y="142623"/>
                  </a:lnTo>
                  <a:lnTo>
                    <a:pt x="13680" y="142861"/>
                  </a:lnTo>
                  <a:lnTo>
                    <a:pt x="13835" y="143088"/>
                  </a:lnTo>
                  <a:lnTo>
                    <a:pt x="14011" y="143305"/>
                  </a:lnTo>
                  <a:lnTo>
                    <a:pt x="14186" y="143522"/>
                  </a:lnTo>
                  <a:lnTo>
                    <a:pt x="14373" y="143719"/>
                  </a:lnTo>
                  <a:lnTo>
                    <a:pt x="14569" y="143905"/>
                  </a:lnTo>
                  <a:lnTo>
                    <a:pt x="14776" y="144081"/>
                  </a:lnTo>
                  <a:lnTo>
                    <a:pt x="14993" y="144246"/>
                  </a:lnTo>
                  <a:lnTo>
                    <a:pt x="15220" y="144391"/>
                  </a:lnTo>
                  <a:lnTo>
                    <a:pt x="15469" y="144515"/>
                  </a:lnTo>
                  <a:lnTo>
                    <a:pt x="15727" y="144629"/>
                  </a:lnTo>
                  <a:lnTo>
                    <a:pt x="16006" y="144722"/>
                  </a:lnTo>
                  <a:lnTo>
                    <a:pt x="16296" y="144794"/>
                  </a:lnTo>
                  <a:lnTo>
                    <a:pt x="16409" y="144815"/>
                  </a:lnTo>
                  <a:lnTo>
                    <a:pt x="16523" y="144825"/>
                  </a:lnTo>
                  <a:lnTo>
                    <a:pt x="16637" y="144815"/>
                  </a:lnTo>
                  <a:lnTo>
                    <a:pt x="16751" y="144804"/>
                  </a:lnTo>
                  <a:lnTo>
                    <a:pt x="16854" y="144784"/>
                  </a:lnTo>
                  <a:lnTo>
                    <a:pt x="16947" y="144763"/>
                  </a:lnTo>
                  <a:lnTo>
                    <a:pt x="17040" y="144722"/>
                  </a:lnTo>
                  <a:lnTo>
                    <a:pt x="17133" y="144670"/>
                  </a:lnTo>
                  <a:lnTo>
                    <a:pt x="17216" y="144618"/>
                  </a:lnTo>
                  <a:lnTo>
                    <a:pt x="17299" y="144546"/>
                  </a:lnTo>
                  <a:lnTo>
                    <a:pt x="17371" y="144473"/>
                  </a:lnTo>
                  <a:lnTo>
                    <a:pt x="17443" y="144401"/>
                  </a:lnTo>
                  <a:lnTo>
                    <a:pt x="17516" y="144308"/>
                  </a:lnTo>
                  <a:lnTo>
                    <a:pt x="17567" y="144215"/>
                  </a:lnTo>
                  <a:lnTo>
                    <a:pt x="17630" y="144112"/>
                  </a:lnTo>
                  <a:lnTo>
                    <a:pt x="17671" y="144008"/>
                  </a:lnTo>
                  <a:lnTo>
                    <a:pt x="17754" y="143832"/>
                  </a:lnTo>
                  <a:lnTo>
                    <a:pt x="17857" y="143667"/>
                  </a:lnTo>
                  <a:lnTo>
                    <a:pt x="17960" y="143522"/>
                  </a:lnTo>
                  <a:lnTo>
                    <a:pt x="18084" y="143388"/>
                  </a:lnTo>
                  <a:lnTo>
                    <a:pt x="18219" y="143274"/>
                  </a:lnTo>
                  <a:lnTo>
                    <a:pt x="18353" y="143160"/>
                  </a:lnTo>
                  <a:lnTo>
                    <a:pt x="18508" y="143078"/>
                  </a:lnTo>
                  <a:lnTo>
                    <a:pt x="18663" y="142995"/>
                  </a:lnTo>
                  <a:lnTo>
                    <a:pt x="18829" y="142933"/>
                  </a:lnTo>
                  <a:lnTo>
                    <a:pt x="19005" y="142871"/>
                  </a:lnTo>
                  <a:lnTo>
                    <a:pt x="19180" y="142829"/>
                  </a:lnTo>
                  <a:lnTo>
                    <a:pt x="19367" y="142788"/>
                  </a:lnTo>
                  <a:lnTo>
                    <a:pt x="19553" y="142767"/>
                  </a:lnTo>
                  <a:lnTo>
                    <a:pt x="19749" y="142747"/>
                  </a:lnTo>
                  <a:lnTo>
                    <a:pt x="19946" y="142736"/>
                  </a:lnTo>
                  <a:lnTo>
                    <a:pt x="20152" y="142736"/>
                  </a:lnTo>
                  <a:lnTo>
                    <a:pt x="20556" y="142747"/>
                  </a:lnTo>
                  <a:lnTo>
                    <a:pt x="20969" y="142767"/>
                  </a:lnTo>
                  <a:lnTo>
                    <a:pt x="21372" y="142809"/>
                  </a:lnTo>
                  <a:lnTo>
                    <a:pt x="21776" y="142861"/>
                  </a:lnTo>
                  <a:lnTo>
                    <a:pt x="22520" y="142974"/>
                  </a:lnTo>
                  <a:lnTo>
                    <a:pt x="22861" y="143016"/>
                  </a:lnTo>
                  <a:lnTo>
                    <a:pt x="23171" y="143047"/>
                  </a:lnTo>
                  <a:lnTo>
                    <a:pt x="23451" y="143057"/>
                  </a:lnTo>
                  <a:lnTo>
                    <a:pt x="23719" y="143067"/>
                  </a:lnTo>
                  <a:lnTo>
                    <a:pt x="24257" y="143067"/>
                  </a:lnTo>
                  <a:lnTo>
                    <a:pt x="24526" y="143047"/>
                  </a:lnTo>
                  <a:lnTo>
                    <a:pt x="24784" y="143026"/>
                  </a:lnTo>
                  <a:lnTo>
                    <a:pt x="25053" y="142995"/>
                  </a:lnTo>
                  <a:lnTo>
                    <a:pt x="25322" y="142964"/>
                  </a:lnTo>
                  <a:lnTo>
                    <a:pt x="25581" y="142912"/>
                  </a:lnTo>
                  <a:lnTo>
                    <a:pt x="25839" y="142861"/>
                  </a:lnTo>
                  <a:lnTo>
                    <a:pt x="26108" y="142798"/>
                  </a:lnTo>
                  <a:lnTo>
                    <a:pt x="26366" y="142736"/>
                  </a:lnTo>
                  <a:lnTo>
                    <a:pt x="26614" y="142664"/>
                  </a:lnTo>
                  <a:lnTo>
                    <a:pt x="26873" y="142571"/>
                  </a:lnTo>
                  <a:lnTo>
                    <a:pt x="27131" y="142488"/>
                  </a:lnTo>
                  <a:lnTo>
                    <a:pt x="27380" y="142385"/>
                  </a:lnTo>
                  <a:lnTo>
                    <a:pt x="27793" y="142199"/>
                  </a:lnTo>
                  <a:lnTo>
                    <a:pt x="28186" y="142002"/>
                  </a:lnTo>
                  <a:lnTo>
                    <a:pt x="28569" y="141796"/>
                  </a:lnTo>
                  <a:lnTo>
                    <a:pt x="28941" y="141558"/>
                  </a:lnTo>
                  <a:lnTo>
                    <a:pt x="29303" y="141320"/>
                  </a:lnTo>
                  <a:lnTo>
                    <a:pt x="29644" y="141061"/>
                  </a:lnTo>
                  <a:lnTo>
                    <a:pt x="29975" y="140782"/>
                  </a:lnTo>
                  <a:lnTo>
                    <a:pt x="30285" y="140493"/>
                  </a:lnTo>
                  <a:lnTo>
                    <a:pt x="30585" y="140183"/>
                  </a:lnTo>
                  <a:lnTo>
                    <a:pt x="30874" y="139872"/>
                  </a:lnTo>
                  <a:lnTo>
                    <a:pt x="31154" y="139542"/>
                  </a:lnTo>
                  <a:lnTo>
                    <a:pt x="31412" y="139200"/>
                  </a:lnTo>
                  <a:lnTo>
                    <a:pt x="31650" y="138838"/>
                  </a:lnTo>
                  <a:lnTo>
                    <a:pt x="31888" y="138477"/>
                  </a:lnTo>
                  <a:lnTo>
                    <a:pt x="32105" y="138094"/>
                  </a:lnTo>
                  <a:lnTo>
                    <a:pt x="32301" y="137711"/>
                  </a:lnTo>
                  <a:lnTo>
                    <a:pt x="32901" y="137722"/>
                  </a:lnTo>
                  <a:lnTo>
                    <a:pt x="33501" y="137722"/>
                  </a:lnTo>
                  <a:lnTo>
                    <a:pt x="34100" y="137701"/>
                  </a:lnTo>
                  <a:lnTo>
                    <a:pt x="34690" y="137660"/>
                  </a:lnTo>
                  <a:lnTo>
                    <a:pt x="35289" y="137608"/>
                  </a:lnTo>
                  <a:lnTo>
                    <a:pt x="35889" y="137546"/>
                  </a:lnTo>
                  <a:lnTo>
                    <a:pt x="36478" y="137474"/>
                  </a:lnTo>
                  <a:lnTo>
                    <a:pt x="37078" y="137381"/>
                  </a:lnTo>
                  <a:lnTo>
                    <a:pt x="37161" y="137360"/>
                  </a:lnTo>
                  <a:lnTo>
                    <a:pt x="37233" y="137339"/>
                  </a:lnTo>
                  <a:lnTo>
                    <a:pt x="37305" y="137308"/>
                  </a:lnTo>
                  <a:lnTo>
                    <a:pt x="37378" y="137277"/>
                  </a:lnTo>
                  <a:lnTo>
                    <a:pt x="37492" y="137194"/>
                  </a:lnTo>
                  <a:lnTo>
                    <a:pt x="37605" y="137101"/>
                  </a:lnTo>
                  <a:lnTo>
                    <a:pt x="37688" y="136988"/>
                  </a:lnTo>
                  <a:lnTo>
                    <a:pt x="37760" y="136864"/>
                  </a:lnTo>
                  <a:lnTo>
                    <a:pt x="37812" y="136729"/>
                  </a:lnTo>
                  <a:lnTo>
                    <a:pt x="37853" y="136595"/>
                  </a:lnTo>
                  <a:lnTo>
                    <a:pt x="37874" y="136450"/>
                  </a:lnTo>
                  <a:lnTo>
                    <a:pt x="37884" y="136305"/>
                  </a:lnTo>
                  <a:lnTo>
                    <a:pt x="37874" y="136150"/>
                  </a:lnTo>
                  <a:lnTo>
                    <a:pt x="37843" y="136005"/>
                  </a:lnTo>
                  <a:lnTo>
                    <a:pt x="37802" y="135871"/>
                  </a:lnTo>
                  <a:lnTo>
                    <a:pt x="37740" y="135737"/>
                  </a:lnTo>
                  <a:lnTo>
                    <a:pt x="37667" y="135613"/>
                  </a:lnTo>
                  <a:lnTo>
                    <a:pt x="37574" y="135499"/>
                  </a:lnTo>
                  <a:lnTo>
                    <a:pt x="37533" y="135457"/>
                  </a:lnTo>
                  <a:lnTo>
                    <a:pt x="37502" y="135406"/>
                  </a:lnTo>
                  <a:lnTo>
                    <a:pt x="37471" y="135354"/>
                  </a:lnTo>
                  <a:lnTo>
                    <a:pt x="37450" y="135302"/>
                  </a:lnTo>
                  <a:lnTo>
                    <a:pt x="37430" y="135189"/>
                  </a:lnTo>
                  <a:lnTo>
                    <a:pt x="37430" y="135075"/>
                  </a:lnTo>
                  <a:lnTo>
                    <a:pt x="37440" y="134951"/>
                  </a:lnTo>
                  <a:lnTo>
                    <a:pt x="37481" y="134816"/>
                  </a:lnTo>
                  <a:lnTo>
                    <a:pt x="37533" y="134672"/>
                  </a:lnTo>
                  <a:lnTo>
                    <a:pt x="37605" y="134527"/>
                  </a:lnTo>
                  <a:lnTo>
                    <a:pt x="37688" y="134382"/>
                  </a:lnTo>
                  <a:lnTo>
                    <a:pt x="37791" y="134227"/>
                  </a:lnTo>
                  <a:lnTo>
                    <a:pt x="37895" y="134072"/>
                  </a:lnTo>
                  <a:lnTo>
                    <a:pt x="38019" y="133917"/>
                  </a:lnTo>
                  <a:lnTo>
                    <a:pt x="38288" y="133586"/>
                  </a:lnTo>
                  <a:lnTo>
                    <a:pt x="38588" y="133265"/>
                  </a:lnTo>
                  <a:lnTo>
                    <a:pt x="38898" y="132935"/>
                  </a:lnTo>
                  <a:lnTo>
                    <a:pt x="39218" y="132614"/>
                  </a:lnTo>
                  <a:lnTo>
                    <a:pt x="39828" y="132014"/>
                  </a:lnTo>
                  <a:lnTo>
                    <a:pt x="40097" y="131746"/>
                  </a:lnTo>
                  <a:lnTo>
                    <a:pt x="40325" y="131497"/>
                  </a:lnTo>
                  <a:lnTo>
                    <a:pt x="40500" y="131291"/>
                  </a:lnTo>
                  <a:lnTo>
                    <a:pt x="40573" y="131198"/>
                  </a:lnTo>
                  <a:lnTo>
                    <a:pt x="40624" y="131115"/>
                  </a:lnTo>
                  <a:lnTo>
                    <a:pt x="40676" y="131011"/>
                  </a:lnTo>
                  <a:lnTo>
                    <a:pt x="40707" y="130918"/>
                  </a:lnTo>
                  <a:lnTo>
                    <a:pt x="40738" y="130805"/>
                  </a:lnTo>
                  <a:lnTo>
                    <a:pt x="40759" y="130701"/>
                  </a:lnTo>
                  <a:lnTo>
                    <a:pt x="40769" y="130588"/>
                  </a:lnTo>
                  <a:lnTo>
                    <a:pt x="40769" y="130474"/>
                  </a:lnTo>
                  <a:lnTo>
                    <a:pt x="40759" y="130370"/>
                  </a:lnTo>
                  <a:lnTo>
                    <a:pt x="40738" y="130257"/>
                  </a:lnTo>
                  <a:lnTo>
                    <a:pt x="40707" y="130153"/>
                  </a:lnTo>
                  <a:lnTo>
                    <a:pt x="40666" y="130050"/>
                  </a:lnTo>
                  <a:lnTo>
                    <a:pt x="40624" y="129947"/>
                  </a:lnTo>
                  <a:lnTo>
                    <a:pt x="40562" y="129853"/>
                  </a:lnTo>
                  <a:lnTo>
                    <a:pt x="40490" y="129771"/>
                  </a:lnTo>
                  <a:lnTo>
                    <a:pt x="40407" y="129698"/>
                  </a:lnTo>
                  <a:lnTo>
                    <a:pt x="40325" y="129626"/>
                  </a:lnTo>
                  <a:lnTo>
                    <a:pt x="40221" y="129574"/>
                  </a:lnTo>
                  <a:lnTo>
                    <a:pt x="40004" y="129461"/>
                  </a:lnTo>
                  <a:lnTo>
                    <a:pt x="39911" y="129399"/>
                  </a:lnTo>
                  <a:lnTo>
                    <a:pt x="39818" y="129336"/>
                  </a:lnTo>
                  <a:lnTo>
                    <a:pt x="39746" y="129274"/>
                  </a:lnTo>
                  <a:lnTo>
                    <a:pt x="39663" y="129212"/>
                  </a:lnTo>
                  <a:lnTo>
                    <a:pt x="39601" y="129140"/>
                  </a:lnTo>
                  <a:lnTo>
                    <a:pt x="39539" y="129068"/>
                  </a:lnTo>
                  <a:lnTo>
                    <a:pt x="39487" y="128995"/>
                  </a:lnTo>
                  <a:lnTo>
                    <a:pt x="39446" y="128923"/>
                  </a:lnTo>
                  <a:lnTo>
                    <a:pt x="39404" y="128851"/>
                  </a:lnTo>
                  <a:lnTo>
                    <a:pt x="39363" y="128768"/>
                  </a:lnTo>
                  <a:lnTo>
                    <a:pt x="39311" y="128613"/>
                  </a:lnTo>
                  <a:lnTo>
                    <a:pt x="39291" y="128447"/>
                  </a:lnTo>
                  <a:lnTo>
                    <a:pt x="39280" y="128272"/>
                  </a:lnTo>
                  <a:lnTo>
                    <a:pt x="39291" y="128096"/>
                  </a:lnTo>
                  <a:lnTo>
                    <a:pt x="39332" y="127910"/>
                  </a:lnTo>
                  <a:lnTo>
                    <a:pt x="39373" y="127734"/>
                  </a:lnTo>
                  <a:lnTo>
                    <a:pt x="39435" y="127548"/>
                  </a:lnTo>
                  <a:lnTo>
                    <a:pt x="39518" y="127351"/>
                  </a:lnTo>
                  <a:lnTo>
                    <a:pt x="39611" y="127165"/>
                  </a:lnTo>
                  <a:lnTo>
                    <a:pt x="39715" y="126979"/>
                  </a:lnTo>
                  <a:lnTo>
                    <a:pt x="39818" y="126783"/>
                  </a:lnTo>
                  <a:lnTo>
                    <a:pt x="39942" y="126597"/>
                  </a:lnTo>
                  <a:lnTo>
                    <a:pt x="40201" y="126224"/>
                  </a:lnTo>
                  <a:lnTo>
                    <a:pt x="40480" y="125852"/>
                  </a:lnTo>
                  <a:lnTo>
                    <a:pt x="40769" y="125511"/>
                  </a:lnTo>
                  <a:lnTo>
                    <a:pt x="41297" y="124880"/>
                  </a:lnTo>
                  <a:lnTo>
                    <a:pt x="41534" y="124601"/>
                  </a:lnTo>
                  <a:lnTo>
                    <a:pt x="41720" y="124374"/>
                  </a:lnTo>
                  <a:lnTo>
                    <a:pt x="41917" y="124125"/>
                  </a:lnTo>
                  <a:lnTo>
                    <a:pt x="42093" y="123877"/>
                  </a:lnTo>
                  <a:lnTo>
                    <a:pt x="42268" y="123629"/>
                  </a:lnTo>
                  <a:lnTo>
                    <a:pt x="42434" y="123371"/>
                  </a:lnTo>
                  <a:lnTo>
                    <a:pt x="42589" y="123102"/>
                  </a:lnTo>
                  <a:lnTo>
                    <a:pt x="42723" y="122833"/>
                  </a:lnTo>
                  <a:lnTo>
                    <a:pt x="42858" y="122554"/>
                  </a:lnTo>
                  <a:lnTo>
                    <a:pt x="42961" y="122264"/>
                  </a:lnTo>
                  <a:lnTo>
                    <a:pt x="43013" y="122099"/>
                  </a:lnTo>
                  <a:lnTo>
                    <a:pt x="43054" y="121933"/>
                  </a:lnTo>
                  <a:lnTo>
                    <a:pt x="43096" y="121758"/>
                  </a:lnTo>
                  <a:lnTo>
                    <a:pt x="43127" y="121572"/>
                  </a:lnTo>
                  <a:lnTo>
                    <a:pt x="43178" y="121210"/>
                  </a:lnTo>
                  <a:lnTo>
                    <a:pt x="43240" y="120837"/>
                  </a:lnTo>
                  <a:lnTo>
                    <a:pt x="43271" y="120651"/>
                  </a:lnTo>
                  <a:lnTo>
                    <a:pt x="43313" y="120476"/>
                  </a:lnTo>
                  <a:lnTo>
                    <a:pt x="43364" y="120300"/>
                  </a:lnTo>
                  <a:lnTo>
                    <a:pt x="43426" y="120134"/>
                  </a:lnTo>
                  <a:lnTo>
                    <a:pt x="43499" y="119969"/>
                  </a:lnTo>
                  <a:lnTo>
                    <a:pt x="43582" y="119814"/>
                  </a:lnTo>
                  <a:lnTo>
                    <a:pt x="43685" y="119669"/>
                  </a:lnTo>
                  <a:lnTo>
                    <a:pt x="43809" y="119545"/>
                  </a:lnTo>
                  <a:lnTo>
                    <a:pt x="43943" y="119421"/>
                  </a:lnTo>
                  <a:lnTo>
                    <a:pt x="44088" y="119307"/>
                  </a:lnTo>
                  <a:lnTo>
                    <a:pt x="44243" y="119204"/>
                  </a:lnTo>
                  <a:lnTo>
                    <a:pt x="44409" y="119100"/>
                  </a:lnTo>
                  <a:lnTo>
                    <a:pt x="44574" y="119007"/>
                  </a:lnTo>
                  <a:lnTo>
                    <a:pt x="44760" y="118914"/>
                  </a:lnTo>
                  <a:lnTo>
                    <a:pt x="45132" y="118739"/>
                  </a:lnTo>
                  <a:lnTo>
                    <a:pt x="45505" y="118573"/>
                  </a:lnTo>
                  <a:lnTo>
                    <a:pt x="45877" y="118418"/>
                  </a:lnTo>
                  <a:lnTo>
                    <a:pt x="46239" y="118263"/>
                  </a:lnTo>
                  <a:lnTo>
                    <a:pt x="46559" y="118118"/>
                  </a:lnTo>
                  <a:lnTo>
                    <a:pt x="47293" y="117756"/>
                  </a:lnTo>
                  <a:lnTo>
                    <a:pt x="48027" y="117374"/>
                  </a:lnTo>
                  <a:lnTo>
                    <a:pt x="48379" y="117177"/>
                  </a:lnTo>
                  <a:lnTo>
                    <a:pt x="48741" y="116970"/>
                  </a:lnTo>
                  <a:lnTo>
                    <a:pt x="49082" y="116753"/>
                  </a:lnTo>
                  <a:lnTo>
                    <a:pt x="49423" y="116526"/>
                  </a:lnTo>
                  <a:lnTo>
                    <a:pt x="49661" y="116360"/>
                  </a:lnTo>
                  <a:lnTo>
                    <a:pt x="49899" y="116195"/>
                  </a:lnTo>
                  <a:lnTo>
                    <a:pt x="50126" y="116019"/>
                  </a:lnTo>
                  <a:lnTo>
                    <a:pt x="50354" y="115833"/>
                  </a:lnTo>
                  <a:lnTo>
                    <a:pt x="50571" y="115647"/>
                  </a:lnTo>
                  <a:lnTo>
                    <a:pt x="50788" y="115451"/>
                  </a:lnTo>
                  <a:lnTo>
                    <a:pt x="50995" y="115254"/>
                  </a:lnTo>
                  <a:lnTo>
                    <a:pt x="51202" y="115047"/>
                  </a:lnTo>
                  <a:lnTo>
                    <a:pt x="51398" y="114841"/>
                  </a:lnTo>
                  <a:lnTo>
                    <a:pt x="51584" y="114613"/>
                  </a:lnTo>
                  <a:lnTo>
                    <a:pt x="51770" y="114396"/>
                  </a:lnTo>
                  <a:lnTo>
                    <a:pt x="51936" y="114168"/>
                  </a:lnTo>
                  <a:lnTo>
                    <a:pt x="52101" y="113931"/>
                  </a:lnTo>
                  <a:lnTo>
                    <a:pt x="52256" y="113683"/>
                  </a:lnTo>
                  <a:lnTo>
                    <a:pt x="52411" y="113434"/>
                  </a:lnTo>
                  <a:lnTo>
                    <a:pt x="52546" y="113186"/>
                  </a:lnTo>
                  <a:lnTo>
                    <a:pt x="52660" y="112938"/>
                  </a:lnTo>
                  <a:lnTo>
                    <a:pt x="52773" y="112690"/>
                  </a:lnTo>
                  <a:lnTo>
                    <a:pt x="52866" y="112442"/>
                  </a:lnTo>
                  <a:lnTo>
                    <a:pt x="52949" y="112194"/>
                  </a:lnTo>
                  <a:lnTo>
                    <a:pt x="53032" y="111935"/>
                  </a:lnTo>
                  <a:lnTo>
                    <a:pt x="53094" y="111677"/>
                  </a:lnTo>
                  <a:lnTo>
                    <a:pt x="53156" y="111418"/>
                  </a:lnTo>
                  <a:lnTo>
                    <a:pt x="53197" y="111149"/>
                  </a:lnTo>
                  <a:lnTo>
                    <a:pt x="53218" y="110963"/>
                  </a:lnTo>
                  <a:lnTo>
                    <a:pt x="53228" y="110777"/>
                  </a:lnTo>
                  <a:lnTo>
                    <a:pt x="53239" y="110364"/>
                  </a:lnTo>
                  <a:lnTo>
                    <a:pt x="53249" y="109940"/>
                  </a:lnTo>
                  <a:lnTo>
                    <a:pt x="53259" y="109733"/>
                  </a:lnTo>
                  <a:lnTo>
                    <a:pt x="53280" y="109526"/>
                  </a:lnTo>
                  <a:lnTo>
                    <a:pt x="53311" y="109319"/>
                  </a:lnTo>
                  <a:lnTo>
                    <a:pt x="53352" y="109123"/>
                  </a:lnTo>
                  <a:lnTo>
                    <a:pt x="53414" y="108937"/>
                  </a:lnTo>
                  <a:lnTo>
                    <a:pt x="53497" y="108761"/>
                  </a:lnTo>
                  <a:lnTo>
                    <a:pt x="53538" y="108678"/>
                  </a:lnTo>
                  <a:lnTo>
                    <a:pt x="53590" y="108596"/>
                  </a:lnTo>
                  <a:lnTo>
                    <a:pt x="53652" y="108523"/>
                  </a:lnTo>
                  <a:lnTo>
                    <a:pt x="53725" y="108451"/>
                  </a:lnTo>
                  <a:lnTo>
                    <a:pt x="53797" y="108378"/>
                  </a:lnTo>
                  <a:lnTo>
                    <a:pt x="53869" y="108316"/>
                  </a:lnTo>
                  <a:lnTo>
                    <a:pt x="53962" y="108254"/>
                  </a:lnTo>
                  <a:lnTo>
                    <a:pt x="54055" y="108203"/>
                  </a:lnTo>
                  <a:lnTo>
                    <a:pt x="54169" y="108151"/>
                  </a:lnTo>
                  <a:lnTo>
                    <a:pt x="54293" y="108099"/>
                  </a:lnTo>
                  <a:lnTo>
                    <a:pt x="54531" y="108017"/>
                  </a:lnTo>
                  <a:lnTo>
                    <a:pt x="54779" y="107944"/>
                  </a:lnTo>
                  <a:lnTo>
                    <a:pt x="55038" y="107903"/>
                  </a:lnTo>
                  <a:lnTo>
                    <a:pt x="55296" y="107861"/>
                  </a:lnTo>
                  <a:lnTo>
                    <a:pt x="55555" y="107841"/>
                  </a:lnTo>
                  <a:lnTo>
                    <a:pt x="56072" y="107799"/>
                  </a:lnTo>
                  <a:lnTo>
                    <a:pt x="56330" y="107779"/>
                  </a:lnTo>
                  <a:lnTo>
                    <a:pt x="56589" y="107748"/>
                  </a:lnTo>
                  <a:lnTo>
                    <a:pt x="56847" y="107706"/>
                  </a:lnTo>
                  <a:lnTo>
                    <a:pt x="57106" y="107655"/>
                  </a:lnTo>
                  <a:lnTo>
                    <a:pt x="57364" y="107582"/>
                  </a:lnTo>
                  <a:lnTo>
                    <a:pt x="57612" y="107500"/>
                  </a:lnTo>
                  <a:lnTo>
                    <a:pt x="57736" y="107437"/>
                  </a:lnTo>
                  <a:lnTo>
                    <a:pt x="57850" y="107375"/>
                  </a:lnTo>
                  <a:lnTo>
                    <a:pt x="57974" y="107313"/>
                  </a:lnTo>
                  <a:lnTo>
                    <a:pt x="58098" y="107241"/>
                  </a:lnTo>
                  <a:lnTo>
                    <a:pt x="58181" y="107179"/>
                  </a:lnTo>
                  <a:lnTo>
                    <a:pt x="58264" y="107096"/>
                  </a:lnTo>
                  <a:lnTo>
                    <a:pt x="58429" y="106921"/>
                  </a:lnTo>
                  <a:lnTo>
                    <a:pt x="58594" y="106724"/>
                  </a:lnTo>
                  <a:lnTo>
                    <a:pt x="58750" y="106517"/>
                  </a:lnTo>
                  <a:lnTo>
                    <a:pt x="58915" y="106310"/>
                  </a:lnTo>
                  <a:lnTo>
                    <a:pt x="59080" y="106135"/>
                  </a:lnTo>
                  <a:lnTo>
                    <a:pt x="59163" y="106052"/>
                  </a:lnTo>
                  <a:lnTo>
                    <a:pt x="59246" y="105990"/>
                  </a:lnTo>
                  <a:lnTo>
                    <a:pt x="59329" y="105938"/>
                  </a:lnTo>
                  <a:lnTo>
                    <a:pt x="59411" y="105897"/>
                  </a:lnTo>
                  <a:lnTo>
                    <a:pt x="59453" y="105887"/>
                  </a:lnTo>
                  <a:lnTo>
                    <a:pt x="59525" y="105980"/>
                  </a:lnTo>
                  <a:lnTo>
                    <a:pt x="59597" y="106062"/>
                  </a:lnTo>
                  <a:lnTo>
                    <a:pt x="59680" y="106145"/>
                  </a:lnTo>
                  <a:lnTo>
                    <a:pt x="59783" y="106217"/>
                  </a:lnTo>
                  <a:lnTo>
                    <a:pt x="60187" y="106486"/>
                  </a:lnTo>
                  <a:lnTo>
                    <a:pt x="60590" y="106745"/>
                  </a:lnTo>
                  <a:lnTo>
                    <a:pt x="61014" y="106993"/>
                  </a:lnTo>
                  <a:lnTo>
                    <a:pt x="61427" y="107231"/>
                  </a:lnTo>
                  <a:lnTo>
                    <a:pt x="61862" y="107437"/>
                  </a:lnTo>
                  <a:lnTo>
                    <a:pt x="62079" y="107531"/>
                  </a:lnTo>
                  <a:lnTo>
                    <a:pt x="62296" y="107624"/>
                  </a:lnTo>
                  <a:lnTo>
                    <a:pt x="62513" y="107706"/>
                  </a:lnTo>
                  <a:lnTo>
                    <a:pt x="62741" y="107789"/>
                  </a:lnTo>
                  <a:lnTo>
                    <a:pt x="62958" y="107861"/>
                  </a:lnTo>
                  <a:lnTo>
                    <a:pt x="63185" y="107913"/>
                  </a:lnTo>
                  <a:lnTo>
                    <a:pt x="63402" y="107975"/>
                  </a:lnTo>
                  <a:lnTo>
                    <a:pt x="63630" y="108017"/>
                  </a:lnTo>
                  <a:lnTo>
                    <a:pt x="63857" y="108048"/>
                  </a:lnTo>
                  <a:lnTo>
                    <a:pt x="64085" y="108079"/>
                  </a:lnTo>
                  <a:lnTo>
                    <a:pt x="64312" y="108089"/>
                  </a:lnTo>
                  <a:lnTo>
                    <a:pt x="64540" y="108099"/>
                  </a:lnTo>
                  <a:lnTo>
                    <a:pt x="64767" y="108089"/>
                  </a:lnTo>
                  <a:lnTo>
                    <a:pt x="64995" y="108079"/>
                  </a:lnTo>
                  <a:lnTo>
                    <a:pt x="65222" y="108048"/>
                  </a:lnTo>
                  <a:lnTo>
                    <a:pt x="65449" y="108006"/>
                  </a:lnTo>
                  <a:lnTo>
                    <a:pt x="65677" y="107944"/>
                  </a:lnTo>
                  <a:lnTo>
                    <a:pt x="65915" y="107882"/>
                  </a:lnTo>
                  <a:lnTo>
                    <a:pt x="66142" y="107799"/>
                  </a:lnTo>
                  <a:lnTo>
                    <a:pt x="66370" y="107706"/>
                  </a:lnTo>
                  <a:lnTo>
                    <a:pt x="66597" y="107593"/>
                  </a:lnTo>
                  <a:lnTo>
                    <a:pt x="66835" y="107469"/>
                  </a:lnTo>
                  <a:lnTo>
                    <a:pt x="67083" y="107324"/>
                  </a:lnTo>
                  <a:lnTo>
                    <a:pt x="67321" y="107158"/>
                  </a:lnTo>
                  <a:lnTo>
                    <a:pt x="67548" y="106993"/>
                  </a:lnTo>
                  <a:lnTo>
                    <a:pt x="67776" y="106827"/>
                  </a:lnTo>
                  <a:lnTo>
                    <a:pt x="68220" y="106486"/>
                  </a:lnTo>
                  <a:lnTo>
                    <a:pt x="68655" y="106166"/>
                  </a:lnTo>
                  <a:lnTo>
                    <a:pt x="68882" y="106000"/>
                  </a:lnTo>
                  <a:lnTo>
                    <a:pt x="69110" y="105856"/>
                  </a:lnTo>
                  <a:lnTo>
                    <a:pt x="69337" y="105721"/>
                  </a:lnTo>
                  <a:lnTo>
                    <a:pt x="69585" y="105597"/>
                  </a:lnTo>
                  <a:lnTo>
                    <a:pt x="69844" y="105483"/>
                  </a:lnTo>
                  <a:lnTo>
                    <a:pt x="70113" y="105390"/>
                  </a:lnTo>
                  <a:lnTo>
                    <a:pt x="70392" y="105308"/>
                  </a:lnTo>
                  <a:lnTo>
                    <a:pt x="70692" y="105256"/>
                  </a:lnTo>
                  <a:lnTo>
                    <a:pt x="71477" y="105152"/>
                  </a:lnTo>
                  <a:lnTo>
                    <a:pt x="71860" y="105090"/>
                  </a:lnTo>
                  <a:lnTo>
                    <a:pt x="72232" y="105008"/>
                  </a:lnTo>
                  <a:lnTo>
                    <a:pt x="72418" y="104966"/>
                  </a:lnTo>
                  <a:lnTo>
                    <a:pt x="72594" y="104915"/>
                  </a:lnTo>
                  <a:lnTo>
                    <a:pt x="72780" y="104842"/>
                  </a:lnTo>
                  <a:lnTo>
                    <a:pt x="72956" y="104770"/>
                  </a:lnTo>
                  <a:lnTo>
                    <a:pt x="73121" y="104687"/>
                  </a:lnTo>
                  <a:lnTo>
                    <a:pt x="73297" y="104584"/>
                  </a:lnTo>
                  <a:lnTo>
                    <a:pt x="73463" y="104470"/>
                  </a:lnTo>
                  <a:lnTo>
                    <a:pt x="73628" y="104346"/>
                  </a:lnTo>
                  <a:lnTo>
                    <a:pt x="73731" y="104253"/>
                  </a:lnTo>
                  <a:lnTo>
                    <a:pt x="73824" y="104150"/>
                  </a:lnTo>
                  <a:lnTo>
                    <a:pt x="74011" y="103953"/>
                  </a:lnTo>
                  <a:lnTo>
                    <a:pt x="74176" y="103736"/>
                  </a:lnTo>
                  <a:lnTo>
                    <a:pt x="74321" y="103508"/>
                  </a:lnTo>
                  <a:lnTo>
                    <a:pt x="74610" y="103054"/>
                  </a:lnTo>
                  <a:lnTo>
                    <a:pt x="74745" y="102826"/>
                  </a:lnTo>
                  <a:lnTo>
                    <a:pt x="74889" y="102599"/>
                  </a:lnTo>
                  <a:lnTo>
                    <a:pt x="75034" y="102392"/>
                  </a:lnTo>
                  <a:lnTo>
                    <a:pt x="75200" y="102206"/>
                  </a:lnTo>
                  <a:lnTo>
                    <a:pt x="75282" y="102113"/>
                  </a:lnTo>
                  <a:lnTo>
                    <a:pt x="75375" y="102030"/>
                  </a:lnTo>
                  <a:lnTo>
                    <a:pt x="75468" y="101947"/>
                  </a:lnTo>
                  <a:lnTo>
                    <a:pt x="75572" y="101875"/>
                  </a:lnTo>
                  <a:lnTo>
                    <a:pt x="75675" y="101802"/>
                  </a:lnTo>
                  <a:lnTo>
                    <a:pt x="75789" y="101740"/>
                  </a:lnTo>
                  <a:lnTo>
                    <a:pt x="75903" y="101689"/>
                  </a:lnTo>
                  <a:lnTo>
                    <a:pt x="76037" y="101647"/>
                  </a:lnTo>
                  <a:lnTo>
                    <a:pt x="76171" y="101606"/>
                  </a:lnTo>
                  <a:lnTo>
                    <a:pt x="76316" y="101575"/>
                  </a:lnTo>
                  <a:lnTo>
                    <a:pt x="76461" y="101554"/>
                  </a:lnTo>
                  <a:lnTo>
                    <a:pt x="76626" y="101544"/>
                  </a:lnTo>
                  <a:lnTo>
                    <a:pt x="76844" y="101554"/>
                  </a:lnTo>
                  <a:lnTo>
                    <a:pt x="77071" y="101575"/>
                  </a:lnTo>
                  <a:lnTo>
                    <a:pt x="77298" y="101616"/>
                  </a:lnTo>
                  <a:lnTo>
                    <a:pt x="77526" y="101668"/>
                  </a:lnTo>
                  <a:lnTo>
                    <a:pt x="77753" y="101720"/>
                  </a:lnTo>
                  <a:lnTo>
                    <a:pt x="77971" y="101792"/>
                  </a:lnTo>
                  <a:lnTo>
                    <a:pt x="78394" y="101937"/>
                  </a:lnTo>
                  <a:lnTo>
                    <a:pt x="78694" y="102051"/>
                  </a:lnTo>
                  <a:lnTo>
                    <a:pt x="79004" y="102175"/>
                  </a:lnTo>
                  <a:lnTo>
                    <a:pt x="79304" y="102309"/>
                  </a:lnTo>
                  <a:lnTo>
                    <a:pt x="79594" y="102454"/>
                  </a:lnTo>
                  <a:lnTo>
                    <a:pt x="79708" y="102506"/>
                  </a:lnTo>
                  <a:lnTo>
                    <a:pt x="79801" y="102557"/>
                  </a:lnTo>
                  <a:lnTo>
                    <a:pt x="79894" y="102609"/>
                  </a:lnTo>
                  <a:lnTo>
                    <a:pt x="79976" y="102671"/>
                  </a:lnTo>
                  <a:lnTo>
                    <a:pt x="80049" y="102733"/>
                  </a:lnTo>
                  <a:lnTo>
                    <a:pt x="80111" y="102795"/>
                  </a:lnTo>
                  <a:lnTo>
                    <a:pt x="80163" y="102867"/>
                  </a:lnTo>
                  <a:lnTo>
                    <a:pt x="80204" y="102940"/>
                  </a:lnTo>
                  <a:lnTo>
                    <a:pt x="80245" y="103023"/>
                  </a:lnTo>
                  <a:lnTo>
                    <a:pt x="80276" y="103105"/>
                  </a:lnTo>
                  <a:lnTo>
                    <a:pt x="80287" y="103188"/>
                  </a:lnTo>
                  <a:lnTo>
                    <a:pt x="80297" y="103281"/>
                  </a:lnTo>
                  <a:lnTo>
                    <a:pt x="80297" y="103374"/>
                  </a:lnTo>
                  <a:lnTo>
                    <a:pt x="80287" y="103467"/>
                  </a:lnTo>
                  <a:lnTo>
                    <a:pt x="80276" y="103571"/>
                  </a:lnTo>
                  <a:lnTo>
                    <a:pt x="80245" y="103674"/>
                  </a:lnTo>
                  <a:lnTo>
                    <a:pt x="80349" y="104005"/>
                  </a:lnTo>
                  <a:lnTo>
                    <a:pt x="80431" y="104315"/>
                  </a:lnTo>
                  <a:lnTo>
                    <a:pt x="80524" y="104604"/>
                  </a:lnTo>
                  <a:lnTo>
                    <a:pt x="80617" y="104884"/>
                  </a:lnTo>
                  <a:lnTo>
                    <a:pt x="80669" y="105028"/>
                  </a:lnTo>
                  <a:lnTo>
                    <a:pt x="80731" y="105163"/>
                  </a:lnTo>
                  <a:lnTo>
                    <a:pt x="80804" y="105297"/>
                  </a:lnTo>
                  <a:lnTo>
                    <a:pt x="80876" y="105432"/>
                  </a:lnTo>
                  <a:lnTo>
                    <a:pt x="80969" y="105566"/>
                  </a:lnTo>
                  <a:lnTo>
                    <a:pt x="81062" y="105700"/>
                  </a:lnTo>
                  <a:lnTo>
                    <a:pt x="81176" y="105845"/>
                  </a:lnTo>
                  <a:lnTo>
                    <a:pt x="81300" y="105980"/>
                  </a:lnTo>
                  <a:lnTo>
                    <a:pt x="81434" y="106124"/>
                  </a:lnTo>
                  <a:lnTo>
                    <a:pt x="81579" y="106259"/>
                  </a:lnTo>
                  <a:lnTo>
                    <a:pt x="81724" y="106383"/>
                  </a:lnTo>
                  <a:lnTo>
                    <a:pt x="81879" y="106507"/>
                  </a:lnTo>
                  <a:lnTo>
                    <a:pt x="82199" y="106745"/>
                  </a:lnTo>
                  <a:lnTo>
                    <a:pt x="82520" y="106972"/>
                  </a:lnTo>
                  <a:lnTo>
                    <a:pt x="82840" y="107200"/>
                  </a:lnTo>
                  <a:lnTo>
                    <a:pt x="83151" y="107437"/>
                  </a:lnTo>
                  <a:lnTo>
                    <a:pt x="83306" y="107562"/>
                  </a:lnTo>
                  <a:lnTo>
                    <a:pt x="83461" y="107686"/>
                  </a:lnTo>
                  <a:lnTo>
                    <a:pt x="83606" y="107820"/>
                  </a:lnTo>
                  <a:lnTo>
                    <a:pt x="83740" y="107965"/>
                  </a:lnTo>
                  <a:lnTo>
                    <a:pt x="83885" y="108130"/>
                  </a:lnTo>
                  <a:lnTo>
                    <a:pt x="84009" y="108296"/>
                  </a:lnTo>
                  <a:lnTo>
                    <a:pt x="84112" y="108471"/>
                  </a:lnTo>
                  <a:lnTo>
                    <a:pt x="84195" y="108647"/>
                  </a:lnTo>
                  <a:lnTo>
                    <a:pt x="84267" y="108833"/>
                  </a:lnTo>
                  <a:lnTo>
                    <a:pt x="84329" y="109019"/>
                  </a:lnTo>
                  <a:lnTo>
                    <a:pt x="84381" y="109206"/>
                  </a:lnTo>
                  <a:lnTo>
                    <a:pt x="84433" y="109392"/>
                  </a:lnTo>
                  <a:lnTo>
                    <a:pt x="84526" y="109774"/>
                  </a:lnTo>
                  <a:lnTo>
                    <a:pt x="84619" y="110167"/>
                  </a:lnTo>
                  <a:lnTo>
                    <a:pt x="84681" y="110353"/>
                  </a:lnTo>
                  <a:lnTo>
                    <a:pt x="84753" y="110539"/>
                  </a:lnTo>
                  <a:lnTo>
                    <a:pt x="84836" y="110736"/>
                  </a:lnTo>
                  <a:lnTo>
                    <a:pt x="84929" y="110922"/>
                  </a:lnTo>
                  <a:lnTo>
                    <a:pt x="85053" y="111118"/>
                  </a:lnTo>
                  <a:lnTo>
                    <a:pt x="85187" y="111294"/>
                  </a:lnTo>
                  <a:lnTo>
                    <a:pt x="85332" y="111470"/>
                  </a:lnTo>
                  <a:lnTo>
                    <a:pt x="85487" y="111646"/>
                  </a:lnTo>
                  <a:lnTo>
                    <a:pt x="85642" y="111801"/>
                  </a:lnTo>
                  <a:lnTo>
                    <a:pt x="85808" y="111956"/>
                  </a:lnTo>
                  <a:lnTo>
                    <a:pt x="85984" y="112101"/>
                  </a:lnTo>
                  <a:lnTo>
                    <a:pt x="86159" y="112245"/>
                  </a:lnTo>
                  <a:lnTo>
                    <a:pt x="86532" y="112514"/>
                  </a:lnTo>
                  <a:lnTo>
                    <a:pt x="86914" y="112773"/>
                  </a:lnTo>
                  <a:lnTo>
                    <a:pt x="87669" y="113269"/>
                  </a:lnTo>
                  <a:lnTo>
                    <a:pt x="88744" y="113993"/>
                  </a:lnTo>
                  <a:lnTo>
                    <a:pt x="89799" y="114737"/>
                  </a:lnTo>
                  <a:lnTo>
                    <a:pt x="90843" y="115492"/>
                  </a:lnTo>
                  <a:lnTo>
                    <a:pt x="91877" y="116257"/>
                  </a:lnTo>
                  <a:lnTo>
                    <a:pt x="92901" y="117053"/>
                  </a:lnTo>
                  <a:lnTo>
                    <a:pt x="93904" y="117860"/>
                  </a:lnTo>
                  <a:lnTo>
                    <a:pt x="94896" y="118676"/>
                  </a:lnTo>
                  <a:lnTo>
                    <a:pt x="95878" y="119524"/>
                  </a:lnTo>
                  <a:lnTo>
                    <a:pt x="97740" y="121137"/>
                  </a:lnTo>
                  <a:lnTo>
                    <a:pt x="98691" y="121975"/>
                  </a:lnTo>
                  <a:lnTo>
                    <a:pt x="99156" y="122409"/>
                  </a:lnTo>
                  <a:lnTo>
                    <a:pt x="99621" y="122843"/>
                  </a:lnTo>
                  <a:lnTo>
                    <a:pt x="100076" y="123278"/>
                  </a:lnTo>
                  <a:lnTo>
                    <a:pt x="100531" y="123722"/>
                  </a:lnTo>
                  <a:lnTo>
                    <a:pt x="100965" y="124177"/>
                  </a:lnTo>
                  <a:lnTo>
                    <a:pt x="101389" y="124632"/>
                  </a:lnTo>
                  <a:lnTo>
                    <a:pt x="101803" y="125097"/>
                  </a:lnTo>
                  <a:lnTo>
                    <a:pt x="102206" y="125573"/>
                  </a:lnTo>
                  <a:lnTo>
                    <a:pt x="102578" y="126059"/>
                  </a:lnTo>
                  <a:lnTo>
                    <a:pt x="102940" y="126545"/>
                  </a:lnTo>
                  <a:lnTo>
                    <a:pt x="103095" y="126793"/>
                  </a:lnTo>
                  <a:lnTo>
                    <a:pt x="103230" y="127041"/>
                  </a:lnTo>
                  <a:lnTo>
                    <a:pt x="103344" y="127279"/>
                  </a:lnTo>
                  <a:lnTo>
                    <a:pt x="103437" y="127527"/>
                  </a:lnTo>
                  <a:lnTo>
                    <a:pt x="103499" y="127775"/>
                  </a:lnTo>
                  <a:lnTo>
                    <a:pt x="103550" y="128023"/>
                  </a:lnTo>
                  <a:lnTo>
                    <a:pt x="103581" y="128272"/>
                  </a:lnTo>
                  <a:lnTo>
                    <a:pt x="103592" y="128520"/>
                  </a:lnTo>
                  <a:lnTo>
                    <a:pt x="103592" y="128768"/>
                  </a:lnTo>
                  <a:lnTo>
                    <a:pt x="103571" y="129026"/>
                  </a:lnTo>
                  <a:lnTo>
                    <a:pt x="103540" y="129274"/>
                  </a:lnTo>
                  <a:lnTo>
                    <a:pt x="103488" y="129523"/>
                  </a:lnTo>
                  <a:lnTo>
                    <a:pt x="103437" y="129781"/>
                  </a:lnTo>
                  <a:lnTo>
                    <a:pt x="103375" y="130029"/>
                  </a:lnTo>
                  <a:lnTo>
                    <a:pt x="103302" y="130288"/>
                  </a:lnTo>
                  <a:lnTo>
                    <a:pt x="103219" y="130536"/>
                  </a:lnTo>
                  <a:lnTo>
                    <a:pt x="103054" y="131053"/>
                  </a:lnTo>
                  <a:lnTo>
                    <a:pt x="102868" y="131559"/>
                  </a:lnTo>
                  <a:lnTo>
                    <a:pt x="102671" y="132076"/>
                  </a:lnTo>
                  <a:lnTo>
                    <a:pt x="102496" y="132583"/>
                  </a:lnTo>
                  <a:lnTo>
                    <a:pt x="102330" y="133100"/>
                  </a:lnTo>
                  <a:lnTo>
                    <a:pt x="102268" y="133359"/>
                  </a:lnTo>
                  <a:lnTo>
                    <a:pt x="102206" y="133627"/>
                  </a:lnTo>
                  <a:lnTo>
                    <a:pt x="102155" y="133886"/>
                  </a:lnTo>
                  <a:lnTo>
                    <a:pt x="102113" y="134144"/>
                  </a:lnTo>
                  <a:lnTo>
                    <a:pt x="102082" y="134403"/>
                  </a:lnTo>
                  <a:lnTo>
                    <a:pt x="102061" y="134661"/>
                  </a:lnTo>
                  <a:lnTo>
                    <a:pt x="102061" y="134754"/>
                  </a:lnTo>
                  <a:lnTo>
                    <a:pt x="102072" y="134847"/>
                  </a:lnTo>
                  <a:lnTo>
                    <a:pt x="102092" y="134930"/>
                  </a:lnTo>
                  <a:lnTo>
                    <a:pt x="102113" y="135013"/>
                  </a:lnTo>
                  <a:lnTo>
                    <a:pt x="102134" y="135096"/>
                  </a:lnTo>
                  <a:lnTo>
                    <a:pt x="102175" y="135168"/>
                  </a:lnTo>
                  <a:lnTo>
                    <a:pt x="102206" y="135240"/>
                  </a:lnTo>
                  <a:lnTo>
                    <a:pt x="102258" y="135302"/>
                  </a:lnTo>
                  <a:lnTo>
                    <a:pt x="102299" y="135364"/>
                  </a:lnTo>
                  <a:lnTo>
                    <a:pt x="102361" y="135426"/>
                  </a:lnTo>
                  <a:lnTo>
                    <a:pt x="102475" y="135530"/>
                  </a:lnTo>
                  <a:lnTo>
                    <a:pt x="102609" y="135613"/>
                  </a:lnTo>
                  <a:lnTo>
                    <a:pt x="102754" y="135675"/>
                  </a:lnTo>
                  <a:lnTo>
                    <a:pt x="102909" y="135726"/>
                  </a:lnTo>
                  <a:lnTo>
                    <a:pt x="103064" y="135747"/>
                  </a:lnTo>
                  <a:lnTo>
                    <a:pt x="103230" y="135757"/>
                  </a:lnTo>
                  <a:lnTo>
                    <a:pt x="103385" y="135747"/>
                  </a:lnTo>
                  <a:lnTo>
                    <a:pt x="103550" y="135706"/>
                  </a:lnTo>
                  <a:lnTo>
                    <a:pt x="103705" y="135644"/>
                  </a:lnTo>
                  <a:lnTo>
                    <a:pt x="103778" y="135613"/>
                  </a:lnTo>
                  <a:lnTo>
                    <a:pt x="103850" y="135561"/>
                  </a:lnTo>
                  <a:lnTo>
                    <a:pt x="103923" y="135509"/>
                  </a:lnTo>
                  <a:lnTo>
                    <a:pt x="103985" y="135457"/>
                  </a:lnTo>
                  <a:lnTo>
                    <a:pt x="106104" y="133514"/>
                  </a:lnTo>
                  <a:lnTo>
                    <a:pt x="107159" y="132542"/>
                  </a:lnTo>
                  <a:lnTo>
                    <a:pt x="108203" y="131559"/>
                  </a:lnTo>
                  <a:lnTo>
                    <a:pt x="108534" y="131239"/>
                  </a:lnTo>
                  <a:lnTo>
                    <a:pt x="108875" y="130908"/>
                  </a:lnTo>
                  <a:lnTo>
                    <a:pt x="109041" y="130732"/>
                  </a:lnTo>
                  <a:lnTo>
                    <a:pt x="109206" y="130557"/>
                  </a:lnTo>
                  <a:lnTo>
                    <a:pt x="109361" y="130370"/>
                  </a:lnTo>
                  <a:lnTo>
                    <a:pt x="109506" y="130174"/>
                  </a:lnTo>
                  <a:lnTo>
                    <a:pt x="109640" y="129978"/>
                  </a:lnTo>
                  <a:lnTo>
                    <a:pt x="109764" y="129771"/>
                  </a:lnTo>
                  <a:lnTo>
                    <a:pt x="109868" y="129564"/>
                  </a:lnTo>
                  <a:lnTo>
                    <a:pt x="109961" y="129347"/>
                  </a:lnTo>
                  <a:lnTo>
                    <a:pt x="110033" y="129130"/>
                  </a:lnTo>
                  <a:lnTo>
                    <a:pt x="110075" y="128902"/>
                  </a:lnTo>
                  <a:lnTo>
                    <a:pt x="110095" y="128778"/>
                  </a:lnTo>
                  <a:lnTo>
                    <a:pt x="110095" y="128664"/>
                  </a:lnTo>
                  <a:lnTo>
                    <a:pt x="110106" y="128540"/>
                  </a:lnTo>
                  <a:lnTo>
                    <a:pt x="110095" y="128416"/>
                  </a:lnTo>
                  <a:lnTo>
                    <a:pt x="110085" y="128292"/>
                  </a:lnTo>
                  <a:lnTo>
                    <a:pt x="110064" y="128168"/>
                  </a:lnTo>
                  <a:lnTo>
                    <a:pt x="110033" y="128044"/>
                  </a:lnTo>
                  <a:lnTo>
                    <a:pt x="109992" y="127930"/>
                  </a:lnTo>
                  <a:lnTo>
                    <a:pt x="109940" y="127817"/>
                  </a:lnTo>
                  <a:lnTo>
                    <a:pt x="109888" y="127713"/>
                  </a:lnTo>
                  <a:lnTo>
                    <a:pt x="109764" y="127506"/>
                  </a:lnTo>
                  <a:lnTo>
                    <a:pt x="109630" y="127310"/>
                  </a:lnTo>
                  <a:lnTo>
                    <a:pt x="109475" y="127124"/>
                  </a:lnTo>
                  <a:lnTo>
                    <a:pt x="109165" y="126752"/>
                  </a:lnTo>
                  <a:lnTo>
                    <a:pt x="109010" y="126566"/>
                  </a:lnTo>
                  <a:lnTo>
                    <a:pt x="108875" y="126379"/>
                  </a:lnTo>
                  <a:lnTo>
                    <a:pt x="108751" y="126193"/>
                  </a:lnTo>
                  <a:lnTo>
                    <a:pt x="108689" y="126090"/>
                  </a:lnTo>
                  <a:lnTo>
                    <a:pt x="108648" y="125986"/>
                  </a:lnTo>
                  <a:lnTo>
                    <a:pt x="108606" y="125883"/>
                  </a:lnTo>
                  <a:lnTo>
                    <a:pt x="108565" y="125780"/>
                  </a:lnTo>
                  <a:lnTo>
                    <a:pt x="108544" y="125666"/>
                  </a:lnTo>
                  <a:lnTo>
                    <a:pt x="108524" y="125552"/>
                  </a:lnTo>
                  <a:lnTo>
                    <a:pt x="108524" y="125428"/>
                  </a:lnTo>
                  <a:lnTo>
                    <a:pt x="108524" y="125304"/>
                  </a:lnTo>
                  <a:lnTo>
                    <a:pt x="108544" y="125180"/>
                  </a:lnTo>
                  <a:lnTo>
                    <a:pt x="108565" y="125046"/>
                  </a:lnTo>
                  <a:lnTo>
                    <a:pt x="108689" y="124725"/>
                  </a:lnTo>
                  <a:lnTo>
                    <a:pt x="108844" y="124415"/>
                  </a:lnTo>
                  <a:lnTo>
                    <a:pt x="109010" y="124125"/>
                  </a:lnTo>
                  <a:lnTo>
                    <a:pt x="109196" y="123836"/>
                  </a:lnTo>
                  <a:lnTo>
                    <a:pt x="109237" y="123722"/>
                  </a:lnTo>
                  <a:lnTo>
                    <a:pt x="109268" y="123619"/>
                  </a:lnTo>
                  <a:lnTo>
                    <a:pt x="109309" y="123526"/>
                  </a:lnTo>
                  <a:lnTo>
                    <a:pt x="109351" y="123443"/>
                  </a:lnTo>
                  <a:lnTo>
                    <a:pt x="109402" y="123371"/>
                  </a:lnTo>
                  <a:lnTo>
                    <a:pt x="109454" y="123309"/>
                  </a:lnTo>
                  <a:lnTo>
                    <a:pt x="109506" y="123267"/>
                  </a:lnTo>
                  <a:lnTo>
                    <a:pt x="109568" y="123226"/>
                  </a:lnTo>
                  <a:lnTo>
                    <a:pt x="109630" y="123195"/>
                  </a:lnTo>
                  <a:lnTo>
                    <a:pt x="109702" y="123174"/>
                  </a:lnTo>
                  <a:lnTo>
                    <a:pt x="109847" y="123174"/>
                  </a:lnTo>
                  <a:lnTo>
                    <a:pt x="109930" y="123195"/>
                  </a:lnTo>
                  <a:lnTo>
                    <a:pt x="110013" y="123216"/>
                  </a:lnTo>
                  <a:lnTo>
                    <a:pt x="110095" y="123257"/>
                  </a:lnTo>
                  <a:lnTo>
                    <a:pt x="110188" y="123298"/>
                  </a:lnTo>
                  <a:lnTo>
                    <a:pt x="110302" y="123319"/>
                  </a:lnTo>
                  <a:lnTo>
                    <a:pt x="110436" y="123350"/>
                  </a:lnTo>
                  <a:lnTo>
                    <a:pt x="110581" y="123391"/>
                  </a:lnTo>
                  <a:lnTo>
                    <a:pt x="110726" y="123453"/>
                  </a:lnTo>
                  <a:lnTo>
                    <a:pt x="110871" y="123515"/>
                  </a:lnTo>
                  <a:lnTo>
                    <a:pt x="111026" y="123598"/>
                  </a:lnTo>
                  <a:lnTo>
                    <a:pt x="111336" y="123774"/>
                  </a:lnTo>
                  <a:lnTo>
                    <a:pt x="111646" y="123960"/>
                  </a:lnTo>
                  <a:lnTo>
                    <a:pt x="111946" y="124146"/>
                  </a:lnTo>
                  <a:lnTo>
                    <a:pt x="112215" y="124312"/>
                  </a:lnTo>
                  <a:lnTo>
                    <a:pt x="112453" y="124436"/>
                  </a:lnTo>
                  <a:lnTo>
                    <a:pt x="112566" y="124487"/>
                  </a:lnTo>
                  <a:lnTo>
                    <a:pt x="112670" y="124529"/>
                  </a:lnTo>
                  <a:lnTo>
                    <a:pt x="112783" y="124560"/>
                  </a:lnTo>
                  <a:lnTo>
                    <a:pt x="112887" y="124580"/>
                  </a:lnTo>
                  <a:lnTo>
                    <a:pt x="112990" y="124591"/>
                  </a:lnTo>
                  <a:lnTo>
                    <a:pt x="113083" y="124580"/>
                  </a:lnTo>
                  <a:lnTo>
                    <a:pt x="113187" y="124570"/>
                  </a:lnTo>
                  <a:lnTo>
                    <a:pt x="113280" y="124560"/>
                  </a:lnTo>
                  <a:lnTo>
                    <a:pt x="113362" y="124529"/>
                  </a:lnTo>
                  <a:lnTo>
                    <a:pt x="113456" y="124498"/>
                  </a:lnTo>
                  <a:lnTo>
                    <a:pt x="113538" y="124456"/>
                  </a:lnTo>
                  <a:lnTo>
                    <a:pt x="113611" y="124405"/>
                  </a:lnTo>
                  <a:lnTo>
                    <a:pt x="113683" y="124353"/>
                  </a:lnTo>
                  <a:lnTo>
                    <a:pt x="113755" y="124291"/>
                  </a:lnTo>
                  <a:lnTo>
                    <a:pt x="113817" y="124229"/>
                  </a:lnTo>
                  <a:lnTo>
                    <a:pt x="113869" y="124156"/>
                  </a:lnTo>
                  <a:lnTo>
                    <a:pt x="113921" y="124074"/>
                  </a:lnTo>
                  <a:lnTo>
                    <a:pt x="113962" y="124001"/>
                  </a:lnTo>
                  <a:lnTo>
                    <a:pt x="114004" y="123919"/>
                  </a:lnTo>
                  <a:lnTo>
                    <a:pt x="114035" y="123826"/>
                  </a:lnTo>
                  <a:lnTo>
                    <a:pt x="114066" y="123732"/>
                  </a:lnTo>
                  <a:lnTo>
                    <a:pt x="114076" y="123639"/>
                  </a:lnTo>
                  <a:lnTo>
                    <a:pt x="114086" y="123546"/>
                  </a:lnTo>
                  <a:lnTo>
                    <a:pt x="114097" y="123453"/>
                  </a:lnTo>
                  <a:lnTo>
                    <a:pt x="114086" y="123360"/>
                  </a:lnTo>
                  <a:lnTo>
                    <a:pt x="114076" y="123257"/>
                  </a:lnTo>
                  <a:lnTo>
                    <a:pt x="114055" y="123164"/>
                  </a:lnTo>
                  <a:lnTo>
                    <a:pt x="114024" y="123060"/>
                  </a:lnTo>
                  <a:lnTo>
                    <a:pt x="113983" y="122967"/>
                  </a:lnTo>
                  <a:lnTo>
                    <a:pt x="113941" y="122864"/>
                  </a:lnTo>
                  <a:lnTo>
                    <a:pt x="113879" y="122771"/>
                  </a:lnTo>
                  <a:lnTo>
                    <a:pt x="113817" y="122678"/>
                  </a:lnTo>
                  <a:lnTo>
                    <a:pt x="113600" y="122409"/>
                  </a:lnTo>
                  <a:lnTo>
                    <a:pt x="113383" y="122151"/>
                  </a:lnTo>
                  <a:lnTo>
                    <a:pt x="113166" y="121892"/>
                  </a:lnTo>
                  <a:lnTo>
                    <a:pt x="112939" y="121644"/>
                  </a:lnTo>
                  <a:lnTo>
                    <a:pt x="112711" y="121396"/>
                  </a:lnTo>
                  <a:lnTo>
                    <a:pt x="112473" y="121158"/>
                  </a:lnTo>
                  <a:lnTo>
                    <a:pt x="112235" y="120920"/>
                  </a:lnTo>
                  <a:lnTo>
                    <a:pt x="111987" y="120682"/>
                  </a:lnTo>
                  <a:lnTo>
                    <a:pt x="111739" y="120455"/>
                  </a:lnTo>
                  <a:lnTo>
                    <a:pt x="111481" y="120238"/>
                  </a:lnTo>
                  <a:lnTo>
                    <a:pt x="111222" y="120021"/>
                  </a:lnTo>
                  <a:lnTo>
                    <a:pt x="110964" y="119814"/>
                  </a:lnTo>
                  <a:lnTo>
                    <a:pt x="110695" y="119607"/>
                  </a:lnTo>
                  <a:lnTo>
                    <a:pt x="110416" y="119400"/>
                  </a:lnTo>
                  <a:lnTo>
                    <a:pt x="110137" y="119204"/>
                  </a:lnTo>
                  <a:lnTo>
                    <a:pt x="109857" y="119018"/>
                  </a:lnTo>
                  <a:lnTo>
                    <a:pt x="109568" y="118832"/>
                  </a:lnTo>
                  <a:lnTo>
                    <a:pt x="109278" y="118666"/>
                  </a:lnTo>
                  <a:lnTo>
                    <a:pt x="108989" y="118490"/>
                  </a:lnTo>
                  <a:lnTo>
                    <a:pt x="108689" y="118335"/>
                  </a:lnTo>
                  <a:lnTo>
                    <a:pt x="108389" y="118180"/>
                  </a:lnTo>
                  <a:lnTo>
                    <a:pt x="108079" y="118025"/>
                  </a:lnTo>
                  <a:lnTo>
                    <a:pt x="107779" y="117891"/>
                  </a:lnTo>
                  <a:lnTo>
                    <a:pt x="107459" y="117746"/>
                  </a:lnTo>
                  <a:lnTo>
                    <a:pt x="107159" y="117622"/>
                  </a:lnTo>
                  <a:lnTo>
                    <a:pt x="106725" y="117446"/>
                  </a:lnTo>
                  <a:lnTo>
                    <a:pt x="106487" y="117332"/>
                  </a:lnTo>
                  <a:lnTo>
                    <a:pt x="106228" y="117208"/>
                  </a:lnTo>
                  <a:lnTo>
                    <a:pt x="105980" y="117084"/>
                  </a:lnTo>
                  <a:lnTo>
                    <a:pt x="105742" y="116939"/>
                  </a:lnTo>
                  <a:lnTo>
                    <a:pt x="105525" y="116784"/>
                  </a:lnTo>
                  <a:lnTo>
                    <a:pt x="105432" y="116712"/>
                  </a:lnTo>
                  <a:lnTo>
                    <a:pt x="105339" y="116629"/>
                  </a:lnTo>
                  <a:lnTo>
                    <a:pt x="105256" y="116547"/>
                  </a:lnTo>
                  <a:lnTo>
                    <a:pt x="105184" y="116464"/>
                  </a:lnTo>
                  <a:lnTo>
                    <a:pt x="105122" y="116381"/>
                  </a:lnTo>
                  <a:lnTo>
                    <a:pt x="105081" y="116298"/>
                  </a:lnTo>
                  <a:lnTo>
                    <a:pt x="105050" y="116216"/>
                  </a:lnTo>
                  <a:lnTo>
                    <a:pt x="105029" y="116123"/>
                  </a:lnTo>
                  <a:lnTo>
                    <a:pt x="105029" y="116040"/>
                  </a:lnTo>
                  <a:lnTo>
                    <a:pt x="105039" y="115947"/>
                  </a:lnTo>
                  <a:lnTo>
                    <a:pt x="105070" y="115854"/>
                  </a:lnTo>
                  <a:lnTo>
                    <a:pt x="105122" y="115771"/>
                  </a:lnTo>
                  <a:lnTo>
                    <a:pt x="105194" y="115678"/>
                  </a:lnTo>
                  <a:lnTo>
                    <a:pt x="105287" y="115585"/>
                  </a:lnTo>
                  <a:lnTo>
                    <a:pt x="105349" y="115533"/>
                  </a:lnTo>
                  <a:lnTo>
                    <a:pt x="105401" y="115471"/>
                  </a:lnTo>
                  <a:lnTo>
                    <a:pt x="105494" y="115347"/>
                  </a:lnTo>
                  <a:lnTo>
                    <a:pt x="105556" y="115223"/>
                  </a:lnTo>
                  <a:lnTo>
                    <a:pt x="105598" y="115078"/>
                  </a:lnTo>
                  <a:lnTo>
                    <a:pt x="105629" y="114944"/>
                  </a:lnTo>
                  <a:lnTo>
                    <a:pt x="105629" y="114799"/>
                  </a:lnTo>
                  <a:lnTo>
                    <a:pt x="105608" y="114654"/>
                  </a:lnTo>
                  <a:lnTo>
                    <a:pt x="105577" y="114520"/>
                  </a:lnTo>
                  <a:lnTo>
                    <a:pt x="105525" y="114386"/>
                  </a:lnTo>
                  <a:lnTo>
                    <a:pt x="105463" y="114251"/>
                  </a:lnTo>
                  <a:lnTo>
                    <a:pt x="105380" y="114127"/>
                  </a:lnTo>
                  <a:lnTo>
                    <a:pt x="105287" y="114024"/>
                  </a:lnTo>
                  <a:lnTo>
                    <a:pt x="105184" y="113920"/>
                  </a:lnTo>
                  <a:lnTo>
                    <a:pt x="105060" y="113838"/>
                  </a:lnTo>
                  <a:lnTo>
                    <a:pt x="104936" y="113765"/>
                  </a:lnTo>
                  <a:lnTo>
                    <a:pt x="104791" y="113714"/>
                  </a:lnTo>
                  <a:lnTo>
                    <a:pt x="103923" y="113445"/>
                  </a:lnTo>
                  <a:lnTo>
                    <a:pt x="103044" y="113166"/>
                  </a:lnTo>
                  <a:lnTo>
                    <a:pt x="102165" y="112876"/>
                  </a:lnTo>
                  <a:lnTo>
                    <a:pt x="101741" y="112721"/>
                  </a:lnTo>
                  <a:lnTo>
                    <a:pt x="101307" y="112556"/>
                  </a:lnTo>
                  <a:lnTo>
                    <a:pt x="100883" y="112380"/>
                  </a:lnTo>
                  <a:lnTo>
                    <a:pt x="100459" y="112204"/>
                  </a:lnTo>
                  <a:lnTo>
                    <a:pt x="100045" y="112008"/>
                  </a:lnTo>
                  <a:lnTo>
                    <a:pt x="99632" y="111811"/>
                  </a:lnTo>
                  <a:lnTo>
                    <a:pt x="99228" y="111594"/>
                  </a:lnTo>
                  <a:lnTo>
                    <a:pt x="98836" y="111356"/>
                  </a:lnTo>
                  <a:lnTo>
                    <a:pt x="98443" y="111118"/>
                  </a:lnTo>
                  <a:lnTo>
                    <a:pt x="98060" y="110850"/>
                  </a:lnTo>
                  <a:lnTo>
                    <a:pt x="97698" y="110581"/>
                  </a:lnTo>
                  <a:lnTo>
                    <a:pt x="97357" y="110291"/>
                  </a:lnTo>
                  <a:lnTo>
                    <a:pt x="97047" y="110002"/>
                  </a:lnTo>
                  <a:lnTo>
                    <a:pt x="96757" y="109691"/>
                  </a:lnTo>
                  <a:lnTo>
                    <a:pt x="96499" y="109381"/>
                  </a:lnTo>
                  <a:lnTo>
                    <a:pt x="96261" y="109061"/>
                  </a:lnTo>
                  <a:lnTo>
                    <a:pt x="96034" y="108730"/>
                  </a:lnTo>
                  <a:lnTo>
                    <a:pt x="95837" y="108399"/>
                  </a:lnTo>
                  <a:lnTo>
                    <a:pt x="95661" y="108048"/>
                  </a:lnTo>
                  <a:lnTo>
                    <a:pt x="95496" y="107686"/>
                  </a:lnTo>
                  <a:lnTo>
                    <a:pt x="95351" y="107313"/>
                  </a:lnTo>
                  <a:lnTo>
                    <a:pt x="95217" y="106921"/>
                  </a:lnTo>
                  <a:lnTo>
                    <a:pt x="95093" y="106528"/>
                  </a:lnTo>
                  <a:lnTo>
                    <a:pt x="94989" y="106114"/>
                  </a:lnTo>
                  <a:lnTo>
                    <a:pt x="94886" y="105690"/>
                  </a:lnTo>
                  <a:lnTo>
                    <a:pt x="94803" y="105256"/>
                  </a:lnTo>
                  <a:lnTo>
                    <a:pt x="94731" y="104915"/>
                  </a:lnTo>
                  <a:lnTo>
                    <a:pt x="94648" y="104594"/>
                  </a:lnTo>
                  <a:lnTo>
                    <a:pt x="94545" y="104305"/>
                  </a:lnTo>
                  <a:lnTo>
                    <a:pt x="94441" y="104025"/>
                  </a:lnTo>
                  <a:lnTo>
                    <a:pt x="94317" y="103777"/>
                  </a:lnTo>
                  <a:lnTo>
                    <a:pt x="94183" y="103540"/>
                  </a:lnTo>
                  <a:lnTo>
                    <a:pt x="94038" y="103312"/>
                  </a:lnTo>
                  <a:lnTo>
                    <a:pt x="93873" y="103105"/>
                  </a:lnTo>
                  <a:lnTo>
                    <a:pt x="93687" y="102909"/>
                  </a:lnTo>
                  <a:lnTo>
                    <a:pt x="93490" y="102723"/>
                  </a:lnTo>
                  <a:lnTo>
                    <a:pt x="93283" y="102547"/>
                  </a:lnTo>
                  <a:lnTo>
                    <a:pt x="93056" y="102381"/>
                  </a:lnTo>
                  <a:lnTo>
                    <a:pt x="92808" y="102216"/>
                  </a:lnTo>
                  <a:lnTo>
                    <a:pt x="92549" y="102061"/>
                  </a:lnTo>
                  <a:lnTo>
                    <a:pt x="92260" y="101896"/>
                  </a:lnTo>
                  <a:lnTo>
                    <a:pt x="91960" y="101740"/>
                  </a:lnTo>
                  <a:lnTo>
                    <a:pt x="91722" y="101606"/>
                  </a:lnTo>
                  <a:lnTo>
                    <a:pt x="91495" y="101472"/>
                  </a:lnTo>
                  <a:lnTo>
                    <a:pt x="91288" y="101317"/>
                  </a:lnTo>
                  <a:lnTo>
                    <a:pt x="91091" y="101161"/>
                  </a:lnTo>
                  <a:lnTo>
                    <a:pt x="90916" y="100996"/>
                  </a:lnTo>
                  <a:lnTo>
                    <a:pt x="90760" y="100831"/>
                  </a:lnTo>
                  <a:lnTo>
                    <a:pt x="90626" y="100655"/>
                  </a:lnTo>
                  <a:lnTo>
                    <a:pt x="90502" y="100479"/>
                  </a:lnTo>
                  <a:lnTo>
                    <a:pt x="90388" y="100293"/>
                  </a:lnTo>
                  <a:lnTo>
                    <a:pt x="90295" y="100096"/>
                  </a:lnTo>
                  <a:lnTo>
                    <a:pt x="90212" y="99900"/>
                  </a:lnTo>
                  <a:lnTo>
                    <a:pt x="90140" y="99704"/>
                  </a:lnTo>
                  <a:lnTo>
                    <a:pt x="90088" y="99497"/>
                  </a:lnTo>
                  <a:lnTo>
                    <a:pt x="90047" y="99290"/>
                  </a:lnTo>
                  <a:lnTo>
                    <a:pt x="90006" y="99073"/>
                  </a:lnTo>
                  <a:lnTo>
                    <a:pt x="89985" y="98856"/>
                  </a:lnTo>
                  <a:lnTo>
                    <a:pt x="89975" y="98639"/>
                  </a:lnTo>
                  <a:lnTo>
                    <a:pt x="89975" y="98411"/>
                  </a:lnTo>
                  <a:lnTo>
                    <a:pt x="89975" y="98194"/>
                  </a:lnTo>
                  <a:lnTo>
                    <a:pt x="89995" y="97967"/>
                  </a:lnTo>
                  <a:lnTo>
                    <a:pt x="90016" y="97729"/>
                  </a:lnTo>
                  <a:lnTo>
                    <a:pt x="90047" y="97501"/>
                  </a:lnTo>
                  <a:lnTo>
                    <a:pt x="90119" y="97036"/>
                  </a:lnTo>
                  <a:lnTo>
                    <a:pt x="90223" y="96571"/>
                  </a:lnTo>
                  <a:lnTo>
                    <a:pt x="90347" y="96095"/>
                  </a:lnTo>
                  <a:lnTo>
                    <a:pt x="90471" y="95630"/>
                  </a:lnTo>
                  <a:lnTo>
                    <a:pt x="90616" y="95165"/>
                  </a:lnTo>
                  <a:lnTo>
                    <a:pt x="90626" y="95165"/>
                  </a:lnTo>
                  <a:lnTo>
                    <a:pt x="93862" y="93510"/>
                  </a:lnTo>
                  <a:lnTo>
                    <a:pt x="93914" y="93789"/>
                  </a:lnTo>
                  <a:lnTo>
                    <a:pt x="93945" y="94079"/>
                  </a:lnTo>
                  <a:lnTo>
                    <a:pt x="93966" y="94358"/>
                  </a:lnTo>
                  <a:lnTo>
                    <a:pt x="93966" y="94637"/>
                  </a:lnTo>
                  <a:lnTo>
                    <a:pt x="93945" y="94927"/>
                  </a:lnTo>
                  <a:lnTo>
                    <a:pt x="93904" y="95216"/>
                  </a:lnTo>
                  <a:lnTo>
                    <a:pt x="93852" y="95516"/>
                  </a:lnTo>
                  <a:lnTo>
                    <a:pt x="93780" y="95816"/>
                  </a:lnTo>
                  <a:lnTo>
                    <a:pt x="93759" y="95919"/>
                  </a:lnTo>
                  <a:lnTo>
                    <a:pt x="93749" y="96033"/>
                  </a:lnTo>
                  <a:lnTo>
                    <a:pt x="93738" y="96147"/>
                  </a:lnTo>
                  <a:lnTo>
                    <a:pt x="93749" y="96250"/>
                  </a:lnTo>
                  <a:lnTo>
                    <a:pt x="93769" y="96364"/>
                  </a:lnTo>
                  <a:lnTo>
                    <a:pt x="93800" y="96467"/>
                  </a:lnTo>
                  <a:lnTo>
                    <a:pt x="93842" y="96571"/>
                  </a:lnTo>
                  <a:lnTo>
                    <a:pt x="93893" y="96664"/>
                  </a:lnTo>
                  <a:lnTo>
                    <a:pt x="93945" y="96757"/>
                  </a:lnTo>
                  <a:lnTo>
                    <a:pt x="94017" y="96840"/>
                  </a:lnTo>
                  <a:lnTo>
                    <a:pt x="94090" y="96922"/>
                  </a:lnTo>
                  <a:lnTo>
                    <a:pt x="94172" y="96995"/>
                  </a:lnTo>
                  <a:lnTo>
                    <a:pt x="94255" y="97057"/>
                  </a:lnTo>
                  <a:lnTo>
                    <a:pt x="94348" y="97119"/>
                  </a:lnTo>
                  <a:lnTo>
                    <a:pt x="94452" y="97160"/>
                  </a:lnTo>
                  <a:lnTo>
                    <a:pt x="94565" y="97191"/>
                  </a:lnTo>
                  <a:lnTo>
                    <a:pt x="94927" y="97284"/>
                  </a:lnTo>
                  <a:lnTo>
                    <a:pt x="95289" y="97357"/>
                  </a:lnTo>
                  <a:lnTo>
                    <a:pt x="95651" y="97419"/>
                  </a:lnTo>
                  <a:lnTo>
                    <a:pt x="96013" y="97450"/>
                  </a:lnTo>
                  <a:lnTo>
                    <a:pt x="96375" y="97470"/>
                  </a:lnTo>
                  <a:lnTo>
                    <a:pt x="96737" y="97470"/>
                  </a:lnTo>
                  <a:lnTo>
                    <a:pt x="97088" y="97460"/>
                  </a:lnTo>
                  <a:lnTo>
                    <a:pt x="97450" y="97429"/>
                  </a:lnTo>
                  <a:lnTo>
                    <a:pt x="97440" y="97677"/>
                  </a:lnTo>
                  <a:lnTo>
                    <a:pt x="97440" y="97925"/>
                  </a:lnTo>
                  <a:lnTo>
                    <a:pt x="97450" y="98173"/>
                  </a:lnTo>
                  <a:lnTo>
                    <a:pt x="97471" y="98421"/>
                  </a:lnTo>
                  <a:lnTo>
                    <a:pt x="97502" y="98670"/>
                  </a:lnTo>
                  <a:lnTo>
                    <a:pt x="97553" y="98907"/>
                  </a:lnTo>
                  <a:lnTo>
                    <a:pt x="97616" y="99135"/>
                  </a:lnTo>
                  <a:lnTo>
                    <a:pt x="97698" y="99362"/>
                  </a:lnTo>
                  <a:lnTo>
                    <a:pt x="97791" y="99579"/>
                  </a:lnTo>
                  <a:lnTo>
                    <a:pt x="97905" y="99797"/>
                  </a:lnTo>
                  <a:lnTo>
                    <a:pt x="98029" y="99993"/>
                  </a:lnTo>
                  <a:lnTo>
                    <a:pt x="98184" y="100190"/>
                  </a:lnTo>
                  <a:lnTo>
                    <a:pt x="98350" y="100365"/>
                  </a:lnTo>
                  <a:lnTo>
                    <a:pt x="98536" y="100541"/>
                  </a:lnTo>
                  <a:lnTo>
                    <a:pt x="98753" y="100696"/>
                  </a:lnTo>
                  <a:lnTo>
                    <a:pt x="98991" y="100841"/>
                  </a:lnTo>
                  <a:lnTo>
                    <a:pt x="99104" y="100903"/>
                  </a:lnTo>
                  <a:lnTo>
                    <a:pt x="99228" y="100955"/>
                  </a:lnTo>
                  <a:lnTo>
                    <a:pt x="99353" y="100996"/>
                  </a:lnTo>
                  <a:lnTo>
                    <a:pt x="99487" y="101027"/>
                  </a:lnTo>
                  <a:lnTo>
                    <a:pt x="99994" y="101151"/>
                  </a:lnTo>
                  <a:lnTo>
                    <a:pt x="100262" y="101234"/>
                  </a:lnTo>
                  <a:lnTo>
                    <a:pt x="100511" y="101306"/>
                  </a:lnTo>
                  <a:lnTo>
                    <a:pt x="100717" y="101389"/>
                  </a:lnTo>
                  <a:lnTo>
                    <a:pt x="100924" y="101482"/>
                  </a:lnTo>
                  <a:lnTo>
                    <a:pt x="101110" y="101585"/>
                  </a:lnTo>
                  <a:lnTo>
                    <a:pt x="101296" y="101730"/>
                  </a:lnTo>
                  <a:lnTo>
                    <a:pt x="101493" y="101896"/>
                  </a:lnTo>
                  <a:lnTo>
                    <a:pt x="101689" y="102092"/>
                  </a:lnTo>
                  <a:lnTo>
                    <a:pt x="101958" y="102361"/>
                  </a:lnTo>
                  <a:lnTo>
                    <a:pt x="102217" y="102619"/>
                  </a:lnTo>
                  <a:lnTo>
                    <a:pt x="102475" y="102867"/>
                  </a:lnTo>
                  <a:lnTo>
                    <a:pt x="102744" y="103105"/>
                  </a:lnTo>
                  <a:lnTo>
                    <a:pt x="103023" y="103333"/>
                  </a:lnTo>
                  <a:lnTo>
                    <a:pt x="103302" y="103550"/>
                  </a:lnTo>
                  <a:lnTo>
                    <a:pt x="103612" y="103757"/>
                  </a:lnTo>
                  <a:lnTo>
                    <a:pt x="103923" y="103953"/>
                  </a:lnTo>
                  <a:lnTo>
                    <a:pt x="105618" y="104977"/>
                  </a:lnTo>
                  <a:lnTo>
                    <a:pt x="106456" y="105483"/>
                  </a:lnTo>
                  <a:lnTo>
                    <a:pt x="107273" y="106011"/>
                  </a:lnTo>
                  <a:lnTo>
                    <a:pt x="107686" y="106279"/>
                  </a:lnTo>
                  <a:lnTo>
                    <a:pt x="108089" y="106548"/>
                  </a:lnTo>
                  <a:lnTo>
                    <a:pt x="108493" y="106827"/>
                  </a:lnTo>
                  <a:lnTo>
                    <a:pt x="108896" y="107107"/>
                  </a:lnTo>
                  <a:lnTo>
                    <a:pt x="109289" y="107406"/>
                  </a:lnTo>
                  <a:lnTo>
                    <a:pt x="109682" y="107706"/>
                  </a:lnTo>
                  <a:lnTo>
                    <a:pt x="110064" y="108017"/>
                  </a:lnTo>
                  <a:lnTo>
                    <a:pt x="110447" y="108337"/>
                  </a:lnTo>
                  <a:lnTo>
                    <a:pt x="110788" y="108637"/>
                  </a:lnTo>
                  <a:lnTo>
                    <a:pt x="111119" y="108947"/>
                  </a:lnTo>
                  <a:lnTo>
                    <a:pt x="111450" y="109278"/>
                  </a:lnTo>
                  <a:lnTo>
                    <a:pt x="111770" y="109609"/>
                  </a:lnTo>
                  <a:lnTo>
                    <a:pt x="112411" y="110281"/>
                  </a:lnTo>
                  <a:lnTo>
                    <a:pt x="113063" y="110963"/>
                  </a:lnTo>
                  <a:lnTo>
                    <a:pt x="113383" y="111294"/>
                  </a:lnTo>
                  <a:lnTo>
                    <a:pt x="113714" y="111625"/>
                  </a:lnTo>
                  <a:lnTo>
                    <a:pt x="114055" y="111945"/>
                  </a:lnTo>
                  <a:lnTo>
                    <a:pt x="114396" y="112256"/>
                  </a:lnTo>
                  <a:lnTo>
                    <a:pt x="114748" y="112545"/>
                  </a:lnTo>
                  <a:lnTo>
                    <a:pt x="115110" y="112824"/>
                  </a:lnTo>
                  <a:lnTo>
                    <a:pt x="115492" y="113093"/>
                  </a:lnTo>
                  <a:lnTo>
                    <a:pt x="115679" y="113217"/>
                  </a:lnTo>
                  <a:lnTo>
                    <a:pt x="115875" y="113331"/>
                  </a:lnTo>
                  <a:lnTo>
                    <a:pt x="116175" y="113496"/>
                  </a:lnTo>
                  <a:lnTo>
                    <a:pt x="116485" y="113641"/>
                  </a:lnTo>
                  <a:lnTo>
                    <a:pt x="116806" y="113755"/>
                  </a:lnTo>
                  <a:lnTo>
                    <a:pt x="117126" y="113858"/>
                  </a:lnTo>
                  <a:lnTo>
                    <a:pt x="117457" y="113941"/>
                  </a:lnTo>
                  <a:lnTo>
                    <a:pt x="117622" y="113972"/>
                  </a:lnTo>
                  <a:lnTo>
                    <a:pt x="117788" y="113993"/>
                  </a:lnTo>
                  <a:lnTo>
                    <a:pt x="117964" y="114003"/>
                  </a:lnTo>
                  <a:lnTo>
                    <a:pt x="118129" y="114024"/>
                  </a:lnTo>
                  <a:lnTo>
                    <a:pt x="118470" y="114024"/>
                  </a:lnTo>
                  <a:lnTo>
                    <a:pt x="118615" y="114003"/>
                  </a:lnTo>
                  <a:lnTo>
                    <a:pt x="118811" y="113982"/>
                  </a:lnTo>
                  <a:lnTo>
                    <a:pt x="119029" y="113962"/>
                  </a:lnTo>
                  <a:lnTo>
                    <a:pt x="119256" y="113951"/>
                  </a:lnTo>
                  <a:lnTo>
                    <a:pt x="119359" y="113962"/>
                  </a:lnTo>
                  <a:lnTo>
                    <a:pt x="119473" y="113972"/>
                  </a:lnTo>
                  <a:lnTo>
                    <a:pt x="119566" y="114003"/>
                  </a:lnTo>
                  <a:lnTo>
                    <a:pt x="119649" y="114034"/>
                  </a:lnTo>
                  <a:lnTo>
                    <a:pt x="119732" y="114086"/>
                  </a:lnTo>
                  <a:lnTo>
                    <a:pt x="119783" y="114158"/>
                  </a:lnTo>
                  <a:lnTo>
                    <a:pt x="119814" y="114189"/>
                  </a:lnTo>
                  <a:lnTo>
                    <a:pt x="119835" y="114241"/>
                  </a:lnTo>
                  <a:lnTo>
                    <a:pt x="119845" y="114282"/>
                  </a:lnTo>
                  <a:lnTo>
                    <a:pt x="119856" y="114334"/>
                  </a:lnTo>
                  <a:lnTo>
                    <a:pt x="119845" y="114396"/>
                  </a:lnTo>
                  <a:lnTo>
                    <a:pt x="119825" y="114468"/>
                  </a:lnTo>
                  <a:lnTo>
                    <a:pt x="119773" y="114541"/>
                  </a:lnTo>
                  <a:lnTo>
                    <a:pt x="119711" y="114634"/>
                  </a:lnTo>
                  <a:lnTo>
                    <a:pt x="119556" y="114830"/>
                  </a:lnTo>
                  <a:lnTo>
                    <a:pt x="119370" y="115037"/>
                  </a:lnTo>
                  <a:lnTo>
                    <a:pt x="118977" y="115451"/>
                  </a:lnTo>
                  <a:lnTo>
                    <a:pt x="118811" y="115626"/>
                  </a:lnTo>
                  <a:lnTo>
                    <a:pt x="118749" y="115699"/>
                  </a:lnTo>
                  <a:lnTo>
                    <a:pt x="118708" y="115771"/>
                  </a:lnTo>
                  <a:lnTo>
                    <a:pt x="118605" y="115947"/>
                  </a:lnTo>
                  <a:lnTo>
                    <a:pt x="118512" y="116112"/>
                  </a:lnTo>
                  <a:lnTo>
                    <a:pt x="118439" y="116278"/>
                  </a:lnTo>
                  <a:lnTo>
                    <a:pt x="118387" y="116433"/>
                  </a:lnTo>
                  <a:lnTo>
                    <a:pt x="118336" y="116588"/>
                  </a:lnTo>
                  <a:lnTo>
                    <a:pt x="118315" y="116733"/>
                  </a:lnTo>
                  <a:lnTo>
                    <a:pt x="118294" y="116888"/>
                  </a:lnTo>
                  <a:lnTo>
                    <a:pt x="118284" y="117033"/>
                  </a:lnTo>
                  <a:lnTo>
                    <a:pt x="118274" y="117177"/>
                  </a:lnTo>
                  <a:lnTo>
                    <a:pt x="118274" y="117322"/>
                  </a:lnTo>
                  <a:lnTo>
                    <a:pt x="118294" y="117643"/>
                  </a:lnTo>
                  <a:lnTo>
                    <a:pt x="118315" y="117973"/>
                  </a:lnTo>
                  <a:lnTo>
                    <a:pt x="118336" y="118346"/>
                  </a:lnTo>
                  <a:lnTo>
                    <a:pt x="118325" y="118532"/>
                  </a:lnTo>
                  <a:lnTo>
                    <a:pt x="118305" y="118708"/>
                  </a:lnTo>
                  <a:lnTo>
                    <a:pt x="118263" y="118883"/>
                  </a:lnTo>
                  <a:lnTo>
                    <a:pt x="118212" y="119049"/>
                  </a:lnTo>
                  <a:lnTo>
                    <a:pt x="118150" y="119214"/>
                  </a:lnTo>
                  <a:lnTo>
                    <a:pt x="118088" y="119369"/>
                  </a:lnTo>
                  <a:lnTo>
                    <a:pt x="117933" y="119690"/>
                  </a:lnTo>
                  <a:lnTo>
                    <a:pt x="117788" y="120000"/>
                  </a:lnTo>
                  <a:lnTo>
                    <a:pt x="117715" y="120155"/>
                  </a:lnTo>
                  <a:lnTo>
                    <a:pt x="117653" y="120320"/>
                  </a:lnTo>
                  <a:lnTo>
                    <a:pt x="117602" y="120486"/>
                  </a:lnTo>
                  <a:lnTo>
                    <a:pt x="117560" y="120651"/>
                  </a:lnTo>
                  <a:lnTo>
                    <a:pt x="117540" y="120827"/>
                  </a:lnTo>
                  <a:lnTo>
                    <a:pt x="117529" y="121013"/>
                  </a:lnTo>
                  <a:lnTo>
                    <a:pt x="117540" y="121179"/>
                  </a:lnTo>
                  <a:lnTo>
                    <a:pt x="117550" y="121334"/>
                  </a:lnTo>
                  <a:lnTo>
                    <a:pt x="117581" y="121478"/>
                  </a:lnTo>
                  <a:lnTo>
                    <a:pt x="117612" y="121613"/>
                  </a:lnTo>
                  <a:lnTo>
                    <a:pt x="117653" y="121747"/>
                  </a:lnTo>
                  <a:lnTo>
                    <a:pt x="117705" y="121871"/>
                  </a:lnTo>
                  <a:lnTo>
                    <a:pt x="117767" y="121995"/>
                  </a:lnTo>
                  <a:lnTo>
                    <a:pt x="117829" y="122109"/>
                  </a:lnTo>
                  <a:lnTo>
                    <a:pt x="117902" y="122223"/>
                  </a:lnTo>
                  <a:lnTo>
                    <a:pt x="117974" y="122337"/>
                  </a:lnTo>
                  <a:lnTo>
                    <a:pt x="118150" y="122533"/>
                  </a:lnTo>
                  <a:lnTo>
                    <a:pt x="118325" y="122730"/>
                  </a:lnTo>
                  <a:lnTo>
                    <a:pt x="118522" y="122916"/>
                  </a:lnTo>
                  <a:lnTo>
                    <a:pt x="118925" y="123278"/>
                  </a:lnTo>
                  <a:lnTo>
                    <a:pt x="119132" y="123453"/>
                  </a:lnTo>
                  <a:lnTo>
                    <a:pt x="119328" y="123639"/>
                  </a:lnTo>
                  <a:lnTo>
                    <a:pt x="119504" y="123836"/>
                  </a:lnTo>
                  <a:lnTo>
                    <a:pt x="119680" y="124043"/>
                  </a:lnTo>
                  <a:lnTo>
                    <a:pt x="119752" y="124156"/>
                  </a:lnTo>
                  <a:lnTo>
                    <a:pt x="119825" y="124270"/>
                  </a:lnTo>
                  <a:lnTo>
                    <a:pt x="119897" y="124394"/>
                  </a:lnTo>
                  <a:lnTo>
                    <a:pt x="119949" y="124518"/>
                  </a:lnTo>
                  <a:lnTo>
                    <a:pt x="119980" y="124601"/>
                  </a:lnTo>
                  <a:lnTo>
                    <a:pt x="120011" y="124694"/>
                  </a:lnTo>
                  <a:lnTo>
                    <a:pt x="120031" y="124777"/>
                  </a:lnTo>
                  <a:lnTo>
                    <a:pt x="120042" y="124870"/>
                  </a:lnTo>
                  <a:lnTo>
                    <a:pt x="120052" y="125046"/>
                  </a:lnTo>
                  <a:lnTo>
                    <a:pt x="120052" y="125221"/>
                  </a:lnTo>
                  <a:lnTo>
                    <a:pt x="120021" y="125407"/>
                  </a:lnTo>
                  <a:lnTo>
                    <a:pt x="119990" y="125594"/>
                  </a:lnTo>
                  <a:lnTo>
                    <a:pt x="119897" y="125966"/>
                  </a:lnTo>
                  <a:lnTo>
                    <a:pt x="119783" y="126338"/>
                  </a:lnTo>
                  <a:lnTo>
                    <a:pt x="119742" y="126524"/>
                  </a:lnTo>
                  <a:lnTo>
                    <a:pt x="119701" y="126721"/>
                  </a:lnTo>
                  <a:lnTo>
                    <a:pt x="119680" y="126907"/>
                  </a:lnTo>
                  <a:lnTo>
                    <a:pt x="119659" y="127103"/>
                  </a:lnTo>
                  <a:lnTo>
                    <a:pt x="119670" y="127289"/>
                  </a:lnTo>
                  <a:lnTo>
                    <a:pt x="119701" y="127486"/>
                  </a:lnTo>
                  <a:lnTo>
                    <a:pt x="119742" y="127651"/>
                  </a:lnTo>
                  <a:lnTo>
                    <a:pt x="119794" y="127806"/>
                  </a:lnTo>
                  <a:lnTo>
                    <a:pt x="119856" y="127961"/>
                  </a:lnTo>
                  <a:lnTo>
                    <a:pt x="119918" y="128106"/>
                  </a:lnTo>
                  <a:lnTo>
                    <a:pt x="120000" y="128251"/>
                  </a:lnTo>
                  <a:lnTo>
                    <a:pt x="120083" y="128396"/>
                  </a:lnTo>
                  <a:lnTo>
                    <a:pt x="120176" y="128530"/>
                  </a:lnTo>
                  <a:lnTo>
                    <a:pt x="120280" y="128664"/>
                  </a:lnTo>
                  <a:lnTo>
                    <a:pt x="120383" y="128788"/>
                  </a:lnTo>
                  <a:lnTo>
                    <a:pt x="120497" y="128913"/>
                  </a:lnTo>
                  <a:lnTo>
                    <a:pt x="120735" y="129140"/>
                  </a:lnTo>
                  <a:lnTo>
                    <a:pt x="120983" y="129368"/>
                  </a:lnTo>
                  <a:lnTo>
                    <a:pt x="121241" y="129574"/>
                  </a:lnTo>
                  <a:lnTo>
                    <a:pt x="121675" y="129905"/>
                  </a:lnTo>
                  <a:lnTo>
                    <a:pt x="122099" y="130215"/>
                  </a:lnTo>
                  <a:lnTo>
                    <a:pt x="122513" y="130536"/>
                  </a:lnTo>
                  <a:lnTo>
                    <a:pt x="122916" y="130867"/>
                  </a:lnTo>
                  <a:lnTo>
                    <a:pt x="123113" y="131032"/>
                  </a:lnTo>
                  <a:lnTo>
                    <a:pt x="123299" y="131208"/>
                  </a:lnTo>
                  <a:lnTo>
                    <a:pt x="123485" y="131394"/>
                  </a:lnTo>
                  <a:lnTo>
                    <a:pt x="123671" y="131580"/>
                  </a:lnTo>
                  <a:lnTo>
                    <a:pt x="123847" y="131777"/>
                  </a:lnTo>
                  <a:lnTo>
                    <a:pt x="124012" y="131983"/>
                  </a:lnTo>
                  <a:lnTo>
                    <a:pt x="124178" y="132201"/>
                  </a:lnTo>
                  <a:lnTo>
                    <a:pt x="124322" y="132428"/>
                  </a:lnTo>
                  <a:lnTo>
                    <a:pt x="124498" y="132717"/>
                  </a:lnTo>
                  <a:lnTo>
                    <a:pt x="124653" y="132986"/>
                  </a:lnTo>
                  <a:lnTo>
                    <a:pt x="124715" y="133121"/>
                  </a:lnTo>
                  <a:lnTo>
                    <a:pt x="124767" y="133255"/>
                  </a:lnTo>
                  <a:lnTo>
                    <a:pt x="124819" y="133390"/>
                  </a:lnTo>
                  <a:lnTo>
                    <a:pt x="124860" y="133524"/>
                  </a:lnTo>
                  <a:lnTo>
                    <a:pt x="124901" y="133658"/>
                  </a:lnTo>
                  <a:lnTo>
                    <a:pt x="124922" y="133803"/>
                  </a:lnTo>
                  <a:lnTo>
                    <a:pt x="124943" y="133938"/>
                  </a:lnTo>
                  <a:lnTo>
                    <a:pt x="124943" y="134082"/>
                  </a:lnTo>
                  <a:lnTo>
                    <a:pt x="124943" y="134227"/>
                  </a:lnTo>
                  <a:lnTo>
                    <a:pt x="124922" y="134382"/>
                  </a:lnTo>
                  <a:lnTo>
                    <a:pt x="124901" y="134537"/>
                  </a:lnTo>
                  <a:lnTo>
                    <a:pt x="124860" y="134692"/>
                  </a:lnTo>
                  <a:lnTo>
                    <a:pt x="124808" y="134837"/>
                  </a:lnTo>
                  <a:lnTo>
                    <a:pt x="124757" y="134982"/>
                  </a:lnTo>
                  <a:lnTo>
                    <a:pt x="124622" y="135251"/>
                  </a:lnTo>
                  <a:lnTo>
                    <a:pt x="124560" y="135395"/>
                  </a:lnTo>
                  <a:lnTo>
                    <a:pt x="124519" y="135540"/>
                  </a:lnTo>
                  <a:lnTo>
                    <a:pt x="124488" y="135685"/>
                  </a:lnTo>
                  <a:lnTo>
                    <a:pt x="124477" y="135768"/>
                  </a:lnTo>
                  <a:lnTo>
                    <a:pt x="124477" y="135850"/>
                  </a:lnTo>
                  <a:lnTo>
                    <a:pt x="124488" y="135954"/>
                  </a:lnTo>
                  <a:lnTo>
                    <a:pt x="124498" y="136057"/>
                  </a:lnTo>
                  <a:lnTo>
                    <a:pt x="124539" y="136254"/>
                  </a:lnTo>
                  <a:lnTo>
                    <a:pt x="124612" y="136440"/>
                  </a:lnTo>
                  <a:lnTo>
                    <a:pt x="124695" y="136626"/>
                  </a:lnTo>
                  <a:lnTo>
                    <a:pt x="124798" y="136791"/>
                  </a:lnTo>
                  <a:lnTo>
                    <a:pt x="124912" y="136946"/>
                  </a:lnTo>
                  <a:lnTo>
                    <a:pt x="125046" y="137101"/>
                  </a:lnTo>
                  <a:lnTo>
                    <a:pt x="125180" y="137246"/>
                  </a:lnTo>
                  <a:lnTo>
                    <a:pt x="125336" y="137381"/>
                  </a:lnTo>
                  <a:lnTo>
                    <a:pt x="125491" y="137515"/>
                  </a:lnTo>
                  <a:lnTo>
                    <a:pt x="125811" y="137773"/>
                  </a:lnTo>
                  <a:lnTo>
                    <a:pt x="126142" y="138011"/>
                  </a:lnTo>
                  <a:lnTo>
                    <a:pt x="126452" y="138239"/>
                  </a:lnTo>
                  <a:lnTo>
                    <a:pt x="130671" y="141444"/>
                  </a:lnTo>
                  <a:lnTo>
                    <a:pt x="130764" y="141506"/>
                  </a:lnTo>
                  <a:lnTo>
                    <a:pt x="130857" y="141547"/>
                  </a:lnTo>
                  <a:lnTo>
                    <a:pt x="130960" y="141578"/>
                  </a:lnTo>
                  <a:lnTo>
                    <a:pt x="131074" y="141599"/>
                  </a:lnTo>
                  <a:lnTo>
                    <a:pt x="131177" y="141609"/>
                  </a:lnTo>
                  <a:lnTo>
                    <a:pt x="131291" y="141599"/>
                  </a:lnTo>
                  <a:lnTo>
                    <a:pt x="131405" y="141589"/>
                  </a:lnTo>
                  <a:lnTo>
                    <a:pt x="131519" y="141558"/>
                  </a:lnTo>
                  <a:lnTo>
                    <a:pt x="131622" y="141516"/>
                  </a:lnTo>
                  <a:lnTo>
                    <a:pt x="131725" y="141475"/>
                  </a:lnTo>
                  <a:lnTo>
                    <a:pt x="131829" y="141423"/>
                  </a:lnTo>
                  <a:lnTo>
                    <a:pt x="131922" y="141351"/>
                  </a:lnTo>
                  <a:lnTo>
                    <a:pt x="132005" y="141289"/>
                  </a:lnTo>
                  <a:lnTo>
                    <a:pt x="132077" y="141206"/>
                  </a:lnTo>
                  <a:lnTo>
                    <a:pt x="132149" y="141123"/>
                  </a:lnTo>
                  <a:lnTo>
                    <a:pt x="132201" y="141041"/>
                  </a:lnTo>
                  <a:lnTo>
                    <a:pt x="132356" y="140751"/>
                  </a:lnTo>
                  <a:lnTo>
                    <a:pt x="132501" y="140472"/>
                  </a:lnTo>
                  <a:lnTo>
                    <a:pt x="132625" y="140183"/>
                  </a:lnTo>
                  <a:lnTo>
                    <a:pt x="132739" y="139893"/>
                  </a:lnTo>
                  <a:lnTo>
                    <a:pt x="132842" y="139593"/>
                  </a:lnTo>
                  <a:lnTo>
                    <a:pt x="132935" y="139304"/>
                  </a:lnTo>
                  <a:lnTo>
                    <a:pt x="133018" y="139004"/>
                  </a:lnTo>
                  <a:lnTo>
                    <a:pt x="133080" y="138714"/>
                  </a:lnTo>
                  <a:lnTo>
                    <a:pt x="133132" y="138415"/>
                  </a:lnTo>
                  <a:lnTo>
                    <a:pt x="133173" y="138115"/>
                  </a:lnTo>
                  <a:lnTo>
                    <a:pt x="133194" y="137815"/>
                  </a:lnTo>
                  <a:lnTo>
                    <a:pt x="133214" y="137505"/>
                  </a:lnTo>
                  <a:lnTo>
                    <a:pt x="133214" y="137205"/>
                  </a:lnTo>
                  <a:lnTo>
                    <a:pt x="133194" y="136895"/>
                  </a:lnTo>
                  <a:lnTo>
                    <a:pt x="133173" y="136595"/>
                  </a:lnTo>
                  <a:lnTo>
                    <a:pt x="133132" y="136285"/>
                  </a:lnTo>
                  <a:lnTo>
                    <a:pt x="133400" y="136243"/>
                  </a:lnTo>
                  <a:lnTo>
                    <a:pt x="133680" y="136181"/>
                  </a:lnTo>
                  <a:lnTo>
                    <a:pt x="133948" y="136119"/>
                  </a:lnTo>
                  <a:lnTo>
                    <a:pt x="134207" y="136047"/>
                  </a:lnTo>
                  <a:lnTo>
                    <a:pt x="134465" y="135964"/>
                  </a:lnTo>
                  <a:lnTo>
                    <a:pt x="134724" y="135861"/>
                  </a:lnTo>
                  <a:lnTo>
                    <a:pt x="134962" y="135757"/>
                  </a:lnTo>
                  <a:lnTo>
                    <a:pt x="135199" y="135633"/>
                  </a:lnTo>
                  <a:lnTo>
                    <a:pt x="135427" y="135499"/>
                  </a:lnTo>
                  <a:lnTo>
                    <a:pt x="135644" y="135344"/>
                  </a:lnTo>
                  <a:lnTo>
                    <a:pt x="135851" y="135178"/>
                  </a:lnTo>
                  <a:lnTo>
                    <a:pt x="136047" y="134992"/>
                  </a:lnTo>
                  <a:lnTo>
                    <a:pt x="136233" y="134796"/>
                  </a:lnTo>
                  <a:lnTo>
                    <a:pt x="136399" y="134568"/>
                  </a:lnTo>
                  <a:lnTo>
                    <a:pt x="136554" y="134330"/>
                  </a:lnTo>
                  <a:lnTo>
                    <a:pt x="136688" y="134072"/>
                  </a:lnTo>
                  <a:lnTo>
                    <a:pt x="136771" y="133876"/>
                  </a:lnTo>
                  <a:lnTo>
                    <a:pt x="136854" y="133689"/>
                  </a:lnTo>
                  <a:lnTo>
                    <a:pt x="136905" y="133493"/>
                  </a:lnTo>
                  <a:lnTo>
                    <a:pt x="136957" y="133307"/>
                  </a:lnTo>
                  <a:lnTo>
                    <a:pt x="136998" y="133110"/>
                  </a:lnTo>
                  <a:lnTo>
                    <a:pt x="137029" y="132924"/>
                  </a:lnTo>
                  <a:lnTo>
                    <a:pt x="137040" y="132728"/>
                  </a:lnTo>
                  <a:lnTo>
                    <a:pt x="137050" y="132531"/>
                  </a:lnTo>
                  <a:lnTo>
                    <a:pt x="137050" y="132345"/>
                  </a:lnTo>
                  <a:lnTo>
                    <a:pt x="137040" y="132149"/>
                  </a:lnTo>
                  <a:lnTo>
                    <a:pt x="137019" y="131963"/>
                  </a:lnTo>
                  <a:lnTo>
                    <a:pt x="136988" y="131766"/>
                  </a:lnTo>
                  <a:lnTo>
                    <a:pt x="136957" y="131580"/>
                  </a:lnTo>
                  <a:lnTo>
                    <a:pt x="136905" y="131394"/>
                  </a:lnTo>
                  <a:lnTo>
                    <a:pt x="136854" y="131208"/>
                  </a:lnTo>
                  <a:lnTo>
                    <a:pt x="136802" y="131022"/>
                  </a:lnTo>
                  <a:lnTo>
                    <a:pt x="136730" y="130836"/>
                  </a:lnTo>
                  <a:lnTo>
                    <a:pt x="136657" y="130650"/>
                  </a:lnTo>
                  <a:lnTo>
                    <a:pt x="136502" y="130288"/>
                  </a:lnTo>
                  <a:lnTo>
                    <a:pt x="136316" y="129936"/>
                  </a:lnTo>
                  <a:lnTo>
                    <a:pt x="136109" y="129595"/>
                  </a:lnTo>
                  <a:lnTo>
                    <a:pt x="135892" y="129264"/>
                  </a:lnTo>
                  <a:lnTo>
                    <a:pt x="135665" y="128944"/>
                  </a:lnTo>
                  <a:lnTo>
                    <a:pt x="135427" y="128644"/>
                  </a:lnTo>
                  <a:lnTo>
                    <a:pt x="135179" y="128344"/>
                  </a:lnTo>
                  <a:lnTo>
                    <a:pt x="135013" y="128158"/>
                  </a:lnTo>
                  <a:lnTo>
                    <a:pt x="134827" y="127972"/>
                  </a:lnTo>
                  <a:lnTo>
                    <a:pt x="134434" y="127579"/>
                  </a:lnTo>
                  <a:lnTo>
                    <a:pt x="134031" y="127176"/>
                  </a:lnTo>
                  <a:lnTo>
                    <a:pt x="133824" y="126969"/>
                  </a:lnTo>
                  <a:lnTo>
                    <a:pt x="133628" y="126752"/>
                  </a:lnTo>
                  <a:lnTo>
                    <a:pt x="133442" y="126534"/>
                  </a:lnTo>
                  <a:lnTo>
                    <a:pt x="133266" y="126307"/>
                  </a:lnTo>
                  <a:lnTo>
                    <a:pt x="133100" y="126080"/>
                  </a:lnTo>
                  <a:lnTo>
                    <a:pt x="132956" y="125842"/>
                  </a:lnTo>
                  <a:lnTo>
                    <a:pt x="132832" y="125604"/>
                  </a:lnTo>
                  <a:lnTo>
                    <a:pt x="132780" y="125480"/>
                  </a:lnTo>
                  <a:lnTo>
                    <a:pt x="132728" y="125356"/>
                  </a:lnTo>
                  <a:lnTo>
                    <a:pt x="132687" y="125232"/>
                  </a:lnTo>
                  <a:lnTo>
                    <a:pt x="132656" y="125097"/>
                  </a:lnTo>
                  <a:lnTo>
                    <a:pt x="132635" y="124973"/>
                  </a:lnTo>
                  <a:lnTo>
                    <a:pt x="132615" y="124839"/>
                  </a:lnTo>
                  <a:lnTo>
                    <a:pt x="132594" y="124663"/>
                  </a:lnTo>
                  <a:lnTo>
                    <a:pt x="132594" y="124487"/>
                  </a:lnTo>
                  <a:lnTo>
                    <a:pt x="132594" y="124332"/>
                  </a:lnTo>
                  <a:lnTo>
                    <a:pt x="132615" y="124187"/>
                  </a:lnTo>
                  <a:lnTo>
                    <a:pt x="132635" y="124053"/>
                  </a:lnTo>
                  <a:lnTo>
                    <a:pt x="132677" y="123919"/>
                  </a:lnTo>
                  <a:lnTo>
                    <a:pt x="132718" y="123805"/>
                  </a:lnTo>
                  <a:lnTo>
                    <a:pt x="132770" y="123691"/>
                  </a:lnTo>
                  <a:lnTo>
                    <a:pt x="132832" y="123598"/>
                  </a:lnTo>
                  <a:lnTo>
                    <a:pt x="132894" y="123505"/>
                  </a:lnTo>
                  <a:lnTo>
                    <a:pt x="132976" y="123412"/>
                  </a:lnTo>
                  <a:lnTo>
                    <a:pt x="133059" y="123340"/>
                  </a:lnTo>
                  <a:lnTo>
                    <a:pt x="133142" y="123267"/>
                  </a:lnTo>
                  <a:lnTo>
                    <a:pt x="133245" y="123195"/>
                  </a:lnTo>
                  <a:lnTo>
                    <a:pt x="133338" y="123133"/>
                  </a:lnTo>
                  <a:lnTo>
                    <a:pt x="133452" y="123081"/>
                  </a:lnTo>
                  <a:lnTo>
                    <a:pt x="133680" y="122978"/>
                  </a:lnTo>
                  <a:lnTo>
                    <a:pt x="133917" y="122895"/>
                  </a:lnTo>
                  <a:lnTo>
                    <a:pt x="134176" y="122823"/>
                  </a:lnTo>
                  <a:lnTo>
                    <a:pt x="134434" y="122761"/>
                  </a:lnTo>
                  <a:lnTo>
                    <a:pt x="134982" y="122647"/>
                  </a:lnTo>
                  <a:lnTo>
                    <a:pt x="135251" y="122585"/>
                  </a:lnTo>
                  <a:lnTo>
                    <a:pt x="135530" y="122512"/>
                  </a:lnTo>
                  <a:lnTo>
                    <a:pt x="135778" y="122430"/>
                  </a:lnTo>
                  <a:lnTo>
                    <a:pt x="136027" y="122337"/>
                  </a:lnTo>
                  <a:lnTo>
                    <a:pt x="136264" y="122233"/>
                  </a:lnTo>
                  <a:lnTo>
                    <a:pt x="136502" y="122120"/>
                  </a:lnTo>
                  <a:lnTo>
                    <a:pt x="136730" y="121985"/>
                  </a:lnTo>
                  <a:lnTo>
                    <a:pt x="136957" y="121830"/>
                  </a:lnTo>
                  <a:lnTo>
                    <a:pt x="137164" y="121675"/>
                  </a:lnTo>
                  <a:lnTo>
                    <a:pt x="137360" y="121510"/>
                  </a:lnTo>
                  <a:lnTo>
                    <a:pt x="137546" y="121323"/>
                  </a:lnTo>
                  <a:lnTo>
                    <a:pt x="137722" y="121127"/>
                  </a:lnTo>
                  <a:lnTo>
                    <a:pt x="137867" y="120930"/>
                  </a:lnTo>
                  <a:lnTo>
                    <a:pt x="138001" y="120713"/>
                  </a:lnTo>
                  <a:lnTo>
                    <a:pt x="138125" y="120496"/>
                  </a:lnTo>
                  <a:lnTo>
                    <a:pt x="138219" y="120269"/>
                  </a:lnTo>
                  <a:lnTo>
                    <a:pt x="138250" y="120145"/>
                  </a:lnTo>
                  <a:lnTo>
                    <a:pt x="138291" y="120031"/>
                  </a:lnTo>
                  <a:lnTo>
                    <a:pt x="138312" y="119907"/>
                  </a:lnTo>
                  <a:lnTo>
                    <a:pt x="138332" y="119783"/>
                  </a:lnTo>
                  <a:lnTo>
                    <a:pt x="138467" y="119803"/>
                  </a:lnTo>
                  <a:lnTo>
                    <a:pt x="138591" y="119824"/>
                  </a:lnTo>
                  <a:lnTo>
                    <a:pt x="138849" y="119897"/>
                  </a:lnTo>
                  <a:lnTo>
                    <a:pt x="139108" y="119979"/>
                  </a:lnTo>
                  <a:lnTo>
                    <a:pt x="139366" y="120072"/>
                  </a:lnTo>
                  <a:lnTo>
                    <a:pt x="139883" y="120300"/>
                  </a:lnTo>
                  <a:lnTo>
                    <a:pt x="140410" y="120527"/>
                  </a:lnTo>
                  <a:lnTo>
                    <a:pt x="140669" y="120631"/>
                  </a:lnTo>
                  <a:lnTo>
                    <a:pt x="140938" y="120724"/>
                  </a:lnTo>
                  <a:lnTo>
                    <a:pt x="141207" y="120786"/>
                  </a:lnTo>
                  <a:lnTo>
                    <a:pt x="141341" y="120817"/>
                  </a:lnTo>
                  <a:lnTo>
                    <a:pt x="141486" y="120837"/>
                  </a:lnTo>
                  <a:lnTo>
                    <a:pt x="141620" y="120858"/>
                  </a:lnTo>
                  <a:lnTo>
                    <a:pt x="141899" y="120858"/>
                  </a:lnTo>
                  <a:lnTo>
                    <a:pt x="142044" y="120848"/>
                  </a:lnTo>
                  <a:lnTo>
                    <a:pt x="142179" y="120837"/>
                  </a:lnTo>
                  <a:lnTo>
                    <a:pt x="142323" y="120806"/>
                  </a:lnTo>
                  <a:lnTo>
                    <a:pt x="142468" y="120765"/>
                  </a:lnTo>
                  <a:lnTo>
                    <a:pt x="142613" y="120713"/>
                  </a:lnTo>
                  <a:lnTo>
                    <a:pt x="142789" y="120641"/>
                  </a:lnTo>
                  <a:lnTo>
                    <a:pt x="142964" y="120569"/>
                  </a:lnTo>
                  <a:lnTo>
                    <a:pt x="143119" y="120476"/>
                  </a:lnTo>
                  <a:lnTo>
                    <a:pt x="143264" y="120372"/>
                  </a:lnTo>
                  <a:lnTo>
                    <a:pt x="143409" y="120269"/>
                  </a:lnTo>
                  <a:lnTo>
                    <a:pt x="143533" y="120155"/>
                  </a:lnTo>
                  <a:lnTo>
                    <a:pt x="143647" y="120041"/>
                  </a:lnTo>
                  <a:lnTo>
                    <a:pt x="143760" y="119907"/>
                  </a:lnTo>
                  <a:lnTo>
                    <a:pt x="143967" y="120031"/>
                  </a:lnTo>
                  <a:lnTo>
                    <a:pt x="144174" y="120145"/>
                  </a:lnTo>
                  <a:lnTo>
                    <a:pt x="144391" y="120248"/>
                  </a:lnTo>
                  <a:lnTo>
                    <a:pt x="144608" y="120351"/>
                  </a:lnTo>
                  <a:lnTo>
                    <a:pt x="144825" y="120434"/>
                  </a:lnTo>
                  <a:lnTo>
                    <a:pt x="145043" y="120517"/>
                  </a:lnTo>
                  <a:lnTo>
                    <a:pt x="145270" y="120579"/>
                  </a:lnTo>
                  <a:lnTo>
                    <a:pt x="145487" y="120631"/>
                  </a:lnTo>
                  <a:lnTo>
                    <a:pt x="145725" y="120672"/>
                  </a:lnTo>
                  <a:lnTo>
                    <a:pt x="145952" y="120703"/>
                  </a:lnTo>
                  <a:lnTo>
                    <a:pt x="146418" y="120703"/>
                  </a:lnTo>
                  <a:lnTo>
                    <a:pt x="146645" y="120672"/>
                  </a:lnTo>
                  <a:lnTo>
                    <a:pt x="146883" y="120631"/>
                  </a:lnTo>
                  <a:lnTo>
                    <a:pt x="147121" y="120569"/>
                  </a:lnTo>
                  <a:lnTo>
                    <a:pt x="147369" y="120486"/>
                  </a:lnTo>
                  <a:lnTo>
                    <a:pt x="147514" y="120424"/>
                  </a:lnTo>
                  <a:lnTo>
                    <a:pt x="147658" y="120351"/>
                  </a:lnTo>
                  <a:lnTo>
                    <a:pt x="147803" y="120269"/>
                  </a:lnTo>
                  <a:lnTo>
                    <a:pt x="147938" y="120186"/>
                  </a:lnTo>
                  <a:lnTo>
                    <a:pt x="148062" y="120093"/>
                  </a:lnTo>
                  <a:lnTo>
                    <a:pt x="148186" y="120000"/>
                  </a:lnTo>
                  <a:lnTo>
                    <a:pt x="148413" y="119803"/>
                  </a:lnTo>
                  <a:lnTo>
                    <a:pt x="148641" y="119586"/>
                  </a:lnTo>
                  <a:lnTo>
                    <a:pt x="148868" y="119380"/>
                  </a:lnTo>
                  <a:lnTo>
                    <a:pt x="149106" y="119162"/>
                  </a:lnTo>
                  <a:lnTo>
                    <a:pt x="149344" y="118945"/>
                  </a:lnTo>
                  <a:lnTo>
                    <a:pt x="149582" y="118770"/>
                  </a:lnTo>
                  <a:lnTo>
                    <a:pt x="149819" y="118614"/>
                  </a:lnTo>
                  <a:lnTo>
                    <a:pt x="150057" y="118480"/>
                  </a:lnTo>
                  <a:lnTo>
                    <a:pt x="150305" y="118366"/>
                  </a:lnTo>
                  <a:lnTo>
                    <a:pt x="150553" y="118273"/>
                  </a:lnTo>
                  <a:lnTo>
                    <a:pt x="150802" y="118191"/>
                  </a:lnTo>
                  <a:lnTo>
                    <a:pt x="151060" y="118129"/>
                  </a:lnTo>
                  <a:lnTo>
                    <a:pt x="151319" y="118087"/>
                  </a:lnTo>
                  <a:lnTo>
                    <a:pt x="151577" y="118056"/>
                  </a:lnTo>
                  <a:lnTo>
                    <a:pt x="151846" y="118046"/>
                  </a:lnTo>
                  <a:lnTo>
                    <a:pt x="152115" y="118056"/>
                  </a:lnTo>
                  <a:lnTo>
                    <a:pt x="152384" y="118077"/>
                  </a:lnTo>
                  <a:lnTo>
                    <a:pt x="152652" y="118118"/>
                  </a:lnTo>
                  <a:lnTo>
                    <a:pt x="152921" y="118170"/>
                  </a:lnTo>
                  <a:lnTo>
                    <a:pt x="153190" y="118242"/>
                  </a:lnTo>
                  <a:lnTo>
                    <a:pt x="153459" y="118325"/>
                  </a:lnTo>
                  <a:lnTo>
                    <a:pt x="153583" y="118356"/>
                  </a:lnTo>
                  <a:lnTo>
                    <a:pt x="153697" y="118377"/>
                  </a:lnTo>
                  <a:lnTo>
                    <a:pt x="153810" y="118397"/>
                  </a:lnTo>
                  <a:lnTo>
                    <a:pt x="153914" y="118387"/>
                  </a:lnTo>
                  <a:lnTo>
                    <a:pt x="154017" y="118377"/>
                  </a:lnTo>
                  <a:lnTo>
                    <a:pt x="154110" y="118356"/>
                  </a:lnTo>
                  <a:lnTo>
                    <a:pt x="154203" y="118325"/>
                  </a:lnTo>
                  <a:lnTo>
                    <a:pt x="154286" y="118294"/>
                  </a:lnTo>
                  <a:lnTo>
                    <a:pt x="154358" y="118242"/>
                  </a:lnTo>
                  <a:lnTo>
                    <a:pt x="154431" y="118191"/>
                  </a:lnTo>
                  <a:lnTo>
                    <a:pt x="154503" y="118129"/>
                  </a:lnTo>
                  <a:lnTo>
                    <a:pt x="154555" y="118056"/>
                  </a:lnTo>
                  <a:lnTo>
                    <a:pt x="154617" y="117984"/>
                  </a:lnTo>
                  <a:lnTo>
                    <a:pt x="154658" y="117901"/>
                  </a:lnTo>
                  <a:lnTo>
                    <a:pt x="154700" y="117818"/>
                  </a:lnTo>
                  <a:lnTo>
                    <a:pt x="154741" y="117725"/>
                  </a:lnTo>
                  <a:lnTo>
                    <a:pt x="154762" y="117643"/>
                  </a:lnTo>
                  <a:lnTo>
                    <a:pt x="154782" y="117539"/>
                  </a:lnTo>
                  <a:lnTo>
                    <a:pt x="154803" y="117446"/>
                  </a:lnTo>
                  <a:lnTo>
                    <a:pt x="154813" y="117353"/>
                  </a:lnTo>
                  <a:lnTo>
                    <a:pt x="154813" y="117250"/>
                  </a:lnTo>
                  <a:lnTo>
                    <a:pt x="154803" y="117146"/>
                  </a:lnTo>
                  <a:lnTo>
                    <a:pt x="154793" y="117053"/>
                  </a:lnTo>
                  <a:lnTo>
                    <a:pt x="154772" y="116950"/>
                  </a:lnTo>
                  <a:lnTo>
                    <a:pt x="154741" y="116857"/>
                  </a:lnTo>
                  <a:lnTo>
                    <a:pt x="154710" y="116764"/>
                  </a:lnTo>
                  <a:lnTo>
                    <a:pt x="154658" y="116671"/>
                  </a:lnTo>
                  <a:lnTo>
                    <a:pt x="154617" y="116578"/>
                  </a:lnTo>
                  <a:lnTo>
                    <a:pt x="154555" y="116495"/>
                  </a:lnTo>
                  <a:lnTo>
                    <a:pt x="154482" y="116412"/>
                  </a:lnTo>
                  <a:lnTo>
                    <a:pt x="154410" y="116340"/>
                  </a:lnTo>
                  <a:lnTo>
                    <a:pt x="154327" y="116267"/>
                  </a:lnTo>
                  <a:lnTo>
                    <a:pt x="151153" y="113848"/>
                  </a:lnTo>
                  <a:lnTo>
                    <a:pt x="151029" y="113755"/>
                  </a:lnTo>
                  <a:lnTo>
                    <a:pt x="150833" y="113631"/>
                  </a:lnTo>
                  <a:lnTo>
                    <a:pt x="150305" y="113279"/>
                  </a:lnTo>
                  <a:lnTo>
                    <a:pt x="150026" y="113083"/>
                  </a:lnTo>
                  <a:lnTo>
                    <a:pt x="149778" y="112897"/>
                  </a:lnTo>
                  <a:lnTo>
                    <a:pt x="149664" y="112804"/>
                  </a:lnTo>
                  <a:lnTo>
                    <a:pt x="149582" y="112721"/>
                  </a:lnTo>
                  <a:lnTo>
                    <a:pt x="149509" y="112638"/>
                  </a:lnTo>
                  <a:lnTo>
                    <a:pt x="149458" y="112576"/>
                  </a:lnTo>
                  <a:lnTo>
                    <a:pt x="149478" y="112587"/>
                  </a:lnTo>
                  <a:lnTo>
                    <a:pt x="149509" y="112597"/>
                  </a:lnTo>
                  <a:lnTo>
                    <a:pt x="149540" y="112597"/>
                  </a:lnTo>
                  <a:lnTo>
                    <a:pt x="149571" y="112587"/>
                  </a:lnTo>
                  <a:lnTo>
                    <a:pt x="149654" y="112556"/>
                  </a:lnTo>
                  <a:lnTo>
                    <a:pt x="149737" y="112504"/>
                  </a:lnTo>
                  <a:lnTo>
                    <a:pt x="149933" y="112380"/>
                  </a:lnTo>
                  <a:lnTo>
                    <a:pt x="150099" y="112266"/>
                  </a:lnTo>
                  <a:lnTo>
                    <a:pt x="150388" y="112080"/>
                  </a:lnTo>
                  <a:lnTo>
                    <a:pt x="150647" y="111894"/>
                  </a:lnTo>
                  <a:lnTo>
                    <a:pt x="150884" y="111687"/>
                  </a:lnTo>
                  <a:lnTo>
                    <a:pt x="151101" y="111480"/>
                  </a:lnTo>
                  <a:lnTo>
                    <a:pt x="151288" y="111263"/>
                  </a:lnTo>
                  <a:lnTo>
                    <a:pt x="151463" y="111025"/>
                  </a:lnTo>
                  <a:lnTo>
                    <a:pt x="151629" y="110787"/>
                  </a:lnTo>
                  <a:lnTo>
                    <a:pt x="151774" y="110539"/>
                  </a:lnTo>
                  <a:lnTo>
                    <a:pt x="151898" y="110281"/>
                  </a:lnTo>
                  <a:lnTo>
                    <a:pt x="152022" y="110012"/>
                  </a:lnTo>
                  <a:lnTo>
                    <a:pt x="152135" y="109743"/>
                  </a:lnTo>
                  <a:lnTo>
                    <a:pt x="152239" y="109454"/>
                  </a:lnTo>
                  <a:lnTo>
                    <a:pt x="152435" y="108875"/>
                  </a:lnTo>
                  <a:lnTo>
                    <a:pt x="152621" y="108254"/>
                  </a:lnTo>
                  <a:lnTo>
                    <a:pt x="152694" y="108027"/>
                  </a:lnTo>
                  <a:lnTo>
                    <a:pt x="152776" y="107810"/>
                  </a:lnTo>
                  <a:lnTo>
                    <a:pt x="152859" y="107613"/>
                  </a:lnTo>
                  <a:lnTo>
                    <a:pt x="152952" y="107417"/>
                  </a:lnTo>
                  <a:lnTo>
                    <a:pt x="153045" y="107241"/>
                  </a:lnTo>
                  <a:lnTo>
                    <a:pt x="153149" y="107076"/>
                  </a:lnTo>
                  <a:lnTo>
                    <a:pt x="153252" y="106910"/>
                  </a:lnTo>
                  <a:lnTo>
                    <a:pt x="153366" y="106755"/>
                  </a:lnTo>
                  <a:lnTo>
                    <a:pt x="153490" y="106610"/>
                  </a:lnTo>
                  <a:lnTo>
                    <a:pt x="153624" y="106466"/>
                  </a:lnTo>
                  <a:lnTo>
                    <a:pt x="153759" y="106321"/>
                  </a:lnTo>
                  <a:lnTo>
                    <a:pt x="153914" y="106186"/>
                  </a:lnTo>
                  <a:lnTo>
                    <a:pt x="154069" y="106042"/>
                  </a:lnTo>
                  <a:lnTo>
                    <a:pt x="154234" y="105907"/>
                  </a:lnTo>
                  <a:lnTo>
                    <a:pt x="154596" y="105618"/>
                  </a:lnTo>
                  <a:lnTo>
                    <a:pt x="154844" y="105432"/>
                  </a:lnTo>
                  <a:lnTo>
                    <a:pt x="155072" y="105246"/>
                  </a:lnTo>
                  <a:lnTo>
                    <a:pt x="155299" y="105039"/>
                  </a:lnTo>
                  <a:lnTo>
                    <a:pt x="155506" y="104832"/>
                  </a:lnTo>
                  <a:lnTo>
                    <a:pt x="155703" y="104604"/>
                  </a:lnTo>
                  <a:lnTo>
                    <a:pt x="155785" y="104491"/>
                  </a:lnTo>
                  <a:lnTo>
                    <a:pt x="155868" y="104367"/>
                  </a:lnTo>
                  <a:lnTo>
                    <a:pt x="155951" y="104243"/>
                  </a:lnTo>
                  <a:lnTo>
                    <a:pt x="156023" y="104108"/>
                  </a:lnTo>
                  <a:lnTo>
                    <a:pt x="156095" y="103974"/>
                  </a:lnTo>
                  <a:lnTo>
                    <a:pt x="156157" y="103829"/>
                  </a:lnTo>
                  <a:lnTo>
                    <a:pt x="156199" y="103695"/>
                  </a:lnTo>
                  <a:lnTo>
                    <a:pt x="156240" y="103560"/>
                  </a:lnTo>
                  <a:lnTo>
                    <a:pt x="156282" y="103426"/>
                  </a:lnTo>
                  <a:lnTo>
                    <a:pt x="156313" y="103291"/>
                  </a:lnTo>
                  <a:lnTo>
                    <a:pt x="156344" y="103023"/>
                  </a:lnTo>
                  <a:lnTo>
                    <a:pt x="156364" y="102754"/>
                  </a:lnTo>
                  <a:lnTo>
                    <a:pt x="156354" y="102485"/>
                  </a:lnTo>
                  <a:lnTo>
                    <a:pt x="156333" y="102206"/>
                  </a:lnTo>
                  <a:lnTo>
                    <a:pt x="156292" y="101937"/>
                  </a:lnTo>
                  <a:lnTo>
                    <a:pt x="156230" y="101658"/>
                  </a:lnTo>
                  <a:lnTo>
                    <a:pt x="156178" y="101482"/>
                  </a:lnTo>
                  <a:lnTo>
                    <a:pt x="156116" y="101306"/>
                  </a:lnTo>
                  <a:lnTo>
                    <a:pt x="155971" y="100934"/>
                  </a:lnTo>
                  <a:lnTo>
                    <a:pt x="155816" y="100562"/>
                  </a:lnTo>
                  <a:lnTo>
                    <a:pt x="155754" y="100365"/>
                  </a:lnTo>
                  <a:lnTo>
                    <a:pt x="155692" y="100179"/>
                  </a:lnTo>
                  <a:lnTo>
                    <a:pt x="155641" y="100003"/>
                  </a:lnTo>
                  <a:lnTo>
                    <a:pt x="155609" y="99817"/>
                  </a:lnTo>
                  <a:lnTo>
                    <a:pt x="155599" y="99642"/>
                  </a:lnTo>
                  <a:lnTo>
                    <a:pt x="155609" y="99548"/>
                  </a:lnTo>
                  <a:lnTo>
                    <a:pt x="155609" y="99466"/>
                  </a:lnTo>
                  <a:lnTo>
                    <a:pt x="155630" y="99373"/>
                  </a:lnTo>
                  <a:lnTo>
                    <a:pt x="155651" y="99290"/>
                  </a:lnTo>
                  <a:lnTo>
                    <a:pt x="155692" y="99207"/>
                  </a:lnTo>
                  <a:lnTo>
                    <a:pt x="155723" y="99125"/>
                  </a:lnTo>
                  <a:lnTo>
                    <a:pt x="155775" y="99052"/>
                  </a:lnTo>
                  <a:lnTo>
                    <a:pt x="155837" y="98969"/>
                  </a:lnTo>
                  <a:lnTo>
                    <a:pt x="155899" y="98897"/>
                  </a:lnTo>
                  <a:lnTo>
                    <a:pt x="155982" y="98814"/>
                  </a:lnTo>
                  <a:lnTo>
                    <a:pt x="156075" y="98732"/>
                  </a:lnTo>
                  <a:lnTo>
                    <a:pt x="156178" y="98659"/>
                  </a:lnTo>
                  <a:lnTo>
                    <a:pt x="156292" y="98587"/>
                  </a:lnTo>
                  <a:lnTo>
                    <a:pt x="156406" y="98525"/>
                  </a:lnTo>
                  <a:lnTo>
                    <a:pt x="156633" y="98411"/>
                  </a:lnTo>
                  <a:lnTo>
                    <a:pt x="156871" y="98318"/>
                  </a:lnTo>
                  <a:lnTo>
                    <a:pt x="157119" y="98235"/>
                  </a:lnTo>
                  <a:lnTo>
                    <a:pt x="157367" y="98163"/>
                  </a:lnTo>
                  <a:lnTo>
                    <a:pt x="157874" y="98018"/>
                  </a:lnTo>
                  <a:lnTo>
                    <a:pt x="158122" y="97946"/>
                  </a:lnTo>
                  <a:lnTo>
                    <a:pt x="158370" y="97853"/>
                  </a:lnTo>
                  <a:lnTo>
                    <a:pt x="158598" y="97749"/>
                  </a:lnTo>
                  <a:lnTo>
                    <a:pt x="158722" y="97698"/>
                  </a:lnTo>
                  <a:lnTo>
                    <a:pt x="158825" y="97636"/>
                  </a:lnTo>
                  <a:lnTo>
                    <a:pt x="158939" y="97563"/>
                  </a:lnTo>
                  <a:lnTo>
                    <a:pt x="159042" y="97491"/>
                  </a:lnTo>
                  <a:lnTo>
                    <a:pt x="159146" y="97408"/>
                  </a:lnTo>
                  <a:lnTo>
                    <a:pt x="159239" y="97315"/>
                  </a:lnTo>
                  <a:lnTo>
                    <a:pt x="159332" y="97212"/>
                  </a:lnTo>
                  <a:lnTo>
                    <a:pt x="159425" y="97108"/>
                  </a:lnTo>
                  <a:lnTo>
                    <a:pt x="159507" y="96995"/>
                  </a:lnTo>
                  <a:lnTo>
                    <a:pt x="159590" y="96860"/>
                  </a:lnTo>
                  <a:lnTo>
                    <a:pt x="159652" y="96736"/>
                  </a:lnTo>
                  <a:lnTo>
                    <a:pt x="159694" y="96612"/>
                  </a:lnTo>
                  <a:lnTo>
                    <a:pt x="159725" y="96488"/>
                  </a:lnTo>
                  <a:lnTo>
                    <a:pt x="159745" y="96354"/>
                  </a:lnTo>
                  <a:lnTo>
                    <a:pt x="159756" y="96230"/>
                  </a:lnTo>
                  <a:lnTo>
                    <a:pt x="159756" y="96105"/>
                  </a:lnTo>
                  <a:lnTo>
                    <a:pt x="159735" y="95857"/>
                  </a:lnTo>
                  <a:lnTo>
                    <a:pt x="159714" y="95609"/>
                  </a:lnTo>
                  <a:lnTo>
                    <a:pt x="159704" y="95371"/>
                  </a:lnTo>
                  <a:lnTo>
                    <a:pt x="159704" y="95258"/>
                  </a:lnTo>
                  <a:lnTo>
                    <a:pt x="159714" y="95144"/>
                  </a:lnTo>
                  <a:lnTo>
                    <a:pt x="159735" y="95030"/>
                  </a:lnTo>
                  <a:lnTo>
                    <a:pt x="159776" y="94927"/>
                  </a:lnTo>
                  <a:lnTo>
                    <a:pt x="159818" y="94865"/>
                  </a:lnTo>
                  <a:lnTo>
                    <a:pt x="159880" y="94803"/>
                  </a:lnTo>
                  <a:lnTo>
                    <a:pt x="159952" y="94741"/>
                  </a:lnTo>
                  <a:lnTo>
                    <a:pt x="160045" y="94679"/>
                  </a:lnTo>
                  <a:lnTo>
                    <a:pt x="160149" y="94627"/>
                  </a:lnTo>
                  <a:lnTo>
                    <a:pt x="160262" y="94565"/>
                  </a:lnTo>
                  <a:lnTo>
                    <a:pt x="160521" y="94461"/>
                  </a:lnTo>
                  <a:lnTo>
                    <a:pt x="161027" y="94265"/>
                  </a:lnTo>
                  <a:lnTo>
                    <a:pt x="161255" y="94172"/>
                  </a:lnTo>
                  <a:lnTo>
                    <a:pt x="161348" y="94120"/>
                  </a:lnTo>
                  <a:lnTo>
                    <a:pt x="161420" y="94079"/>
                  </a:lnTo>
                  <a:lnTo>
                    <a:pt x="161606" y="93944"/>
                  </a:lnTo>
                  <a:lnTo>
                    <a:pt x="161772" y="93800"/>
                  </a:lnTo>
                  <a:lnTo>
                    <a:pt x="161937" y="93645"/>
                  </a:lnTo>
                  <a:lnTo>
                    <a:pt x="162092" y="93479"/>
                  </a:lnTo>
                  <a:lnTo>
                    <a:pt x="162237" y="93314"/>
                  </a:lnTo>
                  <a:lnTo>
                    <a:pt x="162371" y="93138"/>
                  </a:lnTo>
                  <a:lnTo>
                    <a:pt x="162506" y="92952"/>
                  </a:lnTo>
                  <a:lnTo>
                    <a:pt x="162630" y="92766"/>
                  </a:lnTo>
                  <a:lnTo>
                    <a:pt x="162744" y="92580"/>
                  </a:lnTo>
                  <a:lnTo>
                    <a:pt x="162857" y="92373"/>
                  </a:lnTo>
                  <a:lnTo>
                    <a:pt x="163064" y="91970"/>
                  </a:lnTo>
                  <a:lnTo>
                    <a:pt x="163261" y="91546"/>
                  </a:lnTo>
                  <a:lnTo>
                    <a:pt x="163447" y="91122"/>
                  </a:lnTo>
                  <a:lnTo>
                    <a:pt x="163809" y="90264"/>
                  </a:lnTo>
                  <a:lnTo>
                    <a:pt x="163984" y="89829"/>
                  </a:lnTo>
                  <a:lnTo>
                    <a:pt x="164171" y="89416"/>
                  </a:lnTo>
                  <a:lnTo>
                    <a:pt x="164377" y="89013"/>
                  </a:lnTo>
                  <a:lnTo>
                    <a:pt x="164481" y="88816"/>
                  </a:lnTo>
                  <a:lnTo>
                    <a:pt x="164594" y="88630"/>
                  </a:lnTo>
                  <a:lnTo>
                    <a:pt x="164719" y="88444"/>
                  </a:lnTo>
                  <a:lnTo>
                    <a:pt x="164843" y="88268"/>
                  </a:lnTo>
                  <a:lnTo>
                    <a:pt x="164967" y="88092"/>
                  </a:lnTo>
                  <a:lnTo>
                    <a:pt x="165111" y="87927"/>
                  </a:lnTo>
                  <a:lnTo>
                    <a:pt x="165184" y="88092"/>
                  </a:lnTo>
                  <a:lnTo>
                    <a:pt x="165277" y="88258"/>
                  </a:lnTo>
                  <a:lnTo>
                    <a:pt x="165370" y="88413"/>
                  </a:lnTo>
                  <a:lnTo>
                    <a:pt x="165473" y="88568"/>
                  </a:lnTo>
                  <a:lnTo>
                    <a:pt x="165577" y="88723"/>
                  </a:lnTo>
                  <a:lnTo>
                    <a:pt x="165690" y="88868"/>
                  </a:lnTo>
                  <a:lnTo>
                    <a:pt x="165804" y="89002"/>
                  </a:lnTo>
                  <a:lnTo>
                    <a:pt x="165928" y="89137"/>
                  </a:lnTo>
                  <a:lnTo>
                    <a:pt x="166011" y="88723"/>
                  </a:lnTo>
                  <a:lnTo>
                    <a:pt x="166083" y="88299"/>
                  </a:lnTo>
                  <a:lnTo>
                    <a:pt x="166176" y="87699"/>
                  </a:lnTo>
                  <a:lnTo>
                    <a:pt x="166238" y="87100"/>
                  </a:lnTo>
                  <a:lnTo>
                    <a:pt x="166259" y="86800"/>
                  </a:lnTo>
                  <a:lnTo>
                    <a:pt x="166280" y="86500"/>
                  </a:lnTo>
                  <a:lnTo>
                    <a:pt x="166290" y="86200"/>
                  </a:lnTo>
                  <a:lnTo>
                    <a:pt x="166300" y="85911"/>
                  </a:lnTo>
                  <a:lnTo>
                    <a:pt x="166300" y="85611"/>
                  </a:lnTo>
                  <a:lnTo>
                    <a:pt x="166290" y="85321"/>
                  </a:lnTo>
                  <a:lnTo>
                    <a:pt x="166269" y="85022"/>
                  </a:lnTo>
                  <a:lnTo>
                    <a:pt x="166249" y="84732"/>
                  </a:lnTo>
                  <a:lnTo>
                    <a:pt x="166207" y="84453"/>
                  </a:lnTo>
                  <a:lnTo>
                    <a:pt x="166166" y="84163"/>
                  </a:lnTo>
                  <a:lnTo>
                    <a:pt x="166125" y="83884"/>
                  </a:lnTo>
                  <a:lnTo>
                    <a:pt x="166063" y="83605"/>
                  </a:lnTo>
                  <a:lnTo>
                    <a:pt x="166001" y="83326"/>
                  </a:lnTo>
                  <a:lnTo>
                    <a:pt x="165918" y="83047"/>
                  </a:lnTo>
                  <a:lnTo>
                    <a:pt x="165835" y="82778"/>
                  </a:lnTo>
                  <a:lnTo>
                    <a:pt x="165742" y="82509"/>
                  </a:lnTo>
                  <a:lnTo>
                    <a:pt x="165628" y="82251"/>
                  </a:lnTo>
                  <a:lnTo>
                    <a:pt x="165515" y="81982"/>
                  </a:lnTo>
                  <a:lnTo>
                    <a:pt x="165391" y="81723"/>
                  </a:lnTo>
                  <a:lnTo>
                    <a:pt x="165256" y="81475"/>
                  </a:lnTo>
                  <a:lnTo>
                    <a:pt x="165111" y="81227"/>
                  </a:lnTo>
                  <a:lnTo>
                    <a:pt x="164946" y="80979"/>
                  </a:lnTo>
                  <a:lnTo>
                    <a:pt x="164781" y="80741"/>
                  </a:lnTo>
                  <a:lnTo>
                    <a:pt x="164594" y="80503"/>
                  </a:lnTo>
                  <a:lnTo>
                    <a:pt x="164398" y="80276"/>
                  </a:lnTo>
                  <a:lnTo>
                    <a:pt x="164191" y="80048"/>
                  </a:lnTo>
                  <a:lnTo>
                    <a:pt x="163974" y="79831"/>
                  </a:lnTo>
                  <a:lnTo>
                    <a:pt x="163747" y="79614"/>
                  </a:lnTo>
                  <a:lnTo>
                    <a:pt x="163385" y="79304"/>
                  </a:lnTo>
                  <a:lnTo>
                    <a:pt x="163013" y="79004"/>
                  </a:lnTo>
                  <a:lnTo>
                    <a:pt x="162630" y="78725"/>
                  </a:lnTo>
                  <a:lnTo>
                    <a:pt x="162247" y="78446"/>
                  </a:lnTo>
                  <a:lnTo>
                    <a:pt x="161855" y="78177"/>
                  </a:lnTo>
                  <a:lnTo>
                    <a:pt x="161451" y="77918"/>
                  </a:lnTo>
                  <a:lnTo>
                    <a:pt x="160655" y="77401"/>
                  </a:lnTo>
                  <a:lnTo>
                    <a:pt x="159849" y="76884"/>
                  </a:lnTo>
                  <a:lnTo>
                    <a:pt x="159456" y="76616"/>
                  </a:lnTo>
                  <a:lnTo>
                    <a:pt x="159063" y="76347"/>
                  </a:lnTo>
                  <a:lnTo>
                    <a:pt x="158680" y="76068"/>
                  </a:lnTo>
                  <a:lnTo>
                    <a:pt x="158298" y="75768"/>
                  </a:lnTo>
                  <a:lnTo>
                    <a:pt x="157936" y="75468"/>
                  </a:lnTo>
                  <a:lnTo>
                    <a:pt x="157574" y="75147"/>
                  </a:lnTo>
                  <a:lnTo>
                    <a:pt x="157367" y="74951"/>
                  </a:lnTo>
                  <a:lnTo>
                    <a:pt x="157160" y="74734"/>
                  </a:lnTo>
                  <a:lnTo>
                    <a:pt x="156954" y="74517"/>
                  </a:lnTo>
                  <a:lnTo>
                    <a:pt x="156768" y="74299"/>
                  </a:lnTo>
                  <a:lnTo>
                    <a:pt x="156571" y="74062"/>
                  </a:lnTo>
                  <a:lnTo>
                    <a:pt x="156385" y="73834"/>
                  </a:lnTo>
                  <a:lnTo>
                    <a:pt x="156209" y="73586"/>
                  </a:lnTo>
                  <a:lnTo>
                    <a:pt x="156033" y="73348"/>
                  </a:lnTo>
                  <a:lnTo>
                    <a:pt x="155868" y="73090"/>
                  </a:lnTo>
                  <a:lnTo>
                    <a:pt x="155713" y="72842"/>
                  </a:lnTo>
                  <a:lnTo>
                    <a:pt x="155558" y="72583"/>
                  </a:lnTo>
                  <a:lnTo>
                    <a:pt x="155413" y="72314"/>
                  </a:lnTo>
                  <a:lnTo>
                    <a:pt x="155268" y="72045"/>
                  </a:lnTo>
                  <a:lnTo>
                    <a:pt x="155134" y="71777"/>
                  </a:lnTo>
                  <a:lnTo>
                    <a:pt x="155010" y="71498"/>
                  </a:lnTo>
                  <a:lnTo>
                    <a:pt x="154896" y="71218"/>
                  </a:lnTo>
                  <a:lnTo>
                    <a:pt x="154782" y="70939"/>
                  </a:lnTo>
                  <a:lnTo>
                    <a:pt x="154669" y="70650"/>
                  </a:lnTo>
                  <a:lnTo>
                    <a:pt x="154576" y="70370"/>
                  </a:lnTo>
                  <a:lnTo>
                    <a:pt x="154482" y="70081"/>
                  </a:lnTo>
                  <a:lnTo>
                    <a:pt x="154400" y="69791"/>
                  </a:lnTo>
                  <a:lnTo>
                    <a:pt x="154327" y="69492"/>
                  </a:lnTo>
                  <a:lnTo>
                    <a:pt x="154255" y="69202"/>
                  </a:lnTo>
                  <a:lnTo>
                    <a:pt x="154193" y="68902"/>
                  </a:lnTo>
                  <a:lnTo>
                    <a:pt x="154141" y="68613"/>
                  </a:lnTo>
                  <a:lnTo>
                    <a:pt x="154100" y="68313"/>
                  </a:lnTo>
                  <a:lnTo>
                    <a:pt x="154069" y="68013"/>
                  </a:lnTo>
                  <a:lnTo>
                    <a:pt x="154038" y="67724"/>
                  </a:lnTo>
                  <a:lnTo>
                    <a:pt x="154017" y="67424"/>
                  </a:lnTo>
                  <a:lnTo>
                    <a:pt x="154007" y="67124"/>
                  </a:lnTo>
                  <a:lnTo>
                    <a:pt x="154007" y="66834"/>
                  </a:lnTo>
                  <a:lnTo>
                    <a:pt x="154017" y="66535"/>
                  </a:lnTo>
                  <a:lnTo>
                    <a:pt x="154038" y="66173"/>
                  </a:lnTo>
                  <a:lnTo>
                    <a:pt x="154079" y="65811"/>
                  </a:lnTo>
                  <a:lnTo>
                    <a:pt x="154131" y="65459"/>
                  </a:lnTo>
                  <a:lnTo>
                    <a:pt x="154203" y="65118"/>
                  </a:lnTo>
                  <a:lnTo>
                    <a:pt x="154286" y="64777"/>
                  </a:lnTo>
                  <a:lnTo>
                    <a:pt x="154379" y="64446"/>
                  </a:lnTo>
                  <a:lnTo>
                    <a:pt x="154482" y="64115"/>
                  </a:lnTo>
                  <a:lnTo>
                    <a:pt x="154607" y="63784"/>
                  </a:lnTo>
                  <a:lnTo>
                    <a:pt x="154741" y="63464"/>
                  </a:lnTo>
                  <a:lnTo>
                    <a:pt x="154886" y="63154"/>
                  </a:lnTo>
                  <a:lnTo>
                    <a:pt x="155030" y="62843"/>
                  </a:lnTo>
                  <a:lnTo>
                    <a:pt x="155196" y="62533"/>
                  </a:lnTo>
                  <a:lnTo>
                    <a:pt x="155372" y="62233"/>
                  </a:lnTo>
                  <a:lnTo>
                    <a:pt x="155547" y="61933"/>
                  </a:lnTo>
                  <a:lnTo>
                    <a:pt x="155744" y="61634"/>
                  </a:lnTo>
                  <a:lnTo>
                    <a:pt x="155940" y="61344"/>
                  </a:lnTo>
                  <a:lnTo>
                    <a:pt x="156137" y="61055"/>
                  </a:lnTo>
                  <a:lnTo>
                    <a:pt x="156344" y="60775"/>
                  </a:lnTo>
                  <a:lnTo>
                    <a:pt x="156788" y="60217"/>
                  </a:lnTo>
                  <a:lnTo>
                    <a:pt x="157233" y="59669"/>
                  </a:lnTo>
                  <a:lnTo>
                    <a:pt x="157698" y="59131"/>
                  </a:lnTo>
                  <a:lnTo>
                    <a:pt x="158174" y="58604"/>
                  </a:lnTo>
                  <a:lnTo>
                    <a:pt x="158649" y="58077"/>
                  </a:lnTo>
                  <a:lnTo>
                    <a:pt x="159590" y="57053"/>
                  </a:lnTo>
                  <a:lnTo>
                    <a:pt x="160211" y="56361"/>
                  </a:lnTo>
                  <a:lnTo>
                    <a:pt x="160821" y="55657"/>
                  </a:lnTo>
                  <a:lnTo>
                    <a:pt x="161120" y="55306"/>
                  </a:lnTo>
                  <a:lnTo>
                    <a:pt x="161410" y="54944"/>
                  </a:lnTo>
                  <a:lnTo>
                    <a:pt x="161699" y="54572"/>
                  </a:lnTo>
                  <a:lnTo>
                    <a:pt x="161979" y="54200"/>
                  </a:lnTo>
                  <a:lnTo>
                    <a:pt x="161948" y="53962"/>
                  </a:lnTo>
                  <a:lnTo>
                    <a:pt x="161927" y="53734"/>
                  </a:lnTo>
                  <a:lnTo>
                    <a:pt x="161844" y="53269"/>
                  </a:lnTo>
                  <a:lnTo>
                    <a:pt x="161751" y="52804"/>
                  </a:lnTo>
                  <a:lnTo>
                    <a:pt x="161627" y="52349"/>
                  </a:lnTo>
                  <a:lnTo>
                    <a:pt x="161482" y="51894"/>
                  </a:lnTo>
                  <a:lnTo>
                    <a:pt x="161307" y="51439"/>
                  </a:lnTo>
                  <a:lnTo>
                    <a:pt x="161120" y="50994"/>
                  </a:lnTo>
                  <a:lnTo>
                    <a:pt x="160903" y="50560"/>
                  </a:lnTo>
                  <a:lnTo>
                    <a:pt x="160665" y="50126"/>
                  </a:lnTo>
                  <a:lnTo>
                    <a:pt x="160417" y="49702"/>
                  </a:lnTo>
                  <a:lnTo>
                    <a:pt x="160149" y="49288"/>
                  </a:lnTo>
                  <a:lnTo>
                    <a:pt x="159849" y="48885"/>
                  </a:lnTo>
                  <a:lnTo>
                    <a:pt x="159538" y="48503"/>
                  </a:lnTo>
                  <a:lnTo>
                    <a:pt x="159218" y="48120"/>
                  </a:lnTo>
                  <a:lnTo>
                    <a:pt x="158866" y="47758"/>
                  </a:lnTo>
                  <a:lnTo>
                    <a:pt x="158505" y="47407"/>
                  </a:lnTo>
                  <a:lnTo>
                    <a:pt x="158132" y="47065"/>
                  </a:lnTo>
                  <a:lnTo>
                    <a:pt x="157739" y="46745"/>
                  </a:lnTo>
                  <a:lnTo>
                    <a:pt x="157336" y="46445"/>
                  </a:lnTo>
                  <a:lnTo>
                    <a:pt x="156912" y="46155"/>
                  </a:lnTo>
                  <a:lnTo>
                    <a:pt x="156478" y="45887"/>
                  </a:lnTo>
                  <a:lnTo>
                    <a:pt x="156033" y="45638"/>
                  </a:lnTo>
                  <a:lnTo>
                    <a:pt x="155568" y="45411"/>
                  </a:lnTo>
                  <a:lnTo>
                    <a:pt x="155103" y="45215"/>
                  </a:lnTo>
                  <a:lnTo>
                    <a:pt x="154865" y="45122"/>
                  </a:lnTo>
                  <a:lnTo>
                    <a:pt x="154617" y="45028"/>
                  </a:lnTo>
                  <a:lnTo>
                    <a:pt x="154379" y="44946"/>
                  </a:lnTo>
                  <a:lnTo>
                    <a:pt x="154131" y="44873"/>
                  </a:lnTo>
                  <a:lnTo>
                    <a:pt x="153883" y="44801"/>
                  </a:lnTo>
                  <a:lnTo>
                    <a:pt x="153635" y="44739"/>
                  </a:lnTo>
                  <a:lnTo>
                    <a:pt x="153376" y="44677"/>
                  </a:lnTo>
                  <a:lnTo>
                    <a:pt x="153118" y="44625"/>
                  </a:lnTo>
                  <a:lnTo>
                    <a:pt x="152859" y="44584"/>
                  </a:lnTo>
                  <a:lnTo>
                    <a:pt x="152601" y="44543"/>
                  </a:lnTo>
                  <a:lnTo>
                    <a:pt x="152342" y="44511"/>
                  </a:lnTo>
                  <a:lnTo>
                    <a:pt x="152073" y="44491"/>
                  </a:lnTo>
                  <a:lnTo>
                    <a:pt x="151815" y="44470"/>
                  </a:lnTo>
                  <a:lnTo>
                    <a:pt x="151546" y="44460"/>
                  </a:lnTo>
                  <a:lnTo>
                    <a:pt x="151008" y="44460"/>
                  </a:lnTo>
                  <a:lnTo>
                    <a:pt x="150926" y="44449"/>
                  </a:lnTo>
                  <a:lnTo>
                    <a:pt x="150843" y="44418"/>
                  </a:lnTo>
                  <a:lnTo>
                    <a:pt x="150781" y="44377"/>
                  </a:lnTo>
                  <a:lnTo>
                    <a:pt x="150729" y="44315"/>
                  </a:lnTo>
                  <a:lnTo>
                    <a:pt x="150688" y="44253"/>
                  </a:lnTo>
                  <a:lnTo>
                    <a:pt x="150657" y="44170"/>
                  </a:lnTo>
                  <a:lnTo>
                    <a:pt x="150647" y="44088"/>
                  </a:lnTo>
                  <a:lnTo>
                    <a:pt x="150657" y="44005"/>
                  </a:lnTo>
                  <a:lnTo>
                    <a:pt x="150709" y="43808"/>
                  </a:lnTo>
                  <a:lnTo>
                    <a:pt x="150750" y="43612"/>
                  </a:lnTo>
                  <a:lnTo>
                    <a:pt x="150781" y="43426"/>
                  </a:lnTo>
                  <a:lnTo>
                    <a:pt x="150812" y="43250"/>
                  </a:lnTo>
                  <a:lnTo>
                    <a:pt x="150822" y="43074"/>
                  </a:lnTo>
                  <a:lnTo>
                    <a:pt x="150833" y="42899"/>
                  </a:lnTo>
                  <a:lnTo>
                    <a:pt x="150843" y="42733"/>
                  </a:lnTo>
                  <a:lnTo>
                    <a:pt x="150833" y="42568"/>
                  </a:lnTo>
                  <a:lnTo>
                    <a:pt x="150822" y="42413"/>
                  </a:lnTo>
                  <a:lnTo>
                    <a:pt x="150802" y="42268"/>
                  </a:lnTo>
                  <a:lnTo>
                    <a:pt x="150781" y="42123"/>
                  </a:lnTo>
                  <a:lnTo>
                    <a:pt x="150740" y="41978"/>
                  </a:lnTo>
                  <a:lnTo>
                    <a:pt x="150709" y="41844"/>
                  </a:lnTo>
                  <a:lnTo>
                    <a:pt x="150657" y="41709"/>
                  </a:lnTo>
                  <a:lnTo>
                    <a:pt x="150605" y="41585"/>
                  </a:lnTo>
                  <a:lnTo>
                    <a:pt x="150553" y="41461"/>
                  </a:lnTo>
                  <a:lnTo>
                    <a:pt x="150491" y="41337"/>
                  </a:lnTo>
                  <a:lnTo>
                    <a:pt x="150419" y="41224"/>
                  </a:lnTo>
                  <a:lnTo>
                    <a:pt x="150347" y="41110"/>
                  </a:lnTo>
                  <a:lnTo>
                    <a:pt x="150264" y="41006"/>
                  </a:lnTo>
                  <a:lnTo>
                    <a:pt x="150088" y="40800"/>
                  </a:lnTo>
                  <a:lnTo>
                    <a:pt x="149902" y="40603"/>
                  </a:lnTo>
                  <a:lnTo>
                    <a:pt x="149695" y="40427"/>
                  </a:lnTo>
                  <a:lnTo>
                    <a:pt x="149468" y="40262"/>
                  </a:lnTo>
                  <a:lnTo>
                    <a:pt x="149230" y="40107"/>
                  </a:lnTo>
                  <a:lnTo>
                    <a:pt x="148972" y="39962"/>
                  </a:lnTo>
                  <a:lnTo>
                    <a:pt x="148713" y="39828"/>
                  </a:lnTo>
                  <a:lnTo>
                    <a:pt x="148434" y="39693"/>
                  </a:lnTo>
                  <a:lnTo>
                    <a:pt x="148144" y="39580"/>
                  </a:lnTo>
                  <a:lnTo>
                    <a:pt x="147855" y="39466"/>
                  </a:lnTo>
                  <a:lnTo>
                    <a:pt x="147555" y="39352"/>
                  </a:lnTo>
                  <a:lnTo>
                    <a:pt x="147255" y="39249"/>
                  </a:lnTo>
                  <a:lnTo>
                    <a:pt x="146635" y="39052"/>
                  </a:lnTo>
                  <a:lnTo>
                    <a:pt x="145404" y="38670"/>
                  </a:lnTo>
                  <a:lnTo>
                    <a:pt x="144805" y="38473"/>
                  </a:lnTo>
                  <a:lnTo>
                    <a:pt x="144526" y="38360"/>
                  </a:lnTo>
                  <a:lnTo>
                    <a:pt x="144246" y="38256"/>
                  </a:lnTo>
                  <a:lnTo>
                    <a:pt x="144164" y="38215"/>
                  </a:lnTo>
                  <a:lnTo>
                    <a:pt x="144091" y="38153"/>
                  </a:lnTo>
                  <a:lnTo>
                    <a:pt x="144029" y="38080"/>
                  </a:lnTo>
                  <a:lnTo>
                    <a:pt x="143998" y="37998"/>
                  </a:lnTo>
                  <a:lnTo>
                    <a:pt x="143978" y="37905"/>
                  </a:lnTo>
                  <a:lnTo>
                    <a:pt x="143978" y="37863"/>
                  </a:lnTo>
                  <a:lnTo>
                    <a:pt x="143988" y="37822"/>
                  </a:lnTo>
                  <a:lnTo>
                    <a:pt x="143998" y="37780"/>
                  </a:lnTo>
                  <a:lnTo>
                    <a:pt x="144019" y="37739"/>
                  </a:lnTo>
                  <a:lnTo>
                    <a:pt x="144050" y="37698"/>
                  </a:lnTo>
                  <a:lnTo>
                    <a:pt x="144081" y="37656"/>
                  </a:lnTo>
                  <a:lnTo>
                    <a:pt x="144257" y="37522"/>
                  </a:lnTo>
                  <a:lnTo>
                    <a:pt x="144422" y="37388"/>
                  </a:lnTo>
                  <a:lnTo>
                    <a:pt x="144588" y="37264"/>
                  </a:lnTo>
                  <a:lnTo>
                    <a:pt x="144753" y="37150"/>
                  </a:lnTo>
                  <a:lnTo>
                    <a:pt x="144929" y="37057"/>
                  </a:lnTo>
                  <a:lnTo>
                    <a:pt x="145094" y="36964"/>
                  </a:lnTo>
                  <a:lnTo>
                    <a:pt x="145270" y="36871"/>
                  </a:lnTo>
                  <a:lnTo>
                    <a:pt x="145446" y="36798"/>
                  </a:lnTo>
                  <a:lnTo>
                    <a:pt x="145622" y="36736"/>
                  </a:lnTo>
                  <a:lnTo>
                    <a:pt x="145808" y="36674"/>
                  </a:lnTo>
                  <a:lnTo>
                    <a:pt x="145994" y="36622"/>
                  </a:lnTo>
                  <a:lnTo>
                    <a:pt x="146190" y="36581"/>
                  </a:lnTo>
                  <a:lnTo>
                    <a:pt x="146387" y="36550"/>
                  </a:lnTo>
                  <a:lnTo>
                    <a:pt x="146593" y="36519"/>
                  </a:lnTo>
                  <a:lnTo>
                    <a:pt x="146800" y="36498"/>
                  </a:lnTo>
                  <a:lnTo>
                    <a:pt x="147017" y="36488"/>
                  </a:lnTo>
                  <a:lnTo>
                    <a:pt x="147266" y="36478"/>
                  </a:lnTo>
                  <a:lnTo>
                    <a:pt x="147503" y="36478"/>
                  </a:lnTo>
                  <a:lnTo>
                    <a:pt x="147989" y="36488"/>
                  </a:lnTo>
                  <a:lnTo>
                    <a:pt x="148465" y="36498"/>
                  </a:lnTo>
                  <a:lnTo>
                    <a:pt x="148713" y="36488"/>
                  </a:lnTo>
                  <a:lnTo>
                    <a:pt x="148951" y="36478"/>
                  </a:lnTo>
                  <a:lnTo>
                    <a:pt x="149209" y="36447"/>
                  </a:lnTo>
                  <a:lnTo>
                    <a:pt x="149447" y="36395"/>
                  </a:lnTo>
                  <a:lnTo>
                    <a:pt x="149695" y="36333"/>
                  </a:lnTo>
                  <a:lnTo>
                    <a:pt x="149923" y="36261"/>
                  </a:lnTo>
                  <a:lnTo>
                    <a:pt x="150150" y="36168"/>
                  </a:lnTo>
                  <a:lnTo>
                    <a:pt x="150378" y="36074"/>
                  </a:lnTo>
                  <a:lnTo>
                    <a:pt x="150595" y="35961"/>
                  </a:lnTo>
                  <a:lnTo>
                    <a:pt x="150802" y="35837"/>
                  </a:lnTo>
                  <a:lnTo>
                    <a:pt x="151008" y="35713"/>
                  </a:lnTo>
                  <a:lnTo>
                    <a:pt x="151215" y="35578"/>
                  </a:lnTo>
                  <a:lnTo>
                    <a:pt x="151412" y="35433"/>
                  </a:lnTo>
                  <a:lnTo>
                    <a:pt x="151608" y="35278"/>
                  </a:lnTo>
                  <a:lnTo>
                    <a:pt x="152001" y="34968"/>
                  </a:lnTo>
                  <a:lnTo>
                    <a:pt x="152384" y="34648"/>
                  </a:lnTo>
                  <a:lnTo>
                    <a:pt x="153035" y="34069"/>
                  </a:lnTo>
                  <a:lnTo>
                    <a:pt x="153666" y="33479"/>
                  </a:lnTo>
                  <a:lnTo>
                    <a:pt x="154296" y="32880"/>
                  </a:lnTo>
                  <a:lnTo>
                    <a:pt x="154917" y="32280"/>
                  </a:lnTo>
                  <a:lnTo>
                    <a:pt x="155547" y="31680"/>
                  </a:lnTo>
                  <a:lnTo>
                    <a:pt x="156168" y="31081"/>
                  </a:lnTo>
                  <a:lnTo>
                    <a:pt x="156809" y="30491"/>
                  </a:lnTo>
                  <a:lnTo>
                    <a:pt x="157460" y="29912"/>
                  </a:lnTo>
                  <a:lnTo>
                    <a:pt x="158267" y="29199"/>
                  </a:lnTo>
                  <a:lnTo>
                    <a:pt x="159073" y="28475"/>
                  </a:lnTo>
                  <a:lnTo>
                    <a:pt x="159476" y="28103"/>
                  </a:lnTo>
                  <a:lnTo>
                    <a:pt x="159869" y="27731"/>
                  </a:lnTo>
                  <a:lnTo>
                    <a:pt x="160252" y="27348"/>
                  </a:lnTo>
                  <a:lnTo>
                    <a:pt x="160634" y="26955"/>
                  </a:lnTo>
                  <a:lnTo>
                    <a:pt x="161007" y="26562"/>
                  </a:lnTo>
                  <a:lnTo>
                    <a:pt x="161369" y="26159"/>
                  </a:lnTo>
                  <a:lnTo>
                    <a:pt x="161720" y="25745"/>
                  </a:lnTo>
                  <a:lnTo>
                    <a:pt x="162061" y="25321"/>
                  </a:lnTo>
                  <a:lnTo>
                    <a:pt x="162392" y="24898"/>
                  </a:lnTo>
                  <a:lnTo>
                    <a:pt x="162702" y="24453"/>
                  </a:lnTo>
                  <a:lnTo>
                    <a:pt x="163002" y="24008"/>
                  </a:lnTo>
                  <a:lnTo>
                    <a:pt x="163292" y="23543"/>
                  </a:lnTo>
                  <a:lnTo>
                    <a:pt x="163447" y="23264"/>
                  </a:lnTo>
                  <a:lnTo>
                    <a:pt x="163571" y="22995"/>
                  </a:lnTo>
                  <a:lnTo>
                    <a:pt x="163685" y="22737"/>
                  </a:lnTo>
                  <a:lnTo>
                    <a:pt x="163767" y="22488"/>
                  </a:lnTo>
                  <a:lnTo>
                    <a:pt x="163829" y="22240"/>
                  </a:lnTo>
                  <a:lnTo>
                    <a:pt x="163881" y="22002"/>
                  </a:lnTo>
                  <a:lnTo>
                    <a:pt x="163902" y="21765"/>
                  </a:lnTo>
                  <a:lnTo>
                    <a:pt x="163912" y="21527"/>
                  </a:lnTo>
                  <a:lnTo>
                    <a:pt x="163902" y="21299"/>
                  </a:lnTo>
                  <a:lnTo>
                    <a:pt x="163871" y="21062"/>
                  </a:lnTo>
                  <a:lnTo>
                    <a:pt x="163829" y="20813"/>
                  </a:lnTo>
                  <a:lnTo>
                    <a:pt x="163778" y="20576"/>
                  </a:lnTo>
                  <a:lnTo>
                    <a:pt x="163705" y="20317"/>
                  </a:lnTo>
                  <a:lnTo>
                    <a:pt x="163623" y="20059"/>
                  </a:lnTo>
                  <a:lnTo>
                    <a:pt x="163530" y="19790"/>
                  </a:lnTo>
                  <a:lnTo>
                    <a:pt x="163426" y="19511"/>
                  </a:lnTo>
                  <a:lnTo>
                    <a:pt x="163292" y="19149"/>
                  </a:lnTo>
                  <a:lnTo>
                    <a:pt x="163168" y="18787"/>
                  </a:lnTo>
                  <a:lnTo>
                    <a:pt x="163054" y="18425"/>
                  </a:lnTo>
                  <a:lnTo>
                    <a:pt x="162961" y="18063"/>
                  </a:lnTo>
                  <a:lnTo>
                    <a:pt x="162888" y="17691"/>
                  </a:lnTo>
                  <a:lnTo>
                    <a:pt x="162857" y="17505"/>
                  </a:lnTo>
                  <a:lnTo>
                    <a:pt x="162837" y="17319"/>
                  </a:lnTo>
                  <a:lnTo>
                    <a:pt x="162816" y="17122"/>
                  </a:lnTo>
                  <a:lnTo>
                    <a:pt x="162806" y="16936"/>
                  </a:lnTo>
                  <a:lnTo>
                    <a:pt x="162816" y="16740"/>
                  </a:lnTo>
                  <a:lnTo>
                    <a:pt x="162826" y="16554"/>
                  </a:lnTo>
                  <a:lnTo>
                    <a:pt x="162847" y="16316"/>
                  </a:lnTo>
                  <a:lnTo>
                    <a:pt x="162878" y="16099"/>
                  </a:lnTo>
                  <a:lnTo>
                    <a:pt x="162930" y="15881"/>
                  </a:lnTo>
                  <a:lnTo>
                    <a:pt x="162992" y="15664"/>
                  </a:lnTo>
                  <a:lnTo>
                    <a:pt x="163064" y="15458"/>
                  </a:lnTo>
                  <a:lnTo>
                    <a:pt x="163147" y="15261"/>
                  </a:lnTo>
                  <a:lnTo>
                    <a:pt x="163240" y="15065"/>
                  </a:lnTo>
                  <a:lnTo>
                    <a:pt x="163343" y="14879"/>
                  </a:lnTo>
                  <a:lnTo>
                    <a:pt x="163457" y="14692"/>
                  </a:lnTo>
                  <a:lnTo>
                    <a:pt x="163571" y="14506"/>
                  </a:lnTo>
                  <a:lnTo>
                    <a:pt x="163705" y="14331"/>
                  </a:lnTo>
                  <a:lnTo>
                    <a:pt x="163840" y="14155"/>
                  </a:lnTo>
                  <a:lnTo>
                    <a:pt x="163984" y="13979"/>
                  </a:lnTo>
                  <a:lnTo>
                    <a:pt x="164129" y="13814"/>
                  </a:lnTo>
                  <a:lnTo>
                    <a:pt x="164439" y="13483"/>
                  </a:lnTo>
                  <a:lnTo>
                    <a:pt x="164770" y="13173"/>
                  </a:lnTo>
                  <a:lnTo>
                    <a:pt x="165111" y="12862"/>
                  </a:lnTo>
                  <a:lnTo>
                    <a:pt x="165473" y="12552"/>
                  </a:lnTo>
                  <a:lnTo>
                    <a:pt x="165825" y="12252"/>
                  </a:lnTo>
                  <a:lnTo>
                    <a:pt x="166538" y="11653"/>
                  </a:lnTo>
                  <a:lnTo>
                    <a:pt x="166879" y="11353"/>
                  </a:lnTo>
                  <a:lnTo>
                    <a:pt x="167200" y="11043"/>
                  </a:lnTo>
                  <a:lnTo>
                    <a:pt x="167086" y="10608"/>
                  </a:lnTo>
                  <a:lnTo>
                    <a:pt x="166962" y="10174"/>
                  </a:lnTo>
                  <a:lnTo>
                    <a:pt x="166704" y="9316"/>
                  </a:lnTo>
                  <a:lnTo>
                    <a:pt x="166414" y="8458"/>
                  </a:lnTo>
                  <a:lnTo>
                    <a:pt x="166114" y="7610"/>
                  </a:lnTo>
                  <a:lnTo>
                    <a:pt x="165856" y="6938"/>
                  </a:lnTo>
                  <a:lnTo>
                    <a:pt x="165721" y="6607"/>
                  </a:lnTo>
                  <a:lnTo>
                    <a:pt x="165577" y="6276"/>
                  </a:lnTo>
                  <a:lnTo>
                    <a:pt x="165432" y="5956"/>
                  </a:lnTo>
                  <a:lnTo>
                    <a:pt x="165287" y="5635"/>
                  </a:lnTo>
                  <a:lnTo>
                    <a:pt x="165122" y="5325"/>
                  </a:lnTo>
                  <a:lnTo>
                    <a:pt x="164956" y="5004"/>
                  </a:lnTo>
                  <a:lnTo>
                    <a:pt x="164791" y="4705"/>
                  </a:lnTo>
                  <a:lnTo>
                    <a:pt x="164615" y="4394"/>
                  </a:lnTo>
                  <a:lnTo>
                    <a:pt x="164429" y="4105"/>
                  </a:lnTo>
                  <a:lnTo>
                    <a:pt x="164233" y="3815"/>
                  </a:lnTo>
                  <a:lnTo>
                    <a:pt x="164036" y="3526"/>
                  </a:lnTo>
                  <a:lnTo>
                    <a:pt x="163829" y="3247"/>
                  </a:lnTo>
                  <a:lnTo>
                    <a:pt x="163612" y="2978"/>
                  </a:lnTo>
                  <a:lnTo>
                    <a:pt x="163395" y="2719"/>
                  </a:lnTo>
                  <a:lnTo>
                    <a:pt x="162899" y="2564"/>
                  </a:lnTo>
                  <a:lnTo>
                    <a:pt x="162413" y="2430"/>
                  </a:lnTo>
                  <a:lnTo>
                    <a:pt x="161917" y="2306"/>
                  </a:lnTo>
                  <a:lnTo>
                    <a:pt x="161441" y="2192"/>
                  </a:lnTo>
                  <a:lnTo>
                    <a:pt x="160521" y="1985"/>
                  </a:lnTo>
                  <a:lnTo>
                    <a:pt x="159663" y="1799"/>
                  </a:lnTo>
                  <a:lnTo>
                    <a:pt x="159208" y="1706"/>
                  </a:lnTo>
                  <a:lnTo>
                    <a:pt x="158732" y="1613"/>
                  </a:lnTo>
                  <a:lnTo>
                    <a:pt x="157760" y="1448"/>
                  </a:lnTo>
                  <a:lnTo>
                    <a:pt x="156768" y="1272"/>
                  </a:lnTo>
                  <a:lnTo>
                    <a:pt x="155765" y="1096"/>
                  </a:lnTo>
                  <a:lnTo>
                    <a:pt x="155268" y="993"/>
                  </a:lnTo>
                  <a:lnTo>
                    <a:pt x="154762" y="889"/>
                  </a:lnTo>
                  <a:lnTo>
                    <a:pt x="154265" y="776"/>
                  </a:lnTo>
                  <a:lnTo>
                    <a:pt x="153779" y="641"/>
                  </a:lnTo>
                  <a:lnTo>
                    <a:pt x="153293" y="507"/>
                  </a:lnTo>
                  <a:lnTo>
                    <a:pt x="152818" y="352"/>
                  </a:lnTo>
                  <a:lnTo>
                    <a:pt x="152353" y="186"/>
                  </a:lnTo>
                  <a:lnTo>
                    <a:pt x="15188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588075" y="4565950"/>
              <a:ext cx="133650" cy="199850"/>
            </a:xfrm>
            <a:custGeom>
              <a:avLst/>
              <a:gdLst/>
              <a:ahLst/>
              <a:cxnLst/>
              <a:rect l="l" t="t" r="r" b="b"/>
              <a:pathLst>
                <a:path w="5346" h="7994" extrusionOk="0">
                  <a:moveTo>
                    <a:pt x="4270" y="1"/>
                  </a:moveTo>
                  <a:lnTo>
                    <a:pt x="4188" y="11"/>
                  </a:lnTo>
                  <a:lnTo>
                    <a:pt x="4115" y="21"/>
                  </a:lnTo>
                  <a:lnTo>
                    <a:pt x="4032" y="42"/>
                  </a:lnTo>
                  <a:lnTo>
                    <a:pt x="3960" y="73"/>
                  </a:lnTo>
                  <a:lnTo>
                    <a:pt x="3877" y="114"/>
                  </a:lnTo>
                  <a:lnTo>
                    <a:pt x="3795" y="156"/>
                  </a:lnTo>
                  <a:lnTo>
                    <a:pt x="3712" y="218"/>
                  </a:lnTo>
                  <a:lnTo>
                    <a:pt x="1727" y="1676"/>
                  </a:lnTo>
                  <a:lnTo>
                    <a:pt x="1520" y="1831"/>
                  </a:lnTo>
                  <a:lnTo>
                    <a:pt x="1282" y="1976"/>
                  </a:lnTo>
                  <a:lnTo>
                    <a:pt x="1044" y="2141"/>
                  </a:lnTo>
                  <a:lnTo>
                    <a:pt x="807" y="2306"/>
                  </a:lnTo>
                  <a:lnTo>
                    <a:pt x="589" y="2493"/>
                  </a:lnTo>
                  <a:lnTo>
                    <a:pt x="486" y="2586"/>
                  </a:lnTo>
                  <a:lnTo>
                    <a:pt x="383" y="2689"/>
                  </a:lnTo>
                  <a:lnTo>
                    <a:pt x="300" y="2792"/>
                  </a:lnTo>
                  <a:lnTo>
                    <a:pt x="217" y="2906"/>
                  </a:lnTo>
                  <a:lnTo>
                    <a:pt x="155" y="3010"/>
                  </a:lnTo>
                  <a:lnTo>
                    <a:pt x="93" y="3134"/>
                  </a:lnTo>
                  <a:lnTo>
                    <a:pt x="52" y="3247"/>
                  </a:lnTo>
                  <a:lnTo>
                    <a:pt x="31" y="3351"/>
                  </a:lnTo>
                  <a:lnTo>
                    <a:pt x="10" y="3464"/>
                  </a:lnTo>
                  <a:lnTo>
                    <a:pt x="0" y="3568"/>
                  </a:lnTo>
                  <a:lnTo>
                    <a:pt x="0" y="3671"/>
                  </a:lnTo>
                  <a:lnTo>
                    <a:pt x="10" y="3775"/>
                  </a:lnTo>
                  <a:lnTo>
                    <a:pt x="21" y="3878"/>
                  </a:lnTo>
                  <a:lnTo>
                    <a:pt x="41" y="3981"/>
                  </a:lnTo>
                  <a:lnTo>
                    <a:pt x="72" y="4074"/>
                  </a:lnTo>
                  <a:lnTo>
                    <a:pt x="114" y="4178"/>
                  </a:lnTo>
                  <a:lnTo>
                    <a:pt x="207" y="4364"/>
                  </a:lnTo>
                  <a:lnTo>
                    <a:pt x="310" y="4560"/>
                  </a:lnTo>
                  <a:lnTo>
                    <a:pt x="434" y="4747"/>
                  </a:lnTo>
                  <a:lnTo>
                    <a:pt x="600" y="5005"/>
                  </a:lnTo>
                  <a:lnTo>
                    <a:pt x="745" y="5253"/>
                  </a:lnTo>
                  <a:lnTo>
                    <a:pt x="879" y="5501"/>
                  </a:lnTo>
                  <a:lnTo>
                    <a:pt x="993" y="5749"/>
                  </a:lnTo>
                  <a:lnTo>
                    <a:pt x="1086" y="6008"/>
                  </a:lnTo>
                  <a:lnTo>
                    <a:pt x="1127" y="6142"/>
                  </a:lnTo>
                  <a:lnTo>
                    <a:pt x="1158" y="6277"/>
                  </a:lnTo>
                  <a:lnTo>
                    <a:pt x="1189" y="6422"/>
                  </a:lnTo>
                  <a:lnTo>
                    <a:pt x="1210" y="6566"/>
                  </a:lnTo>
                  <a:lnTo>
                    <a:pt x="1230" y="6711"/>
                  </a:lnTo>
                  <a:lnTo>
                    <a:pt x="1241" y="6866"/>
                  </a:lnTo>
                  <a:lnTo>
                    <a:pt x="1251" y="7001"/>
                  </a:lnTo>
                  <a:lnTo>
                    <a:pt x="1282" y="7135"/>
                  </a:lnTo>
                  <a:lnTo>
                    <a:pt x="1324" y="7259"/>
                  </a:lnTo>
                  <a:lnTo>
                    <a:pt x="1375" y="7373"/>
                  </a:lnTo>
                  <a:lnTo>
                    <a:pt x="1437" y="7476"/>
                  </a:lnTo>
                  <a:lnTo>
                    <a:pt x="1510" y="7580"/>
                  </a:lnTo>
                  <a:lnTo>
                    <a:pt x="1592" y="7673"/>
                  </a:lnTo>
                  <a:lnTo>
                    <a:pt x="1685" y="7755"/>
                  </a:lnTo>
                  <a:lnTo>
                    <a:pt x="1789" y="7828"/>
                  </a:lnTo>
                  <a:lnTo>
                    <a:pt x="1903" y="7890"/>
                  </a:lnTo>
                  <a:lnTo>
                    <a:pt x="2016" y="7941"/>
                  </a:lnTo>
                  <a:lnTo>
                    <a:pt x="2140" y="7972"/>
                  </a:lnTo>
                  <a:lnTo>
                    <a:pt x="2264" y="7993"/>
                  </a:lnTo>
                  <a:lnTo>
                    <a:pt x="2389" y="7993"/>
                  </a:lnTo>
                  <a:lnTo>
                    <a:pt x="2523" y="7983"/>
                  </a:lnTo>
                  <a:lnTo>
                    <a:pt x="2668" y="7952"/>
                  </a:lnTo>
                  <a:lnTo>
                    <a:pt x="2864" y="7890"/>
                  </a:lnTo>
                  <a:lnTo>
                    <a:pt x="3061" y="7807"/>
                  </a:lnTo>
                  <a:lnTo>
                    <a:pt x="3247" y="7724"/>
                  </a:lnTo>
                  <a:lnTo>
                    <a:pt x="3433" y="7631"/>
                  </a:lnTo>
                  <a:lnTo>
                    <a:pt x="3598" y="7518"/>
                  </a:lnTo>
                  <a:lnTo>
                    <a:pt x="3764" y="7404"/>
                  </a:lnTo>
                  <a:lnTo>
                    <a:pt x="3919" y="7280"/>
                  </a:lnTo>
                  <a:lnTo>
                    <a:pt x="4063" y="7135"/>
                  </a:lnTo>
                  <a:lnTo>
                    <a:pt x="4208" y="6990"/>
                  </a:lnTo>
                  <a:lnTo>
                    <a:pt x="4332" y="6845"/>
                  </a:lnTo>
                  <a:lnTo>
                    <a:pt x="4456" y="6680"/>
                  </a:lnTo>
                  <a:lnTo>
                    <a:pt x="4570" y="6515"/>
                  </a:lnTo>
                  <a:lnTo>
                    <a:pt x="4674" y="6339"/>
                  </a:lnTo>
                  <a:lnTo>
                    <a:pt x="4767" y="6153"/>
                  </a:lnTo>
                  <a:lnTo>
                    <a:pt x="4860" y="5956"/>
                  </a:lnTo>
                  <a:lnTo>
                    <a:pt x="4942" y="5760"/>
                  </a:lnTo>
                  <a:lnTo>
                    <a:pt x="5025" y="5512"/>
                  </a:lnTo>
                  <a:lnTo>
                    <a:pt x="5087" y="5274"/>
                  </a:lnTo>
                  <a:lnTo>
                    <a:pt x="5139" y="5026"/>
                  </a:lnTo>
                  <a:lnTo>
                    <a:pt x="5180" y="4767"/>
                  </a:lnTo>
                  <a:lnTo>
                    <a:pt x="5201" y="4519"/>
                  </a:lnTo>
                  <a:lnTo>
                    <a:pt x="5222" y="4271"/>
                  </a:lnTo>
                  <a:lnTo>
                    <a:pt x="5242" y="3764"/>
                  </a:lnTo>
                  <a:lnTo>
                    <a:pt x="5242" y="3268"/>
                  </a:lnTo>
                  <a:lnTo>
                    <a:pt x="5253" y="2761"/>
                  </a:lnTo>
                  <a:lnTo>
                    <a:pt x="5263" y="2503"/>
                  </a:lnTo>
                  <a:lnTo>
                    <a:pt x="5273" y="2255"/>
                  </a:lnTo>
                  <a:lnTo>
                    <a:pt x="5304" y="1996"/>
                  </a:lnTo>
                  <a:lnTo>
                    <a:pt x="5335" y="1748"/>
                  </a:lnTo>
                  <a:lnTo>
                    <a:pt x="5346" y="1634"/>
                  </a:lnTo>
                  <a:lnTo>
                    <a:pt x="5346" y="1531"/>
                  </a:lnTo>
                  <a:lnTo>
                    <a:pt x="5346" y="1428"/>
                  </a:lnTo>
                  <a:lnTo>
                    <a:pt x="5325" y="1324"/>
                  </a:lnTo>
                  <a:lnTo>
                    <a:pt x="5335" y="1159"/>
                  </a:lnTo>
                  <a:lnTo>
                    <a:pt x="5315" y="1004"/>
                  </a:lnTo>
                  <a:lnTo>
                    <a:pt x="5284" y="849"/>
                  </a:lnTo>
                  <a:lnTo>
                    <a:pt x="5232" y="704"/>
                  </a:lnTo>
                  <a:lnTo>
                    <a:pt x="5159" y="559"/>
                  </a:lnTo>
                  <a:lnTo>
                    <a:pt x="5077" y="435"/>
                  </a:lnTo>
                  <a:lnTo>
                    <a:pt x="4984" y="311"/>
                  </a:lnTo>
                  <a:lnTo>
                    <a:pt x="4870" y="208"/>
                  </a:lnTo>
                  <a:lnTo>
                    <a:pt x="4756" y="125"/>
                  </a:lnTo>
                  <a:lnTo>
                    <a:pt x="4622" y="63"/>
                  </a:lnTo>
                  <a:lnTo>
                    <a:pt x="4487" y="21"/>
                  </a:lnTo>
                  <a:lnTo>
                    <a:pt x="4415" y="11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581075" y="4786950"/>
              <a:ext cx="175300" cy="326250"/>
            </a:xfrm>
            <a:custGeom>
              <a:avLst/>
              <a:gdLst/>
              <a:ahLst/>
              <a:cxnLst/>
              <a:rect l="l" t="t" r="r" b="b"/>
              <a:pathLst>
                <a:path w="7012" h="13050" extrusionOk="0">
                  <a:moveTo>
                    <a:pt x="4199" y="1"/>
                  </a:moveTo>
                  <a:lnTo>
                    <a:pt x="3982" y="22"/>
                  </a:lnTo>
                  <a:lnTo>
                    <a:pt x="3764" y="53"/>
                  </a:lnTo>
                  <a:lnTo>
                    <a:pt x="3537" y="94"/>
                  </a:lnTo>
                  <a:lnTo>
                    <a:pt x="3330" y="156"/>
                  </a:lnTo>
                  <a:lnTo>
                    <a:pt x="3134" y="228"/>
                  </a:lnTo>
                  <a:lnTo>
                    <a:pt x="2948" y="311"/>
                  </a:lnTo>
                  <a:lnTo>
                    <a:pt x="2865" y="363"/>
                  </a:lnTo>
                  <a:lnTo>
                    <a:pt x="2793" y="415"/>
                  </a:lnTo>
                  <a:lnTo>
                    <a:pt x="2720" y="466"/>
                  </a:lnTo>
                  <a:lnTo>
                    <a:pt x="2658" y="528"/>
                  </a:lnTo>
                  <a:lnTo>
                    <a:pt x="2606" y="590"/>
                  </a:lnTo>
                  <a:lnTo>
                    <a:pt x="2555" y="652"/>
                  </a:lnTo>
                  <a:lnTo>
                    <a:pt x="2524" y="725"/>
                  </a:lnTo>
                  <a:lnTo>
                    <a:pt x="2493" y="797"/>
                  </a:lnTo>
                  <a:lnTo>
                    <a:pt x="2482" y="880"/>
                  </a:lnTo>
                  <a:lnTo>
                    <a:pt x="2472" y="963"/>
                  </a:lnTo>
                  <a:lnTo>
                    <a:pt x="2369" y="994"/>
                  </a:lnTo>
                  <a:lnTo>
                    <a:pt x="2358" y="983"/>
                  </a:lnTo>
                  <a:lnTo>
                    <a:pt x="2296" y="911"/>
                  </a:lnTo>
                  <a:lnTo>
                    <a:pt x="2234" y="859"/>
                  </a:lnTo>
                  <a:lnTo>
                    <a:pt x="2162" y="807"/>
                  </a:lnTo>
                  <a:lnTo>
                    <a:pt x="2100" y="776"/>
                  </a:lnTo>
                  <a:lnTo>
                    <a:pt x="2027" y="735"/>
                  </a:lnTo>
                  <a:lnTo>
                    <a:pt x="1955" y="714"/>
                  </a:lnTo>
                  <a:lnTo>
                    <a:pt x="1872" y="694"/>
                  </a:lnTo>
                  <a:lnTo>
                    <a:pt x="1800" y="683"/>
                  </a:lnTo>
                  <a:lnTo>
                    <a:pt x="1717" y="673"/>
                  </a:lnTo>
                  <a:lnTo>
                    <a:pt x="1645" y="673"/>
                  </a:lnTo>
                  <a:lnTo>
                    <a:pt x="1490" y="694"/>
                  </a:lnTo>
                  <a:lnTo>
                    <a:pt x="1335" y="745"/>
                  </a:lnTo>
                  <a:lnTo>
                    <a:pt x="1180" y="807"/>
                  </a:lnTo>
                  <a:lnTo>
                    <a:pt x="1097" y="818"/>
                  </a:lnTo>
                  <a:lnTo>
                    <a:pt x="1004" y="828"/>
                  </a:lnTo>
                  <a:lnTo>
                    <a:pt x="921" y="859"/>
                  </a:lnTo>
                  <a:lnTo>
                    <a:pt x="838" y="880"/>
                  </a:lnTo>
                  <a:lnTo>
                    <a:pt x="756" y="921"/>
                  </a:lnTo>
                  <a:lnTo>
                    <a:pt x="683" y="963"/>
                  </a:lnTo>
                  <a:lnTo>
                    <a:pt x="611" y="1004"/>
                  </a:lnTo>
                  <a:lnTo>
                    <a:pt x="539" y="1056"/>
                  </a:lnTo>
                  <a:lnTo>
                    <a:pt x="466" y="1107"/>
                  </a:lnTo>
                  <a:lnTo>
                    <a:pt x="404" y="1169"/>
                  </a:lnTo>
                  <a:lnTo>
                    <a:pt x="352" y="1231"/>
                  </a:lnTo>
                  <a:lnTo>
                    <a:pt x="301" y="1304"/>
                  </a:lnTo>
                  <a:lnTo>
                    <a:pt x="249" y="1376"/>
                  </a:lnTo>
                  <a:lnTo>
                    <a:pt x="208" y="1459"/>
                  </a:lnTo>
                  <a:lnTo>
                    <a:pt x="177" y="1542"/>
                  </a:lnTo>
                  <a:lnTo>
                    <a:pt x="146" y="1624"/>
                  </a:lnTo>
                  <a:lnTo>
                    <a:pt x="94" y="1872"/>
                  </a:lnTo>
                  <a:lnTo>
                    <a:pt x="42" y="2110"/>
                  </a:lnTo>
                  <a:lnTo>
                    <a:pt x="11" y="2348"/>
                  </a:lnTo>
                  <a:lnTo>
                    <a:pt x="1" y="2586"/>
                  </a:lnTo>
                  <a:lnTo>
                    <a:pt x="1" y="2813"/>
                  </a:lnTo>
                  <a:lnTo>
                    <a:pt x="11" y="3051"/>
                  </a:lnTo>
                  <a:lnTo>
                    <a:pt x="32" y="3279"/>
                  </a:lnTo>
                  <a:lnTo>
                    <a:pt x="63" y="3506"/>
                  </a:lnTo>
                  <a:lnTo>
                    <a:pt x="115" y="3723"/>
                  </a:lnTo>
                  <a:lnTo>
                    <a:pt x="166" y="3951"/>
                  </a:lnTo>
                  <a:lnTo>
                    <a:pt x="228" y="4178"/>
                  </a:lnTo>
                  <a:lnTo>
                    <a:pt x="301" y="4395"/>
                  </a:lnTo>
                  <a:lnTo>
                    <a:pt x="383" y="4623"/>
                  </a:lnTo>
                  <a:lnTo>
                    <a:pt x="477" y="4840"/>
                  </a:lnTo>
                  <a:lnTo>
                    <a:pt x="683" y="5295"/>
                  </a:lnTo>
                  <a:lnTo>
                    <a:pt x="869" y="5677"/>
                  </a:lnTo>
                  <a:lnTo>
                    <a:pt x="1045" y="6060"/>
                  </a:lnTo>
                  <a:lnTo>
                    <a:pt x="1211" y="6432"/>
                  </a:lnTo>
                  <a:lnTo>
                    <a:pt x="1273" y="6629"/>
                  </a:lnTo>
                  <a:lnTo>
                    <a:pt x="1335" y="6815"/>
                  </a:lnTo>
                  <a:lnTo>
                    <a:pt x="1386" y="7011"/>
                  </a:lnTo>
                  <a:lnTo>
                    <a:pt x="1428" y="7197"/>
                  </a:lnTo>
                  <a:lnTo>
                    <a:pt x="1459" y="7394"/>
                  </a:lnTo>
                  <a:lnTo>
                    <a:pt x="1469" y="7600"/>
                  </a:lnTo>
                  <a:lnTo>
                    <a:pt x="1469" y="7807"/>
                  </a:lnTo>
                  <a:lnTo>
                    <a:pt x="1448" y="8014"/>
                  </a:lnTo>
                  <a:lnTo>
                    <a:pt x="1417" y="8231"/>
                  </a:lnTo>
                  <a:lnTo>
                    <a:pt x="1366" y="8448"/>
                  </a:lnTo>
                  <a:lnTo>
                    <a:pt x="1314" y="8593"/>
                  </a:lnTo>
                  <a:lnTo>
                    <a:pt x="1262" y="8738"/>
                  </a:lnTo>
                  <a:lnTo>
                    <a:pt x="1149" y="9017"/>
                  </a:lnTo>
                  <a:lnTo>
                    <a:pt x="1014" y="9296"/>
                  </a:lnTo>
                  <a:lnTo>
                    <a:pt x="869" y="9565"/>
                  </a:lnTo>
                  <a:lnTo>
                    <a:pt x="745" y="9834"/>
                  </a:lnTo>
                  <a:lnTo>
                    <a:pt x="683" y="9979"/>
                  </a:lnTo>
                  <a:lnTo>
                    <a:pt x="632" y="10123"/>
                  </a:lnTo>
                  <a:lnTo>
                    <a:pt x="590" y="10268"/>
                  </a:lnTo>
                  <a:lnTo>
                    <a:pt x="549" y="10413"/>
                  </a:lnTo>
                  <a:lnTo>
                    <a:pt x="528" y="10558"/>
                  </a:lnTo>
                  <a:lnTo>
                    <a:pt x="508" y="10713"/>
                  </a:lnTo>
                  <a:lnTo>
                    <a:pt x="497" y="10950"/>
                  </a:lnTo>
                  <a:lnTo>
                    <a:pt x="508" y="11178"/>
                  </a:lnTo>
                  <a:lnTo>
                    <a:pt x="539" y="11385"/>
                  </a:lnTo>
                  <a:lnTo>
                    <a:pt x="590" y="11581"/>
                  </a:lnTo>
                  <a:lnTo>
                    <a:pt x="652" y="11767"/>
                  </a:lnTo>
                  <a:lnTo>
                    <a:pt x="735" y="11933"/>
                  </a:lnTo>
                  <a:lnTo>
                    <a:pt x="828" y="12098"/>
                  </a:lnTo>
                  <a:lnTo>
                    <a:pt x="942" y="12243"/>
                  </a:lnTo>
                  <a:lnTo>
                    <a:pt x="1056" y="12377"/>
                  </a:lnTo>
                  <a:lnTo>
                    <a:pt x="1190" y="12491"/>
                  </a:lnTo>
                  <a:lnTo>
                    <a:pt x="1335" y="12605"/>
                  </a:lnTo>
                  <a:lnTo>
                    <a:pt x="1490" y="12698"/>
                  </a:lnTo>
                  <a:lnTo>
                    <a:pt x="1655" y="12781"/>
                  </a:lnTo>
                  <a:lnTo>
                    <a:pt x="1821" y="12853"/>
                  </a:lnTo>
                  <a:lnTo>
                    <a:pt x="2007" y="12915"/>
                  </a:lnTo>
                  <a:lnTo>
                    <a:pt x="2183" y="12967"/>
                  </a:lnTo>
                  <a:lnTo>
                    <a:pt x="2379" y="13008"/>
                  </a:lnTo>
                  <a:lnTo>
                    <a:pt x="2565" y="13029"/>
                  </a:lnTo>
                  <a:lnTo>
                    <a:pt x="2762" y="13039"/>
                  </a:lnTo>
                  <a:lnTo>
                    <a:pt x="2958" y="13049"/>
                  </a:lnTo>
                  <a:lnTo>
                    <a:pt x="3165" y="13039"/>
                  </a:lnTo>
                  <a:lnTo>
                    <a:pt x="3361" y="13018"/>
                  </a:lnTo>
                  <a:lnTo>
                    <a:pt x="3558" y="12987"/>
                  </a:lnTo>
                  <a:lnTo>
                    <a:pt x="3754" y="12946"/>
                  </a:lnTo>
                  <a:lnTo>
                    <a:pt x="3951" y="12894"/>
                  </a:lnTo>
                  <a:lnTo>
                    <a:pt x="4137" y="12832"/>
                  </a:lnTo>
                  <a:lnTo>
                    <a:pt x="4323" y="12750"/>
                  </a:lnTo>
                  <a:lnTo>
                    <a:pt x="4509" y="12667"/>
                  </a:lnTo>
                  <a:lnTo>
                    <a:pt x="4685" y="12574"/>
                  </a:lnTo>
                  <a:lnTo>
                    <a:pt x="4850" y="12460"/>
                  </a:lnTo>
                  <a:lnTo>
                    <a:pt x="5005" y="12346"/>
                  </a:lnTo>
                  <a:lnTo>
                    <a:pt x="5160" y="12222"/>
                  </a:lnTo>
                  <a:lnTo>
                    <a:pt x="5367" y="12015"/>
                  </a:lnTo>
                  <a:lnTo>
                    <a:pt x="5553" y="11798"/>
                  </a:lnTo>
                  <a:lnTo>
                    <a:pt x="5739" y="11571"/>
                  </a:lnTo>
                  <a:lnTo>
                    <a:pt x="5894" y="11333"/>
                  </a:lnTo>
                  <a:lnTo>
                    <a:pt x="6050" y="11085"/>
                  </a:lnTo>
                  <a:lnTo>
                    <a:pt x="6184" y="10826"/>
                  </a:lnTo>
                  <a:lnTo>
                    <a:pt x="6308" y="10568"/>
                  </a:lnTo>
                  <a:lnTo>
                    <a:pt x="6422" y="10289"/>
                  </a:lnTo>
                  <a:lnTo>
                    <a:pt x="6525" y="10010"/>
                  </a:lnTo>
                  <a:lnTo>
                    <a:pt x="6608" y="9720"/>
                  </a:lnTo>
                  <a:lnTo>
                    <a:pt x="6691" y="9420"/>
                  </a:lnTo>
                  <a:lnTo>
                    <a:pt x="6763" y="9120"/>
                  </a:lnTo>
                  <a:lnTo>
                    <a:pt x="6825" y="8810"/>
                  </a:lnTo>
                  <a:lnTo>
                    <a:pt x="6866" y="8500"/>
                  </a:lnTo>
                  <a:lnTo>
                    <a:pt x="6918" y="8190"/>
                  </a:lnTo>
                  <a:lnTo>
                    <a:pt x="6949" y="7869"/>
                  </a:lnTo>
                  <a:lnTo>
                    <a:pt x="6970" y="7559"/>
                  </a:lnTo>
                  <a:lnTo>
                    <a:pt x="6990" y="7239"/>
                  </a:lnTo>
                  <a:lnTo>
                    <a:pt x="7001" y="6918"/>
                  </a:lnTo>
                  <a:lnTo>
                    <a:pt x="7011" y="6598"/>
                  </a:lnTo>
                  <a:lnTo>
                    <a:pt x="7011" y="5957"/>
                  </a:lnTo>
                  <a:lnTo>
                    <a:pt x="6990" y="5326"/>
                  </a:lnTo>
                  <a:lnTo>
                    <a:pt x="6949" y="4716"/>
                  </a:lnTo>
                  <a:lnTo>
                    <a:pt x="6908" y="4126"/>
                  </a:lnTo>
                  <a:lnTo>
                    <a:pt x="6856" y="3558"/>
                  </a:lnTo>
                  <a:lnTo>
                    <a:pt x="6794" y="3020"/>
                  </a:lnTo>
                  <a:lnTo>
                    <a:pt x="6773" y="2793"/>
                  </a:lnTo>
                  <a:lnTo>
                    <a:pt x="6742" y="2575"/>
                  </a:lnTo>
                  <a:lnTo>
                    <a:pt x="6701" y="2358"/>
                  </a:lnTo>
                  <a:lnTo>
                    <a:pt x="6649" y="2131"/>
                  </a:lnTo>
                  <a:lnTo>
                    <a:pt x="6597" y="1924"/>
                  </a:lnTo>
                  <a:lnTo>
                    <a:pt x="6525" y="1707"/>
                  </a:lnTo>
                  <a:lnTo>
                    <a:pt x="6453" y="1500"/>
                  </a:lnTo>
                  <a:lnTo>
                    <a:pt x="6360" y="1304"/>
                  </a:lnTo>
                  <a:lnTo>
                    <a:pt x="6256" y="1107"/>
                  </a:lnTo>
                  <a:lnTo>
                    <a:pt x="6143" y="921"/>
                  </a:lnTo>
                  <a:lnTo>
                    <a:pt x="6008" y="756"/>
                  </a:lnTo>
                  <a:lnTo>
                    <a:pt x="5863" y="590"/>
                  </a:lnTo>
                  <a:lnTo>
                    <a:pt x="5698" y="446"/>
                  </a:lnTo>
                  <a:lnTo>
                    <a:pt x="5522" y="311"/>
                  </a:lnTo>
                  <a:lnTo>
                    <a:pt x="5326" y="197"/>
                  </a:lnTo>
                  <a:lnTo>
                    <a:pt x="5109" y="94"/>
                  </a:lnTo>
                  <a:lnTo>
                    <a:pt x="4964" y="53"/>
                  </a:lnTo>
                  <a:lnTo>
                    <a:pt x="4809" y="22"/>
                  </a:lnTo>
                  <a:lnTo>
                    <a:pt x="462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955900" y="5160725"/>
              <a:ext cx="353625" cy="190275"/>
            </a:xfrm>
            <a:custGeom>
              <a:avLst/>
              <a:gdLst/>
              <a:ahLst/>
              <a:cxnLst/>
              <a:rect l="l" t="t" r="r" b="b"/>
              <a:pathLst>
                <a:path w="14145" h="7611" extrusionOk="0">
                  <a:moveTo>
                    <a:pt x="7021" y="1"/>
                  </a:moveTo>
                  <a:lnTo>
                    <a:pt x="6411" y="22"/>
                  </a:lnTo>
                  <a:lnTo>
                    <a:pt x="5811" y="63"/>
                  </a:lnTo>
                  <a:lnTo>
                    <a:pt x="5201" y="115"/>
                  </a:lnTo>
                  <a:lnTo>
                    <a:pt x="4601" y="177"/>
                  </a:lnTo>
                  <a:lnTo>
                    <a:pt x="4001" y="259"/>
                  </a:lnTo>
                  <a:lnTo>
                    <a:pt x="3402" y="363"/>
                  </a:lnTo>
                  <a:lnTo>
                    <a:pt x="2802" y="476"/>
                  </a:lnTo>
                  <a:lnTo>
                    <a:pt x="2202" y="601"/>
                  </a:lnTo>
                  <a:lnTo>
                    <a:pt x="1603" y="745"/>
                  </a:lnTo>
                  <a:lnTo>
                    <a:pt x="1003" y="900"/>
                  </a:lnTo>
                  <a:lnTo>
                    <a:pt x="889" y="942"/>
                  </a:lnTo>
                  <a:lnTo>
                    <a:pt x="786" y="983"/>
                  </a:lnTo>
                  <a:lnTo>
                    <a:pt x="693" y="1035"/>
                  </a:lnTo>
                  <a:lnTo>
                    <a:pt x="600" y="1097"/>
                  </a:lnTo>
                  <a:lnTo>
                    <a:pt x="527" y="1169"/>
                  </a:lnTo>
                  <a:lnTo>
                    <a:pt x="455" y="1242"/>
                  </a:lnTo>
                  <a:lnTo>
                    <a:pt x="403" y="1314"/>
                  </a:lnTo>
                  <a:lnTo>
                    <a:pt x="352" y="1397"/>
                  </a:lnTo>
                  <a:lnTo>
                    <a:pt x="310" y="1490"/>
                  </a:lnTo>
                  <a:lnTo>
                    <a:pt x="269" y="1572"/>
                  </a:lnTo>
                  <a:lnTo>
                    <a:pt x="248" y="1665"/>
                  </a:lnTo>
                  <a:lnTo>
                    <a:pt x="228" y="1759"/>
                  </a:lnTo>
                  <a:lnTo>
                    <a:pt x="217" y="1852"/>
                  </a:lnTo>
                  <a:lnTo>
                    <a:pt x="217" y="1955"/>
                  </a:lnTo>
                  <a:lnTo>
                    <a:pt x="217" y="2048"/>
                  </a:lnTo>
                  <a:lnTo>
                    <a:pt x="238" y="2141"/>
                  </a:lnTo>
                  <a:lnTo>
                    <a:pt x="166" y="2265"/>
                  </a:lnTo>
                  <a:lnTo>
                    <a:pt x="114" y="2389"/>
                  </a:lnTo>
                  <a:lnTo>
                    <a:pt x="73" y="2493"/>
                  </a:lnTo>
                  <a:lnTo>
                    <a:pt x="41" y="2606"/>
                  </a:lnTo>
                  <a:lnTo>
                    <a:pt x="21" y="2710"/>
                  </a:lnTo>
                  <a:lnTo>
                    <a:pt x="10" y="2803"/>
                  </a:lnTo>
                  <a:lnTo>
                    <a:pt x="0" y="2906"/>
                  </a:lnTo>
                  <a:lnTo>
                    <a:pt x="0" y="2999"/>
                  </a:lnTo>
                  <a:lnTo>
                    <a:pt x="0" y="3092"/>
                  </a:lnTo>
                  <a:lnTo>
                    <a:pt x="10" y="3185"/>
                  </a:lnTo>
                  <a:lnTo>
                    <a:pt x="31" y="3268"/>
                  </a:lnTo>
                  <a:lnTo>
                    <a:pt x="62" y="3361"/>
                  </a:lnTo>
                  <a:lnTo>
                    <a:pt x="93" y="3444"/>
                  </a:lnTo>
                  <a:lnTo>
                    <a:pt x="124" y="3527"/>
                  </a:lnTo>
                  <a:lnTo>
                    <a:pt x="217" y="3671"/>
                  </a:lnTo>
                  <a:lnTo>
                    <a:pt x="321" y="3816"/>
                  </a:lnTo>
                  <a:lnTo>
                    <a:pt x="445" y="3951"/>
                  </a:lnTo>
                  <a:lnTo>
                    <a:pt x="589" y="4064"/>
                  </a:lnTo>
                  <a:lnTo>
                    <a:pt x="745" y="4178"/>
                  </a:lnTo>
                  <a:lnTo>
                    <a:pt x="910" y="4281"/>
                  </a:lnTo>
                  <a:lnTo>
                    <a:pt x="1086" y="4364"/>
                  </a:lnTo>
                  <a:lnTo>
                    <a:pt x="1272" y="4447"/>
                  </a:lnTo>
                  <a:lnTo>
                    <a:pt x="1458" y="4509"/>
                  </a:lnTo>
                  <a:lnTo>
                    <a:pt x="1654" y="4561"/>
                  </a:lnTo>
                  <a:lnTo>
                    <a:pt x="1841" y="4602"/>
                  </a:lnTo>
                  <a:lnTo>
                    <a:pt x="2016" y="4643"/>
                  </a:lnTo>
                  <a:lnTo>
                    <a:pt x="2389" y="4695"/>
                  </a:lnTo>
                  <a:lnTo>
                    <a:pt x="2761" y="4736"/>
                  </a:lnTo>
                  <a:lnTo>
                    <a:pt x="3123" y="4767"/>
                  </a:lnTo>
                  <a:lnTo>
                    <a:pt x="3495" y="4809"/>
                  </a:lnTo>
                  <a:lnTo>
                    <a:pt x="3867" y="4860"/>
                  </a:lnTo>
                  <a:lnTo>
                    <a:pt x="4043" y="4891"/>
                  </a:lnTo>
                  <a:lnTo>
                    <a:pt x="4229" y="4933"/>
                  </a:lnTo>
                  <a:lnTo>
                    <a:pt x="4405" y="4984"/>
                  </a:lnTo>
                  <a:lnTo>
                    <a:pt x="4591" y="5036"/>
                  </a:lnTo>
                  <a:lnTo>
                    <a:pt x="4922" y="5171"/>
                  </a:lnTo>
                  <a:lnTo>
                    <a:pt x="5263" y="5305"/>
                  </a:lnTo>
                  <a:lnTo>
                    <a:pt x="5594" y="5460"/>
                  </a:lnTo>
                  <a:lnTo>
                    <a:pt x="5914" y="5626"/>
                  </a:lnTo>
                  <a:lnTo>
                    <a:pt x="6576" y="5946"/>
                  </a:lnTo>
                  <a:lnTo>
                    <a:pt x="6907" y="6101"/>
                  </a:lnTo>
                  <a:lnTo>
                    <a:pt x="7238" y="6246"/>
                  </a:lnTo>
                  <a:lnTo>
                    <a:pt x="7589" y="6391"/>
                  </a:lnTo>
                  <a:lnTo>
                    <a:pt x="7941" y="6525"/>
                  </a:lnTo>
                  <a:lnTo>
                    <a:pt x="8303" y="6649"/>
                  </a:lnTo>
                  <a:lnTo>
                    <a:pt x="8654" y="6763"/>
                  </a:lnTo>
                  <a:lnTo>
                    <a:pt x="9016" y="6866"/>
                  </a:lnTo>
                  <a:lnTo>
                    <a:pt x="9378" y="6970"/>
                  </a:lnTo>
                  <a:lnTo>
                    <a:pt x="9740" y="7063"/>
                  </a:lnTo>
                  <a:lnTo>
                    <a:pt x="10102" y="7145"/>
                  </a:lnTo>
                  <a:lnTo>
                    <a:pt x="10464" y="7228"/>
                  </a:lnTo>
                  <a:lnTo>
                    <a:pt x="10836" y="7301"/>
                  </a:lnTo>
                  <a:lnTo>
                    <a:pt x="11208" y="7363"/>
                  </a:lnTo>
                  <a:lnTo>
                    <a:pt x="11580" y="7425"/>
                  </a:lnTo>
                  <a:lnTo>
                    <a:pt x="12325" y="7528"/>
                  </a:lnTo>
                  <a:lnTo>
                    <a:pt x="13080" y="7611"/>
                  </a:lnTo>
                  <a:lnTo>
                    <a:pt x="13286" y="7611"/>
                  </a:lnTo>
                  <a:lnTo>
                    <a:pt x="13379" y="7590"/>
                  </a:lnTo>
                  <a:lnTo>
                    <a:pt x="13472" y="7569"/>
                  </a:lnTo>
                  <a:lnTo>
                    <a:pt x="13565" y="7538"/>
                  </a:lnTo>
                  <a:lnTo>
                    <a:pt x="13638" y="7497"/>
                  </a:lnTo>
                  <a:lnTo>
                    <a:pt x="13721" y="7456"/>
                  </a:lnTo>
                  <a:lnTo>
                    <a:pt x="13783" y="7404"/>
                  </a:lnTo>
                  <a:lnTo>
                    <a:pt x="13845" y="7342"/>
                  </a:lnTo>
                  <a:lnTo>
                    <a:pt x="13907" y="7280"/>
                  </a:lnTo>
                  <a:lnTo>
                    <a:pt x="13958" y="7218"/>
                  </a:lnTo>
                  <a:lnTo>
                    <a:pt x="14000" y="7145"/>
                  </a:lnTo>
                  <a:lnTo>
                    <a:pt x="14041" y="7063"/>
                  </a:lnTo>
                  <a:lnTo>
                    <a:pt x="14072" y="6980"/>
                  </a:lnTo>
                  <a:lnTo>
                    <a:pt x="14103" y="6897"/>
                  </a:lnTo>
                  <a:lnTo>
                    <a:pt x="14124" y="6815"/>
                  </a:lnTo>
                  <a:lnTo>
                    <a:pt x="14144" y="6639"/>
                  </a:lnTo>
                  <a:lnTo>
                    <a:pt x="14144" y="6453"/>
                  </a:lnTo>
                  <a:lnTo>
                    <a:pt x="14124" y="6267"/>
                  </a:lnTo>
                  <a:lnTo>
                    <a:pt x="14103" y="6184"/>
                  </a:lnTo>
                  <a:lnTo>
                    <a:pt x="14082" y="6091"/>
                  </a:lnTo>
                  <a:lnTo>
                    <a:pt x="14041" y="6008"/>
                  </a:lnTo>
                  <a:lnTo>
                    <a:pt x="14010" y="5925"/>
                  </a:lnTo>
                  <a:lnTo>
                    <a:pt x="13958" y="5843"/>
                  </a:lnTo>
                  <a:lnTo>
                    <a:pt x="13907" y="5770"/>
                  </a:lnTo>
                  <a:lnTo>
                    <a:pt x="13855" y="5698"/>
                  </a:lnTo>
                  <a:lnTo>
                    <a:pt x="13793" y="5636"/>
                  </a:lnTo>
                  <a:lnTo>
                    <a:pt x="13721" y="5574"/>
                  </a:lnTo>
                  <a:lnTo>
                    <a:pt x="13638" y="5512"/>
                  </a:lnTo>
                  <a:lnTo>
                    <a:pt x="13431" y="5367"/>
                  </a:lnTo>
                  <a:lnTo>
                    <a:pt x="13235" y="5202"/>
                  </a:lnTo>
                  <a:lnTo>
                    <a:pt x="13059" y="5026"/>
                  </a:lnTo>
                  <a:lnTo>
                    <a:pt x="12893" y="4850"/>
                  </a:lnTo>
                  <a:lnTo>
                    <a:pt x="12749" y="4654"/>
                  </a:lnTo>
                  <a:lnTo>
                    <a:pt x="12625" y="4457"/>
                  </a:lnTo>
                  <a:lnTo>
                    <a:pt x="12511" y="4250"/>
                  </a:lnTo>
                  <a:lnTo>
                    <a:pt x="12418" y="4033"/>
                  </a:lnTo>
                  <a:lnTo>
                    <a:pt x="12335" y="3816"/>
                  </a:lnTo>
                  <a:lnTo>
                    <a:pt x="12283" y="3589"/>
                  </a:lnTo>
                  <a:lnTo>
                    <a:pt x="12242" y="3351"/>
                  </a:lnTo>
                  <a:lnTo>
                    <a:pt x="12211" y="3113"/>
                  </a:lnTo>
                  <a:lnTo>
                    <a:pt x="12211" y="2875"/>
                  </a:lnTo>
                  <a:lnTo>
                    <a:pt x="12221" y="2627"/>
                  </a:lnTo>
                  <a:lnTo>
                    <a:pt x="12252" y="2369"/>
                  </a:lnTo>
                  <a:lnTo>
                    <a:pt x="12304" y="2120"/>
                  </a:lnTo>
                  <a:lnTo>
                    <a:pt x="12325" y="2007"/>
                  </a:lnTo>
                  <a:lnTo>
                    <a:pt x="12335" y="1893"/>
                  </a:lnTo>
                  <a:lnTo>
                    <a:pt x="12325" y="1790"/>
                  </a:lnTo>
                  <a:lnTo>
                    <a:pt x="12314" y="1676"/>
                  </a:lnTo>
                  <a:lnTo>
                    <a:pt x="12294" y="1572"/>
                  </a:lnTo>
                  <a:lnTo>
                    <a:pt x="12263" y="1469"/>
                  </a:lnTo>
                  <a:lnTo>
                    <a:pt x="12232" y="1366"/>
                  </a:lnTo>
                  <a:lnTo>
                    <a:pt x="12180" y="1273"/>
                  </a:lnTo>
                  <a:lnTo>
                    <a:pt x="12128" y="1180"/>
                  </a:lnTo>
                  <a:lnTo>
                    <a:pt x="12056" y="1097"/>
                  </a:lnTo>
                  <a:lnTo>
                    <a:pt x="11984" y="1014"/>
                  </a:lnTo>
                  <a:lnTo>
                    <a:pt x="11911" y="942"/>
                  </a:lnTo>
                  <a:lnTo>
                    <a:pt x="11818" y="880"/>
                  </a:lnTo>
                  <a:lnTo>
                    <a:pt x="11735" y="828"/>
                  </a:lnTo>
                  <a:lnTo>
                    <a:pt x="11632" y="776"/>
                  </a:lnTo>
                  <a:lnTo>
                    <a:pt x="11529" y="745"/>
                  </a:lnTo>
                  <a:lnTo>
                    <a:pt x="11456" y="642"/>
                  </a:lnTo>
                  <a:lnTo>
                    <a:pt x="11374" y="549"/>
                  </a:lnTo>
                  <a:lnTo>
                    <a:pt x="11280" y="466"/>
                  </a:lnTo>
                  <a:lnTo>
                    <a:pt x="11187" y="394"/>
                  </a:lnTo>
                  <a:lnTo>
                    <a:pt x="11074" y="332"/>
                  </a:lnTo>
                  <a:lnTo>
                    <a:pt x="10950" y="280"/>
                  </a:lnTo>
                  <a:lnTo>
                    <a:pt x="10826" y="239"/>
                  </a:lnTo>
                  <a:lnTo>
                    <a:pt x="10681" y="208"/>
                  </a:lnTo>
                  <a:lnTo>
                    <a:pt x="10071" y="135"/>
                  </a:lnTo>
                  <a:lnTo>
                    <a:pt x="9461" y="84"/>
                  </a:lnTo>
                  <a:lnTo>
                    <a:pt x="8851" y="42"/>
                  </a:lnTo>
                  <a:lnTo>
                    <a:pt x="8241" y="11"/>
                  </a:lnTo>
                  <a:lnTo>
                    <a:pt x="763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2998200" y="4944900"/>
              <a:ext cx="149175" cy="124600"/>
            </a:xfrm>
            <a:custGeom>
              <a:avLst/>
              <a:gdLst/>
              <a:ahLst/>
              <a:cxnLst/>
              <a:rect l="l" t="t" r="r" b="b"/>
              <a:pathLst>
                <a:path w="5967" h="4984" extrusionOk="0">
                  <a:moveTo>
                    <a:pt x="2968" y="0"/>
                  </a:moveTo>
                  <a:lnTo>
                    <a:pt x="2885" y="11"/>
                  </a:lnTo>
                  <a:lnTo>
                    <a:pt x="2802" y="21"/>
                  </a:lnTo>
                  <a:lnTo>
                    <a:pt x="2720" y="42"/>
                  </a:lnTo>
                  <a:lnTo>
                    <a:pt x="2637" y="73"/>
                  </a:lnTo>
                  <a:lnTo>
                    <a:pt x="2565" y="104"/>
                  </a:lnTo>
                  <a:lnTo>
                    <a:pt x="2503" y="145"/>
                  </a:lnTo>
                  <a:lnTo>
                    <a:pt x="2430" y="186"/>
                  </a:lnTo>
                  <a:lnTo>
                    <a:pt x="2368" y="238"/>
                  </a:lnTo>
                  <a:lnTo>
                    <a:pt x="2254" y="352"/>
                  </a:lnTo>
                  <a:lnTo>
                    <a:pt x="2161" y="486"/>
                  </a:lnTo>
                  <a:lnTo>
                    <a:pt x="2017" y="517"/>
                  </a:lnTo>
                  <a:lnTo>
                    <a:pt x="1882" y="569"/>
                  </a:lnTo>
                  <a:lnTo>
                    <a:pt x="1737" y="641"/>
                  </a:lnTo>
                  <a:lnTo>
                    <a:pt x="1603" y="745"/>
                  </a:lnTo>
                  <a:lnTo>
                    <a:pt x="1396" y="921"/>
                  </a:lnTo>
                  <a:lnTo>
                    <a:pt x="1200" y="1096"/>
                  </a:lnTo>
                  <a:lnTo>
                    <a:pt x="1014" y="1293"/>
                  </a:lnTo>
                  <a:lnTo>
                    <a:pt x="838" y="1479"/>
                  </a:lnTo>
                  <a:lnTo>
                    <a:pt x="662" y="1686"/>
                  </a:lnTo>
                  <a:lnTo>
                    <a:pt x="497" y="1893"/>
                  </a:lnTo>
                  <a:lnTo>
                    <a:pt x="331" y="2099"/>
                  </a:lnTo>
                  <a:lnTo>
                    <a:pt x="166" y="2316"/>
                  </a:lnTo>
                  <a:lnTo>
                    <a:pt x="125" y="2378"/>
                  </a:lnTo>
                  <a:lnTo>
                    <a:pt x="94" y="2451"/>
                  </a:lnTo>
                  <a:lnTo>
                    <a:pt x="62" y="2513"/>
                  </a:lnTo>
                  <a:lnTo>
                    <a:pt x="42" y="2585"/>
                  </a:lnTo>
                  <a:lnTo>
                    <a:pt x="11" y="2730"/>
                  </a:lnTo>
                  <a:lnTo>
                    <a:pt x="0" y="2875"/>
                  </a:lnTo>
                  <a:lnTo>
                    <a:pt x="11" y="3020"/>
                  </a:lnTo>
                  <a:lnTo>
                    <a:pt x="52" y="3164"/>
                  </a:lnTo>
                  <a:lnTo>
                    <a:pt x="104" y="3299"/>
                  </a:lnTo>
                  <a:lnTo>
                    <a:pt x="166" y="3433"/>
                  </a:lnTo>
                  <a:lnTo>
                    <a:pt x="249" y="3557"/>
                  </a:lnTo>
                  <a:lnTo>
                    <a:pt x="352" y="3681"/>
                  </a:lnTo>
                  <a:lnTo>
                    <a:pt x="455" y="3774"/>
                  </a:lnTo>
                  <a:lnTo>
                    <a:pt x="579" y="3867"/>
                  </a:lnTo>
                  <a:lnTo>
                    <a:pt x="704" y="3929"/>
                  </a:lnTo>
                  <a:lnTo>
                    <a:pt x="848" y="3981"/>
                  </a:lnTo>
                  <a:lnTo>
                    <a:pt x="993" y="4002"/>
                  </a:lnTo>
                  <a:lnTo>
                    <a:pt x="1065" y="4012"/>
                  </a:lnTo>
                  <a:lnTo>
                    <a:pt x="1138" y="4002"/>
                  </a:lnTo>
                  <a:lnTo>
                    <a:pt x="1448" y="4002"/>
                  </a:lnTo>
                  <a:lnTo>
                    <a:pt x="1593" y="4022"/>
                  </a:lnTo>
                  <a:lnTo>
                    <a:pt x="1717" y="4064"/>
                  </a:lnTo>
                  <a:lnTo>
                    <a:pt x="1841" y="4126"/>
                  </a:lnTo>
                  <a:lnTo>
                    <a:pt x="1955" y="4209"/>
                  </a:lnTo>
                  <a:lnTo>
                    <a:pt x="2058" y="4312"/>
                  </a:lnTo>
                  <a:lnTo>
                    <a:pt x="2151" y="4446"/>
                  </a:lnTo>
                  <a:lnTo>
                    <a:pt x="2234" y="4560"/>
                  </a:lnTo>
                  <a:lnTo>
                    <a:pt x="2327" y="4663"/>
                  </a:lnTo>
                  <a:lnTo>
                    <a:pt x="2420" y="4757"/>
                  </a:lnTo>
                  <a:lnTo>
                    <a:pt x="2523" y="4829"/>
                  </a:lnTo>
                  <a:lnTo>
                    <a:pt x="2627" y="4881"/>
                  </a:lnTo>
                  <a:lnTo>
                    <a:pt x="2740" y="4932"/>
                  </a:lnTo>
                  <a:lnTo>
                    <a:pt x="2854" y="4963"/>
                  </a:lnTo>
                  <a:lnTo>
                    <a:pt x="2978" y="4974"/>
                  </a:lnTo>
                  <a:lnTo>
                    <a:pt x="3092" y="4984"/>
                  </a:lnTo>
                  <a:lnTo>
                    <a:pt x="3216" y="4974"/>
                  </a:lnTo>
                  <a:lnTo>
                    <a:pt x="3340" y="4953"/>
                  </a:lnTo>
                  <a:lnTo>
                    <a:pt x="3454" y="4922"/>
                  </a:lnTo>
                  <a:lnTo>
                    <a:pt x="3578" y="4870"/>
                  </a:lnTo>
                  <a:lnTo>
                    <a:pt x="3692" y="4819"/>
                  </a:lnTo>
                  <a:lnTo>
                    <a:pt x="3805" y="4746"/>
                  </a:lnTo>
                  <a:lnTo>
                    <a:pt x="3919" y="4674"/>
                  </a:lnTo>
                  <a:lnTo>
                    <a:pt x="4085" y="4539"/>
                  </a:lnTo>
                  <a:lnTo>
                    <a:pt x="4250" y="4395"/>
                  </a:lnTo>
                  <a:lnTo>
                    <a:pt x="4405" y="4250"/>
                  </a:lnTo>
                  <a:lnTo>
                    <a:pt x="4560" y="4095"/>
                  </a:lnTo>
                  <a:lnTo>
                    <a:pt x="4705" y="3940"/>
                  </a:lnTo>
                  <a:lnTo>
                    <a:pt x="4839" y="3774"/>
                  </a:lnTo>
                  <a:lnTo>
                    <a:pt x="4974" y="3609"/>
                  </a:lnTo>
                  <a:lnTo>
                    <a:pt x="5098" y="3443"/>
                  </a:lnTo>
                  <a:lnTo>
                    <a:pt x="5212" y="3268"/>
                  </a:lnTo>
                  <a:lnTo>
                    <a:pt x="5325" y="3092"/>
                  </a:lnTo>
                  <a:lnTo>
                    <a:pt x="5439" y="2906"/>
                  </a:lnTo>
                  <a:lnTo>
                    <a:pt x="5542" y="2720"/>
                  </a:lnTo>
                  <a:lnTo>
                    <a:pt x="5729" y="2337"/>
                  </a:lnTo>
                  <a:lnTo>
                    <a:pt x="5904" y="1944"/>
                  </a:lnTo>
                  <a:lnTo>
                    <a:pt x="5935" y="1841"/>
                  </a:lnTo>
                  <a:lnTo>
                    <a:pt x="5956" y="1727"/>
                  </a:lnTo>
                  <a:lnTo>
                    <a:pt x="5966" y="1613"/>
                  </a:lnTo>
                  <a:lnTo>
                    <a:pt x="5956" y="1510"/>
                  </a:lnTo>
                  <a:lnTo>
                    <a:pt x="5935" y="1407"/>
                  </a:lnTo>
                  <a:lnTo>
                    <a:pt x="5894" y="1293"/>
                  </a:lnTo>
                  <a:lnTo>
                    <a:pt x="5853" y="1200"/>
                  </a:lnTo>
                  <a:lnTo>
                    <a:pt x="5801" y="1096"/>
                  </a:lnTo>
                  <a:lnTo>
                    <a:pt x="5729" y="1003"/>
                  </a:lnTo>
                  <a:lnTo>
                    <a:pt x="5656" y="921"/>
                  </a:lnTo>
                  <a:lnTo>
                    <a:pt x="5584" y="838"/>
                  </a:lnTo>
                  <a:lnTo>
                    <a:pt x="5501" y="766"/>
                  </a:lnTo>
                  <a:lnTo>
                    <a:pt x="5408" y="693"/>
                  </a:lnTo>
                  <a:lnTo>
                    <a:pt x="5315" y="641"/>
                  </a:lnTo>
                  <a:lnTo>
                    <a:pt x="5222" y="600"/>
                  </a:lnTo>
                  <a:lnTo>
                    <a:pt x="5118" y="559"/>
                  </a:lnTo>
                  <a:lnTo>
                    <a:pt x="3350" y="52"/>
                  </a:lnTo>
                  <a:lnTo>
                    <a:pt x="3247" y="21"/>
                  </a:lnTo>
                  <a:lnTo>
                    <a:pt x="3154" y="11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182750" y="4929400"/>
              <a:ext cx="56125" cy="60750"/>
            </a:xfrm>
            <a:custGeom>
              <a:avLst/>
              <a:gdLst/>
              <a:ahLst/>
              <a:cxnLst/>
              <a:rect l="l" t="t" r="r" b="b"/>
              <a:pathLst>
                <a:path w="2245" h="2430" extrusionOk="0">
                  <a:moveTo>
                    <a:pt x="1128" y="0"/>
                  </a:moveTo>
                  <a:lnTo>
                    <a:pt x="1014" y="10"/>
                  </a:lnTo>
                  <a:lnTo>
                    <a:pt x="900" y="31"/>
                  </a:lnTo>
                  <a:lnTo>
                    <a:pt x="797" y="62"/>
                  </a:lnTo>
                  <a:lnTo>
                    <a:pt x="694" y="103"/>
                  </a:lnTo>
                  <a:lnTo>
                    <a:pt x="590" y="145"/>
                  </a:lnTo>
                  <a:lnTo>
                    <a:pt x="497" y="207"/>
                  </a:lnTo>
                  <a:lnTo>
                    <a:pt x="414" y="269"/>
                  </a:lnTo>
                  <a:lnTo>
                    <a:pt x="332" y="341"/>
                  </a:lnTo>
                  <a:lnTo>
                    <a:pt x="259" y="414"/>
                  </a:lnTo>
                  <a:lnTo>
                    <a:pt x="197" y="496"/>
                  </a:lnTo>
                  <a:lnTo>
                    <a:pt x="135" y="589"/>
                  </a:lnTo>
                  <a:lnTo>
                    <a:pt x="94" y="682"/>
                  </a:lnTo>
                  <a:lnTo>
                    <a:pt x="53" y="786"/>
                  </a:lnTo>
                  <a:lnTo>
                    <a:pt x="22" y="900"/>
                  </a:lnTo>
                  <a:lnTo>
                    <a:pt x="1" y="1003"/>
                  </a:lnTo>
                  <a:lnTo>
                    <a:pt x="1" y="1127"/>
                  </a:lnTo>
                  <a:lnTo>
                    <a:pt x="1" y="1313"/>
                  </a:lnTo>
                  <a:lnTo>
                    <a:pt x="1" y="1417"/>
                  </a:lnTo>
                  <a:lnTo>
                    <a:pt x="22" y="1530"/>
                  </a:lnTo>
                  <a:lnTo>
                    <a:pt x="53" y="1634"/>
                  </a:lnTo>
                  <a:lnTo>
                    <a:pt x="94" y="1737"/>
                  </a:lnTo>
                  <a:lnTo>
                    <a:pt x="135" y="1840"/>
                  </a:lnTo>
                  <a:lnTo>
                    <a:pt x="197" y="1933"/>
                  </a:lnTo>
                  <a:lnTo>
                    <a:pt x="259" y="2016"/>
                  </a:lnTo>
                  <a:lnTo>
                    <a:pt x="332" y="2099"/>
                  </a:lnTo>
                  <a:lnTo>
                    <a:pt x="414" y="2182"/>
                  </a:lnTo>
                  <a:lnTo>
                    <a:pt x="497" y="2244"/>
                  </a:lnTo>
                  <a:lnTo>
                    <a:pt x="590" y="2306"/>
                  </a:lnTo>
                  <a:lnTo>
                    <a:pt x="694" y="2347"/>
                  </a:lnTo>
                  <a:lnTo>
                    <a:pt x="797" y="2388"/>
                  </a:lnTo>
                  <a:lnTo>
                    <a:pt x="900" y="2419"/>
                  </a:lnTo>
                  <a:lnTo>
                    <a:pt x="1014" y="2430"/>
                  </a:lnTo>
                  <a:lnTo>
                    <a:pt x="1128" y="2430"/>
                  </a:lnTo>
                  <a:lnTo>
                    <a:pt x="1231" y="2419"/>
                  </a:lnTo>
                  <a:lnTo>
                    <a:pt x="1345" y="2399"/>
                  </a:lnTo>
                  <a:lnTo>
                    <a:pt x="1448" y="2378"/>
                  </a:lnTo>
                  <a:lnTo>
                    <a:pt x="1552" y="2337"/>
                  </a:lnTo>
                  <a:lnTo>
                    <a:pt x="1655" y="2285"/>
                  </a:lnTo>
                  <a:lnTo>
                    <a:pt x="1748" y="2233"/>
                  </a:lnTo>
                  <a:lnTo>
                    <a:pt x="1831" y="2171"/>
                  </a:lnTo>
                  <a:lnTo>
                    <a:pt x="1914" y="2099"/>
                  </a:lnTo>
                  <a:lnTo>
                    <a:pt x="1986" y="2016"/>
                  </a:lnTo>
                  <a:lnTo>
                    <a:pt x="2048" y="1933"/>
                  </a:lnTo>
                  <a:lnTo>
                    <a:pt x="2110" y="1840"/>
                  </a:lnTo>
                  <a:lnTo>
                    <a:pt x="2162" y="1747"/>
                  </a:lnTo>
                  <a:lnTo>
                    <a:pt x="2193" y="1644"/>
                  </a:lnTo>
                  <a:lnTo>
                    <a:pt x="2224" y="1541"/>
                  </a:lnTo>
                  <a:lnTo>
                    <a:pt x="2244" y="1427"/>
                  </a:lnTo>
                  <a:lnTo>
                    <a:pt x="2244" y="1313"/>
                  </a:lnTo>
                  <a:lnTo>
                    <a:pt x="2244" y="1127"/>
                  </a:lnTo>
                  <a:lnTo>
                    <a:pt x="2244" y="1013"/>
                  </a:lnTo>
                  <a:lnTo>
                    <a:pt x="2224" y="910"/>
                  </a:lnTo>
                  <a:lnTo>
                    <a:pt x="2193" y="796"/>
                  </a:lnTo>
                  <a:lnTo>
                    <a:pt x="2162" y="693"/>
                  </a:lnTo>
                  <a:lnTo>
                    <a:pt x="2110" y="600"/>
                  </a:lnTo>
                  <a:lnTo>
                    <a:pt x="2048" y="507"/>
                  </a:lnTo>
                  <a:lnTo>
                    <a:pt x="1986" y="414"/>
                  </a:lnTo>
                  <a:lnTo>
                    <a:pt x="1914" y="331"/>
                  </a:lnTo>
                  <a:lnTo>
                    <a:pt x="1831" y="259"/>
                  </a:lnTo>
                  <a:lnTo>
                    <a:pt x="1748" y="186"/>
                  </a:lnTo>
                  <a:lnTo>
                    <a:pt x="1655" y="134"/>
                  </a:lnTo>
                  <a:lnTo>
                    <a:pt x="1552" y="83"/>
                  </a:lnTo>
                  <a:lnTo>
                    <a:pt x="1448" y="41"/>
                  </a:lnTo>
                  <a:lnTo>
                    <a:pt x="1345" y="21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861725" y="5075425"/>
              <a:ext cx="88675" cy="89200"/>
            </a:xfrm>
            <a:custGeom>
              <a:avLst/>
              <a:gdLst/>
              <a:ahLst/>
              <a:cxnLst/>
              <a:rect l="l" t="t" r="r" b="b"/>
              <a:pathLst>
                <a:path w="3547" h="3568" extrusionOk="0">
                  <a:moveTo>
                    <a:pt x="2234" y="1"/>
                  </a:moveTo>
                  <a:lnTo>
                    <a:pt x="2120" y="11"/>
                  </a:lnTo>
                  <a:lnTo>
                    <a:pt x="2016" y="32"/>
                  </a:lnTo>
                  <a:lnTo>
                    <a:pt x="1913" y="63"/>
                  </a:lnTo>
                  <a:lnTo>
                    <a:pt x="1810" y="104"/>
                  </a:lnTo>
                  <a:lnTo>
                    <a:pt x="1706" y="156"/>
                  </a:lnTo>
                  <a:lnTo>
                    <a:pt x="1582" y="249"/>
                  </a:lnTo>
                  <a:lnTo>
                    <a:pt x="1468" y="363"/>
                  </a:lnTo>
                  <a:lnTo>
                    <a:pt x="1375" y="476"/>
                  </a:lnTo>
                  <a:lnTo>
                    <a:pt x="1303" y="601"/>
                  </a:lnTo>
                  <a:lnTo>
                    <a:pt x="1189" y="725"/>
                  </a:lnTo>
                  <a:lnTo>
                    <a:pt x="1076" y="828"/>
                  </a:lnTo>
                  <a:lnTo>
                    <a:pt x="982" y="900"/>
                  </a:lnTo>
                  <a:lnTo>
                    <a:pt x="962" y="921"/>
                  </a:lnTo>
                  <a:lnTo>
                    <a:pt x="1013" y="890"/>
                  </a:lnTo>
                  <a:lnTo>
                    <a:pt x="982" y="911"/>
                  </a:lnTo>
                  <a:lnTo>
                    <a:pt x="848" y="993"/>
                  </a:lnTo>
                  <a:lnTo>
                    <a:pt x="703" y="1086"/>
                  </a:lnTo>
                  <a:lnTo>
                    <a:pt x="548" y="1169"/>
                  </a:lnTo>
                  <a:lnTo>
                    <a:pt x="455" y="1221"/>
                  </a:lnTo>
                  <a:lnTo>
                    <a:pt x="372" y="1293"/>
                  </a:lnTo>
                  <a:lnTo>
                    <a:pt x="290" y="1366"/>
                  </a:lnTo>
                  <a:lnTo>
                    <a:pt x="228" y="1448"/>
                  </a:lnTo>
                  <a:lnTo>
                    <a:pt x="166" y="1541"/>
                  </a:lnTo>
                  <a:lnTo>
                    <a:pt x="114" y="1645"/>
                  </a:lnTo>
                  <a:lnTo>
                    <a:pt x="73" y="1748"/>
                  </a:lnTo>
                  <a:lnTo>
                    <a:pt x="42" y="1852"/>
                  </a:lnTo>
                  <a:lnTo>
                    <a:pt x="11" y="1965"/>
                  </a:lnTo>
                  <a:lnTo>
                    <a:pt x="0" y="2069"/>
                  </a:lnTo>
                  <a:lnTo>
                    <a:pt x="0" y="2182"/>
                  </a:lnTo>
                  <a:lnTo>
                    <a:pt x="11" y="2296"/>
                  </a:lnTo>
                  <a:lnTo>
                    <a:pt x="31" y="2400"/>
                  </a:lnTo>
                  <a:lnTo>
                    <a:pt x="52" y="2503"/>
                  </a:lnTo>
                  <a:lnTo>
                    <a:pt x="93" y="2606"/>
                  </a:lnTo>
                  <a:lnTo>
                    <a:pt x="145" y="2699"/>
                  </a:lnTo>
                  <a:lnTo>
                    <a:pt x="259" y="2855"/>
                  </a:lnTo>
                  <a:lnTo>
                    <a:pt x="372" y="2999"/>
                  </a:lnTo>
                  <a:lnTo>
                    <a:pt x="507" y="3123"/>
                  </a:lnTo>
                  <a:lnTo>
                    <a:pt x="652" y="3227"/>
                  </a:lnTo>
                  <a:lnTo>
                    <a:pt x="807" y="3330"/>
                  </a:lnTo>
                  <a:lnTo>
                    <a:pt x="972" y="3402"/>
                  </a:lnTo>
                  <a:lnTo>
                    <a:pt x="1138" y="3465"/>
                  </a:lnTo>
                  <a:lnTo>
                    <a:pt x="1313" y="3516"/>
                  </a:lnTo>
                  <a:lnTo>
                    <a:pt x="1489" y="3547"/>
                  </a:lnTo>
                  <a:lnTo>
                    <a:pt x="1665" y="3568"/>
                  </a:lnTo>
                  <a:lnTo>
                    <a:pt x="1851" y="3558"/>
                  </a:lnTo>
                  <a:lnTo>
                    <a:pt x="2027" y="3537"/>
                  </a:lnTo>
                  <a:lnTo>
                    <a:pt x="2203" y="3496"/>
                  </a:lnTo>
                  <a:lnTo>
                    <a:pt x="2378" y="3444"/>
                  </a:lnTo>
                  <a:lnTo>
                    <a:pt x="2544" y="3361"/>
                  </a:lnTo>
                  <a:lnTo>
                    <a:pt x="2709" y="3268"/>
                  </a:lnTo>
                  <a:lnTo>
                    <a:pt x="2864" y="3144"/>
                  </a:lnTo>
                  <a:lnTo>
                    <a:pt x="3009" y="3020"/>
                  </a:lnTo>
                  <a:lnTo>
                    <a:pt x="3133" y="2875"/>
                  </a:lnTo>
                  <a:lnTo>
                    <a:pt x="3236" y="2720"/>
                  </a:lnTo>
                  <a:lnTo>
                    <a:pt x="3330" y="2555"/>
                  </a:lnTo>
                  <a:lnTo>
                    <a:pt x="3412" y="2389"/>
                  </a:lnTo>
                  <a:lnTo>
                    <a:pt x="3464" y="2203"/>
                  </a:lnTo>
                  <a:lnTo>
                    <a:pt x="3516" y="2027"/>
                  </a:lnTo>
                  <a:lnTo>
                    <a:pt x="3536" y="1841"/>
                  </a:lnTo>
                  <a:lnTo>
                    <a:pt x="3547" y="1655"/>
                  </a:lnTo>
                  <a:lnTo>
                    <a:pt x="3536" y="1469"/>
                  </a:lnTo>
                  <a:lnTo>
                    <a:pt x="3516" y="1273"/>
                  </a:lnTo>
                  <a:lnTo>
                    <a:pt x="3474" y="1097"/>
                  </a:lnTo>
                  <a:lnTo>
                    <a:pt x="3412" y="911"/>
                  </a:lnTo>
                  <a:lnTo>
                    <a:pt x="3340" y="735"/>
                  </a:lnTo>
                  <a:lnTo>
                    <a:pt x="3247" y="559"/>
                  </a:lnTo>
                  <a:lnTo>
                    <a:pt x="3185" y="476"/>
                  </a:lnTo>
                  <a:lnTo>
                    <a:pt x="3112" y="383"/>
                  </a:lnTo>
                  <a:lnTo>
                    <a:pt x="3030" y="311"/>
                  </a:lnTo>
                  <a:lnTo>
                    <a:pt x="2947" y="239"/>
                  </a:lnTo>
                  <a:lnTo>
                    <a:pt x="2854" y="177"/>
                  </a:lnTo>
                  <a:lnTo>
                    <a:pt x="2761" y="125"/>
                  </a:lnTo>
                  <a:lnTo>
                    <a:pt x="2657" y="84"/>
                  </a:lnTo>
                  <a:lnTo>
                    <a:pt x="2554" y="53"/>
                  </a:lnTo>
                  <a:lnTo>
                    <a:pt x="2451" y="21"/>
                  </a:lnTo>
                  <a:lnTo>
                    <a:pt x="2337" y="11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2104100" y="2018300"/>
              <a:ext cx="819175" cy="1528975"/>
            </a:xfrm>
            <a:custGeom>
              <a:avLst/>
              <a:gdLst/>
              <a:ahLst/>
              <a:cxnLst/>
              <a:rect l="l" t="t" r="r" b="b"/>
              <a:pathLst>
                <a:path w="32767" h="61159" extrusionOk="0">
                  <a:moveTo>
                    <a:pt x="12604" y="1"/>
                  </a:moveTo>
                  <a:lnTo>
                    <a:pt x="12408" y="22"/>
                  </a:lnTo>
                  <a:lnTo>
                    <a:pt x="12139" y="53"/>
                  </a:lnTo>
                  <a:lnTo>
                    <a:pt x="11870" y="94"/>
                  </a:lnTo>
                  <a:lnTo>
                    <a:pt x="11601" y="135"/>
                  </a:lnTo>
                  <a:lnTo>
                    <a:pt x="11332" y="187"/>
                  </a:lnTo>
                  <a:lnTo>
                    <a:pt x="11064" y="249"/>
                  </a:lnTo>
                  <a:lnTo>
                    <a:pt x="10795" y="321"/>
                  </a:lnTo>
                  <a:lnTo>
                    <a:pt x="10247" y="466"/>
                  </a:lnTo>
                  <a:lnTo>
                    <a:pt x="9709" y="652"/>
                  </a:lnTo>
                  <a:lnTo>
                    <a:pt x="9171" y="849"/>
                  </a:lnTo>
                  <a:lnTo>
                    <a:pt x="8634" y="1066"/>
                  </a:lnTo>
                  <a:lnTo>
                    <a:pt x="8106" y="1293"/>
                  </a:lnTo>
                  <a:lnTo>
                    <a:pt x="7579" y="1542"/>
                  </a:lnTo>
                  <a:lnTo>
                    <a:pt x="7052" y="1800"/>
                  </a:lnTo>
                  <a:lnTo>
                    <a:pt x="6545" y="2058"/>
                  </a:lnTo>
                  <a:lnTo>
                    <a:pt x="6039" y="2338"/>
                  </a:lnTo>
                  <a:lnTo>
                    <a:pt x="5542" y="2606"/>
                  </a:lnTo>
                  <a:lnTo>
                    <a:pt x="5067" y="2886"/>
                  </a:lnTo>
                  <a:lnTo>
                    <a:pt x="4136" y="3434"/>
                  </a:lnTo>
                  <a:lnTo>
                    <a:pt x="4022" y="3506"/>
                  </a:lnTo>
                  <a:lnTo>
                    <a:pt x="3929" y="3589"/>
                  </a:lnTo>
                  <a:lnTo>
                    <a:pt x="3847" y="3671"/>
                  </a:lnTo>
                  <a:lnTo>
                    <a:pt x="3774" y="3764"/>
                  </a:lnTo>
                  <a:lnTo>
                    <a:pt x="3723" y="3858"/>
                  </a:lnTo>
                  <a:lnTo>
                    <a:pt x="3671" y="3951"/>
                  </a:lnTo>
                  <a:lnTo>
                    <a:pt x="3640" y="4054"/>
                  </a:lnTo>
                  <a:lnTo>
                    <a:pt x="3619" y="4157"/>
                  </a:lnTo>
                  <a:lnTo>
                    <a:pt x="3598" y="4261"/>
                  </a:lnTo>
                  <a:lnTo>
                    <a:pt x="3598" y="4364"/>
                  </a:lnTo>
                  <a:lnTo>
                    <a:pt x="3609" y="4468"/>
                  </a:lnTo>
                  <a:lnTo>
                    <a:pt x="3619" y="4571"/>
                  </a:lnTo>
                  <a:lnTo>
                    <a:pt x="3650" y="4674"/>
                  </a:lnTo>
                  <a:lnTo>
                    <a:pt x="3681" y="4778"/>
                  </a:lnTo>
                  <a:lnTo>
                    <a:pt x="3723" y="4871"/>
                  </a:lnTo>
                  <a:lnTo>
                    <a:pt x="3774" y="4964"/>
                  </a:lnTo>
                  <a:lnTo>
                    <a:pt x="3826" y="5047"/>
                  </a:lnTo>
                  <a:lnTo>
                    <a:pt x="3888" y="5140"/>
                  </a:lnTo>
                  <a:lnTo>
                    <a:pt x="3960" y="5212"/>
                  </a:lnTo>
                  <a:lnTo>
                    <a:pt x="4043" y="5284"/>
                  </a:lnTo>
                  <a:lnTo>
                    <a:pt x="4115" y="5346"/>
                  </a:lnTo>
                  <a:lnTo>
                    <a:pt x="4208" y="5408"/>
                  </a:lnTo>
                  <a:lnTo>
                    <a:pt x="4302" y="5450"/>
                  </a:lnTo>
                  <a:lnTo>
                    <a:pt x="4395" y="5491"/>
                  </a:lnTo>
                  <a:lnTo>
                    <a:pt x="4498" y="5522"/>
                  </a:lnTo>
                  <a:lnTo>
                    <a:pt x="4601" y="5533"/>
                  </a:lnTo>
                  <a:lnTo>
                    <a:pt x="4705" y="5543"/>
                  </a:lnTo>
                  <a:lnTo>
                    <a:pt x="4818" y="5533"/>
                  </a:lnTo>
                  <a:lnTo>
                    <a:pt x="4922" y="5512"/>
                  </a:lnTo>
                  <a:lnTo>
                    <a:pt x="5036" y="5481"/>
                  </a:lnTo>
                  <a:lnTo>
                    <a:pt x="5160" y="5439"/>
                  </a:lnTo>
                  <a:lnTo>
                    <a:pt x="5273" y="5377"/>
                  </a:lnTo>
                  <a:lnTo>
                    <a:pt x="5604" y="5181"/>
                  </a:lnTo>
                  <a:lnTo>
                    <a:pt x="5408" y="5646"/>
                  </a:lnTo>
                  <a:lnTo>
                    <a:pt x="5201" y="6101"/>
                  </a:lnTo>
                  <a:lnTo>
                    <a:pt x="4974" y="6546"/>
                  </a:lnTo>
                  <a:lnTo>
                    <a:pt x="4736" y="6980"/>
                  </a:lnTo>
                  <a:lnTo>
                    <a:pt x="4477" y="7404"/>
                  </a:lnTo>
                  <a:lnTo>
                    <a:pt x="4198" y="7807"/>
                  </a:lnTo>
                  <a:lnTo>
                    <a:pt x="3909" y="8210"/>
                  </a:lnTo>
                  <a:lnTo>
                    <a:pt x="3598" y="8593"/>
                  </a:lnTo>
                  <a:lnTo>
                    <a:pt x="3268" y="8965"/>
                  </a:lnTo>
                  <a:lnTo>
                    <a:pt x="2926" y="9327"/>
                  </a:lnTo>
                  <a:lnTo>
                    <a:pt x="2575" y="9679"/>
                  </a:lnTo>
                  <a:lnTo>
                    <a:pt x="2192" y="10010"/>
                  </a:lnTo>
                  <a:lnTo>
                    <a:pt x="1810" y="10330"/>
                  </a:lnTo>
                  <a:lnTo>
                    <a:pt x="1406" y="10640"/>
                  </a:lnTo>
                  <a:lnTo>
                    <a:pt x="983" y="10930"/>
                  </a:lnTo>
                  <a:lnTo>
                    <a:pt x="548" y="11209"/>
                  </a:lnTo>
                  <a:lnTo>
                    <a:pt x="435" y="11292"/>
                  </a:lnTo>
                  <a:lnTo>
                    <a:pt x="331" y="11385"/>
                  </a:lnTo>
                  <a:lnTo>
                    <a:pt x="238" y="11498"/>
                  </a:lnTo>
                  <a:lnTo>
                    <a:pt x="166" y="11622"/>
                  </a:lnTo>
                  <a:lnTo>
                    <a:pt x="93" y="11757"/>
                  </a:lnTo>
                  <a:lnTo>
                    <a:pt x="52" y="11902"/>
                  </a:lnTo>
                  <a:lnTo>
                    <a:pt x="21" y="12046"/>
                  </a:lnTo>
                  <a:lnTo>
                    <a:pt x="0" y="12191"/>
                  </a:lnTo>
                  <a:lnTo>
                    <a:pt x="0" y="12336"/>
                  </a:lnTo>
                  <a:lnTo>
                    <a:pt x="21" y="12481"/>
                  </a:lnTo>
                  <a:lnTo>
                    <a:pt x="62" y="12615"/>
                  </a:lnTo>
                  <a:lnTo>
                    <a:pt x="114" y="12749"/>
                  </a:lnTo>
                  <a:lnTo>
                    <a:pt x="197" y="12863"/>
                  </a:lnTo>
                  <a:lnTo>
                    <a:pt x="238" y="12925"/>
                  </a:lnTo>
                  <a:lnTo>
                    <a:pt x="290" y="12977"/>
                  </a:lnTo>
                  <a:lnTo>
                    <a:pt x="352" y="13029"/>
                  </a:lnTo>
                  <a:lnTo>
                    <a:pt x="414" y="13070"/>
                  </a:lnTo>
                  <a:lnTo>
                    <a:pt x="476" y="13111"/>
                  </a:lnTo>
                  <a:lnTo>
                    <a:pt x="548" y="13142"/>
                  </a:lnTo>
                  <a:lnTo>
                    <a:pt x="2430" y="13970"/>
                  </a:lnTo>
                  <a:lnTo>
                    <a:pt x="2358" y="14104"/>
                  </a:lnTo>
                  <a:lnTo>
                    <a:pt x="2296" y="14249"/>
                  </a:lnTo>
                  <a:lnTo>
                    <a:pt x="2182" y="14538"/>
                  </a:lnTo>
                  <a:lnTo>
                    <a:pt x="2089" y="14838"/>
                  </a:lnTo>
                  <a:lnTo>
                    <a:pt x="2016" y="15138"/>
                  </a:lnTo>
                  <a:lnTo>
                    <a:pt x="1975" y="15448"/>
                  </a:lnTo>
                  <a:lnTo>
                    <a:pt x="1954" y="15748"/>
                  </a:lnTo>
                  <a:lnTo>
                    <a:pt x="1954" y="16058"/>
                  </a:lnTo>
                  <a:lnTo>
                    <a:pt x="1975" y="16368"/>
                  </a:lnTo>
                  <a:lnTo>
                    <a:pt x="2027" y="16678"/>
                  </a:lnTo>
                  <a:lnTo>
                    <a:pt x="2099" y="16968"/>
                  </a:lnTo>
                  <a:lnTo>
                    <a:pt x="2141" y="17123"/>
                  </a:lnTo>
                  <a:lnTo>
                    <a:pt x="2192" y="17268"/>
                  </a:lnTo>
                  <a:lnTo>
                    <a:pt x="2254" y="17413"/>
                  </a:lnTo>
                  <a:lnTo>
                    <a:pt x="2316" y="17547"/>
                  </a:lnTo>
                  <a:lnTo>
                    <a:pt x="2378" y="17692"/>
                  </a:lnTo>
                  <a:lnTo>
                    <a:pt x="2461" y="17826"/>
                  </a:lnTo>
                  <a:lnTo>
                    <a:pt x="2533" y="17961"/>
                  </a:lnTo>
                  <a:lnTo>
                    <a:pt x="2627" y="18085"/>
                  </a:lnTo>
                  <a:lnTo>
                    <a:pt x="2720" y="18209"/>
                  </a:lnTo>
                  <a:lnTo>
                    <a:pt x="2813" y="18333"/>
                  </a:lnTo>
                  <a:lnTo>
                    <a:pt x="2916" y="18457"/>
                  </a:lnTo>
                  <a:lnTo>
                    <a:pt x="3030" y="18571"/>
                  </a:lnTo>
                  <a:lnTo>
                    <a:pt x="2792" y="19026"/>
                  </a:lnTo>
                  <a:lnTo>
                    <a:pt x="2575" y="19491"/>
                  </a:lnTo>
                  <a:lnTo>
                    <a:pt x="2378" y="19956"/>
                  </a:lnTo>
                  <a:lnTo>
                    <a:pt x="2192" y="20432"/>
                  </a:lnTo>
                  <a:lnTo>
                    <a:pt x="2037" y="20918"/>
                  </a:lnTo>
                  <a:lnTo>
                    <a:pt x="1903" y="21414"/>
                  </a:lnTo>
                  <a:lnTo>
                    <a:pt x="1779" y="21921"/>
                  </a:lnTo>
                  <a:lnTo>
                    <a:pt x="1686" y="22427"/>
                  </a:lnTo>
                  <a:lnTo>
                    <a:pt x="1665" y="22541"/>
                  </a:lnTo>
                  <a:lnTo>
                    <a:pt x="1665" y="22655"/>
                  </a:lnTo>
                  <a:lnTo>
                    <a:pt x="1665" y="22768"/>
                  </a:lnTo>
                  <a:lnTo>
                    <a:pt x="1675" y="22872"/>
                  </a:lnTo>
                  <a:lnTo>
                    <a:pt x="1696" y="22975"/>
                  </a:lnTo>
                  <a:lnTo>
                    <a:pt x="1717" y="23079"/>
                  </a:lnTo>
                  <a:lnTo>
                    <a:pt x="1758" y="23182"/>
                  </a:lnTo>
                  <a:lnTo>
                    <a:pt x="1799" y="23275"/>
                  </a:lnTo>
                  <a:lnTo>
                    <a:pt x="1851" y="23368"/>
                  </a:lnTo>
                  <a:lnTo>
                    <a:pt x="1913" y="23451"/>
                  </a:lnTo>
                  <a:lnTo>
                    <a:pt x="1985" y="23534"/>
                  </a:lnTo>
                  <a:lnTo>
                    <a:pt x="2068" y="23606"/>
                  </a:lnTo>
                  <a:lnTo>
                    <a:pt x="2151" y="23668"/>
                  </a:lnTo>
                  <a:lnTo>
                    <a:pt x="2244" y="23730"/>
                  </a:lnTo>
                  <a:lnTo>
                    <a:pt x="2358" y="23771"/>
                  </a:lnTo>
                  <a:lnTo>
                    <a:pt x="2471" y="23813"/>
                  </a:lnTo>
                  <a:lnTo>
                    <a:pt x="2740" y="23895"/>
                  </a:lnTo>
                  <a:lnTo>
                    <a:pt x="2999" y="23988"/>
                  </a:lnTo>
                  <a:lnTo>
                    <a:pt x="3247" y="24102"/>
                  </a:lnTo>
                  <a:lnTo>
                    <a:pt x="3485" y="24216"/>
                  </a:lnTo>
                  <a:lnTo>
                    <a:pt x="3712" y="24350"/>
                  </a:lnTo>
                  <a:lnTo>
                    <a:pt x="3929" y="24495"/>
                  </a:lnTo>
                  <a:lnTo>
                    <a:pt x="4146" y="24650"/>
                  </a:lnTo>
                  <a:lnTo>
                    <a:pt x="4343" y="24826"/>
                  </a:lnTo>
                  <a:lnTo>
                    <a:pt x="4529" y="25002"/>
                  </a:lnTo>
                  <a:lnTo>
                    <a:pt x="4715" y="25178"/>
                  </a:lnTo>
                  <a:lnTo>
                    <a:pt x="4881" y="25374"/>
                  </a:lnTo>
                  <a:lnTo>
                    <a:pt x="5036" y="25581"/>
                  </a:lnTo>
                  <a:lnTo>
                    <a:pt x="5180" y="25788"/>
                  </a:lnTo>
                  <a:lnTo>
                    <a:pt x="5315" y="26005"/>
                  </a:lnTo>
                  <a:lnTo>
                    <a:pt x="5439" y="26232"/>
                  </a:lnTo>
                  <a:lnTo>
                    <a:pt x="5553" y="26460"/>
                  </a:lnTo>
                  <a:lnTo>
                    <a:pt x="5656" y="26697"/>
                  </a:lnTo>
                  <a:lnTo>
                    <a:pt x="5739" y="26935"/>
                  </a:lnTo>
                  <a:lnTo>
                    <a:pt x="5811" y="27183"/>
                  </a:lnTo>
                  <a:lnTo>
                    <a:pt x="5873" y="27432"/>
                  </a:lnTo>
                  <a:lnTo>
                    <a:pt x="5925" y="27680"/>
                  </a:lnTo>
                  <a:lnTo>
                    <a:pt x="5966" y="27938"/>
                  </a:lnTo>
                  <a:lnTo>
                    <a:pt x="5987" y="28197"/>
                  </a:lnTo>
                  <a:lnTo>
                    <a:pt x="6008" y="28455"/>
                  </a:lnTo>
                  <a:lnTo>
                    <a:pt x="5997" y="28714"/>
                  </a:lnTo>
                  <a:lnTo>
                    <a:pt x="5987" y="28972"/>
                  </a:lnTo>
                  <a:lnTo>
                    <a:pt x="5956" y="29241"/>
                  </a:lnTo>
                  <a:lnTo>
                    <a:pt x="5914" y="29499"/>
                  </a:lnTo>
                  <a:lnTo>
                    <a:pt x="5863" y="29758"/>
                  </a:lnTo>
                  <a:lnTo>
                    <a:pt x="5790" y="30016"/>
                  </a:lnTo>
                  <a:lnTo>
                    <a:pt x="5697" y="30275"/>
                  </a:lnTo>
                  <a:lnTo>
                    <a:pt x="5604" y="30533"/>
                  </a:lnTo>
                  <a:lnTo>
                    <a:pt x="5563" y="30647"/>
                  </a:lnTo>
                  <a:lnTo>
                    <a:pt x="5542" y="30750"/>
                  </a:lnTo>
                  <a:lnTo>
                    <a:pt x="5542" y="30864"/>
                  </a:lnTo>
                  <a:lnTo>
                    <a:pt x="5553" y="30968"/>
                  </a:lnTo>
                  <a:lnTo>
                    <a:pt x="5573" y="31081"/>
                  </a:lnTo>
                  <a:lnTo>
                    <a:pt x="5604" y="31185"/>
                  </a:lnTo>
                  <a:lnTo>
                    <a:pt x="5656" y="31278"/>
                  </a:lnTo>
                  <a:lnTo>
                    <a:pt x="5708" y="31381"/>
                  </a:lnTo>
                  <a:lnTo>
                    <a:pt x="5780" y="31464"/>
                  </a:lnTo>
                  <a:lnTo>
                    <a:pt x="5852" y="31557"/>
                  </a:lnTo>
                  <a:lnTo>
                    <a:pt x="5925" y="31629"/>
                  </a:lnTo>
                  <a:lnTo>
                    <a:pt x="6018" y="31702"/>
                  </a:lnTo>
                  <a:lnTo>
                    <a:pt x="6101" y="31774"/>
                  </a:lnTo>
                  <a:lnTo>
                    <a:pt x="6194" y="31826"/>
                  </a:lnTo>
                  <a:lnTo>
                    <a:pt x="6297" y="31878"/>
                  </a:lnTo>
                  <a:lnTo>
                    <a:pt x="6390" y="31919"/>
                  </a:lnTo>
                  <a:lnTo>
                    <a:pt x="6607" y="31981"/>
                  </a:lnTo>
                  <a:lnTo>
                    <a:pt x="6824" y="32043"/>
                  </a:lnTo>
                  <a:lnTo>
                    <a:pt x="7041" y="32074"/>
                  </a:lnTo>
                  <a:lnTo>
                    <a:pt x="7248" y="32095"/>
                  </a:lnTo>
                  <a:lnTo>
                    <a:pt x="7445" y="32095"/>
                  </a:lnTo>
                  <a:lnTo>
                    <a:pt x="7641" y="32084"/>
                  </a:lnTo>
                  <a:lnTo>
                    <a:pt x="7838" y="32074"/>
                  </a:lnTo>
                  <a:lnTo>
                    <a:pt x="8034" y="32043"/>
                  </a:lnTo>
                  <a:lnTo>
                    <a:pt x="8427" y="31971"/>
                  </a:lnTo>
                  <a:lnTo>
                    <a:pt x="8830" y="31878"/>
                  </a:lnTo>
                  <a:lnTo>
                    <a:pt x="9233" y="31795"/>
                  </a:lnTo>
                  <a:lnTo>
                    <a:pt x="9451" y="31753"/>
                  </a:lnTo>
                  <a:lnTo>
                    <a:pt x="9668" y="31712"/>
                  </a:lnTo>
                  <a:lnTo>
                    <a:pt x="9823" y="31691"/>
                  </a:lnTo>
                  <a:lnTo>
                    <a:pt x="9968" y="31681"/>
                  </a:lnTo>
                  <a:lnTo>
                    <a:pt x="10226" y="31681"/>
                  </a:lnTo>
                  <a:lnTo>
                    <a:pt x="10340" y="31691"/>
                  </a:lnTo>
                  <a:lnTo>
                    <a:pt x="10443" y="31712"/>
                  </a:lnTo>
                  <a:lnTo>
                    <a:pt x="10547" y="31743"/>
                  </a:lnTo>
                  <a:lnTo>
                    <a:pt x="10629" y="31774"/>
                  </a:lnTo>
                  <a:lnTo>
                    <a:pt x="10722" y="31805"/>
                  </a:lnTo>
                  <a:lnTo>
                    <a:pt x="10795" y="31857"/>
                  </a:lnTo>
                  <a:lnTo>
                    <a:pt x="10867" y="31898"/>
                  </a:lnTo>
                  <a:lnTo>
                    <a:pt x="10929" y="31960"/>
                  </a:lnTo>
                  <a:lnTo>
                    <a:pt x="10991" y="32022"/>
                  </a:lnTo>
                  <a:lnTo>
                    <a:pt x="11043" y="32084"/>
                  </a:lnTo>
                  <a:lnTo>
                    <a:pt x="11084" y="32157"/>
                  </a:lnTo>
                  <a:lnTo>
                    <a:pt x="11126" y="32239"/>
                  </a:lnTo>
                  <a:lnTo>
                    <a:pt x="11198" y="32405"/>
                  </a:lnTo>
                  <a:lnTo>
                    <a:pt x="11260" y="32591"/>
                  </a:lnTo>
                  <a:lnTo>
                    <a:pt x="11301" y="32787"/>
                  </a:lnTo>
                  <a:lnTo>
                    <a:pt x="11332" y="33005"/>
                  </a:lnTo>
                  <a:lnTo>
                    <a:pt x="11363" y="33222"/>
                  </a:lnTo>
                  <a:lnTo>
                    <a:pt x="11384" y="33459"/>
                  </a:lnTo>
                  <a:lnTo>
                    <a:pt x="11425" y="33956"/>
                  </a:lnTo>
                  <a:lnTo>
                    <a:pt x="11477" y="34442"/>
                  </a:lnTo>
                  <a:lnTo>
                    <a:pt x="11539" y="34907"/>
                  </a:lnTo>
                  <a:lnTo>
                    <a:pt x="11612" y="35362"/>
                  </a:lnTo>
                  <a:lnTo>
                    <a:pt x="11663" y="35589"/>
                  </a:lnTo>
                  <a:lnTo>
                    <a:pt x="11715" y="35806"/>
                  </a:lnTo>
                  <a:lnTo>
                    <a:pt x="11777" y="36024"/>
                  </a:lnTo>
                  <a:lnTo>
                    <a:pt x="11849" y="36230"/>
                  </a:lnTo>
                  <a:lnTo>
                    <a:pt x="11932" y="36427"/>
                  </a:lnTo>
                  <a:lnTo>
                    <a:pt x="12015" y="36623"/>
                  </a:lnTo>
                  <a:lnTo>
                    <a:pt x="12118" y="36809"/>
                  </a:lnTo>
                  <a:lnTo>
                    <a:pt x="12232" y="36996"/>
                  </a:lnTo>
                  <a:lnTo>
                    <a:pt x="12356" y="37161"/>
                  </a:lnTo>
                  <a:lnTo>
                    <a:pt x="12501" y="37326"/>
                  </a:lnTo>
                  <a:lnTo>
                    <a:pt x="12304" y="37440"/>
                  </a:lnTo>
                  <a:lnTo>
                    <a:pt x="12087" y="37544"/>
                  </a:lnTo>
                  <a:lnTo>
                    <a:pt x="11839" y="37647"/>
                  </a:lnTo>
                  <a:lnTo>
                    <a:pt x="11580" y="37740"/>
                  </a:lnTo>
                  <a:lnTo>
                    <a:pt x="11312" y="37823"/>
                  </a:lnTo>
                  <a:lnTo>
                    <a:pt x="11032" y="37905"/>
                  </a:lnTo>
                  <a:lnTo>
                    <a:pt x="10453" y="38071"/>
                  </a:lnTo>
                  <a:lnTo>
                    <a:pt x="9895" y="38226"/>
                  </a:lnTo>
                  <a:lnTo>
                    <a:pt x="9626" y="38309"/>
                  </a:lnTo>
                  <a:lnTo>
                    <a:pt x="9368" y="38402"/>
                  </a:lnTo>
                  <a:lnTo>
                    <a:pt x="9140" y="38495"/>
                  </a:lnTo>
                  <a:lnTo>
                    <a:pt x="8934" y="38598"/>
                  </a:lnTo>
                  <a:lnTo>
                    <a:pt x="8747" y="38702"/>
                  </a:lnTo>
                  <a:lnTo>
                    <a:pt x="8665" y="38764"/>
                  </a:lnTo>
                  <a:lnTo>
                    <a:pt x="8592" y="38826"/>
                  </a:lnTo>
                  <a:lnTo>
                    <a:pt x="8489" y="38929"/>
                  </a:lnTo>
                  <a:lnTo>
                    <a:pt x="8386" y="39043"/>
                  </a:lnTo>
                  <a:lnTo>
                    <a:pt x="8282" y="39167"/>
                  </a:lnTo>
                  <a:lnTo>
                    <a:pt x="8199" y="39291"/>
                  </a:lnTo>
                  <a:lnTo>
                    <a:pt x="8117" y="39415"/>
                  </a:lnTo>
                  <a:lnTo>
                    <a:pt x="8055" y="39539"/>
                  </a:lnTo>
                  <a:lnTo>
                    <a:pt x="7993" y="39673"/>
                  </a:lnTo>
                  <a:lnTo>
                    <a:pt x="7941" y="39808"/>
                  </a:lnTo>
                  <a:lnTo>
                    <a:pt x="7900" y="39953"/>
                  </a:lnTo>
                  <a:lnTo>
                    <a:pt x="7858" y="40097"/>
                  </a:lnTo>
                  <a:lnTo>
                    <a:pt x="7838" y="40242"/>
                  </a:lnTo>
                  <a:lnTo>
                    <a:pt x="7817" y="40387"/>
                  </a:lnTo>
                  <a:lnTo>
                    <a:pt x="7807" y="40532"/>
                  </a:lnTo>
                  <a:lnTo>
                    <a:pt x="7807" y="40687"/>
                  </a:lnTo>
                  <a:lnTo>
                    <a:pt x="7817" y="40842"/>
                  </a:lnTo>
                  <a:lnTo>
                    <a:pt x="7827" y="40997"/>
                  </a:lnTo>
                  <a:lnTo>
                    <a:pt x="7858" y="41183"/>
                  </a:lnTo>
                  <a:lnTo>
                    <a:pt x="7910" y="41359"/>
                  </a:lnTo>
                  <a:lnTo>
                    <a:pt x="7972" y="41535"/>
                  </a:lnTo>
                  <a:lnTo>
                    <a:pt x="8044" y="41700"/>
                  </a:lnTo>
                  <a:lnTo>
                    <a:pt x="8199" y="42031"/>
                  </a:lnTo>
                  <a:lnTo>
                    <a:pt x="8272" y="42207"/>
                  </a:lnTo>
                  <a:lnTo>
                    <a:pt x="8344" y="42382"/>
                  </a:lnTo>
                  <a:lnTo>
                    <a:pt x="8396" y="42558"/>
                  </a:lnTo>
                  <a:lnTo>
                    <a:pt x="8437" y="42713"/>
                  </a:lnTo>
                  <a:lnTo>
                    <a:pt x="8458" y="42858"/>
                  </a:lnTo>
                  <a:lnTo>
                    <a:pt x="8468" y="42982"/>
                  </a:lnTo>
                  <a:lnTo>
                    <a:pt x="8468" y="43085"/>
                  </a:lnTo>
                  <a:lnTo>
                    <a:pt x="8448" y="43189"/>
                  </a:lnTo>
                  <a:lnTo>
                    <a:pt x="8406" y="43282"/>
                  </a:lnTo>
                  <a:lnTo>
                    <a:pt x="8365" y="43365"/>
                  </a:lnTo>
                  <a:lnTo>
                    <a:pt x="8293" y="43447"/>
                  </a:lnTo>
                  <a:lnTo>
                    <a:pt x="8220" y="43530"/>
                  </a:lnTo>
                  <a:lnTo>
                    <a:pt x="8127" y="43602"/>
                  </a:lnTo>
                  <a:lnTo>
                    <a:pt x="8024" y="43685"/>
                  </a:lnTo>
                  <a:lnTo>
                    <a:pt x="7496" y="44068"/>
                  </a:lnTo>
                  <a:lnTo>
                    <a:pt x="7331" y="44202"/>
                  </a:lnTo>
                  <a:lnTo>
                    <a:pt x="7176" y="44326"/>
                  </a:lnTo>
                  <a:lnTo>
                    <a:pt x="7021" y="44461"/>
                  </a:lnTo>
                  <a:lnTo>
                    <a:pt x="6876" y="44605"/>
                  </a:lnTo>
                  <a:lnTo>
                    <a:pt x="6742" y="44740"/>
                  </a:lnTo>
                  <a:lnTo>
                    <a:pt x="6607" y="44885"/>
                  </a:lnTo>
                  <a:lnTo>
                    <a:pt x="6483" y="45040"/>
                  </a:lnTo>
                  <a:lnTo>
                    <a:pt x="6359" y="45184"/>
                  </a:lnTo>
                  <a:lnTo>
                    <a:pt x="6256" y="45339"/>
                  </a:lnTo>
                  <a:lnTo>
                    <a:pt x="6152" y="45495"/>
                  </a:lnTo>
                  <a:lnTo>
                    <a:pt x="6059" y="45650"/>
                  </a:lnTo>
                  <a:lnTo>
                    <a:pt x="5977" y="45805"/>
                  </a:lnTo>
                  <a:lnTo>
                    <a:pt x="5894" y="45970"/>
                  </a:lnTo>
                  <a:lnTo>
                    <a:pt x="5832" y="46136"/>
                  </a:lnTo>
                  <a:lnTo>
                    <a:pt x="5770" y="46301"/>
                  </a:lnTo>
                  <a:lnTo>
                    <a:pt x="5728" y="46466"/>
                  </a:lnTo>
                  <a:lnTo>
                    <a:pt x="5687" y="46642"/>
                  </a:lnTo>
                  <a:lnTo>
                    <a:pt x="5656" y="46808"/>
                  </a:lnTo>
                  <a:lnTo>
                    <a:pt x="5635" y="46983"/>
                  </a:lnTo>
                  <a:lnTo>
                    <a:pt x="5635" y="47159"/>
                  </a:lnTo>
                  <a:lnTo>
                    <a:pt x="5635" y="47335"/>
                  </a:lnTo>
                  <a:lnTo>
                    <a:pt x="5656" y="47511"/>
                  </a:lnTo>
                  <a:lnTo>
                    <a:pt x="5677" y="47687"/>
                  </a:lnTo>
                  <a:lnTo>
                    <a:pt x="5718" y="47862"/>
                  </a:lnTo>
                  <a:lnTo>
                    <a:pt x="5770" y="48038"/>
                  </a:lnTo>
                  <a:lnTo>
                    <a:pt x="5832" y="48224"/>
                  </a:lnTo>
                  <a:lnTo>
                    <a:pt x="5904" y="48400"/>
                  </a:lnTo>
                  <a:lnTo>
                    <a:pt x="5997" y="48576"/>
                  </a:lnTo>
                  <a:lnTo>
                    <a:pt x="6101" y="48762"/>
                  </a:lnTo>
                  <a:lnTo>
                    <a:pt x="6214" y="48938"/>
                  </a:lnTo>
                  <a:lnTo>
                    <a:pt x="6338" y="49124"/>
                  </a:lnTo>
                  <a:lnTo>
                    <a:pt x="6483" y="49300"/>
                  </a:lnTo>
                  <a:lnTo>
                    <a:pt x="6638" y="49475"/>
                  </a:lnTo>
                  <a:lnTo>
                    <a:pt x="6793" y="49641"/>
                  </a:lnTo>
                  <a:lnTo>
                    <a:pt x="6959" y="49796"/>
                  </a:lnTo>
                  <a:lnTo>
                    <a:pt x="7124" y="49930"/>
                  </a:lnTo>
                  <a:lnTo>
                    <a:pt x="7290" y="50065"/>
                  </a:lnTo>
                  <a:lnTo>
                    <a:pt x="7465" y="50178"/>
                  </a:lnTo>
                  <a:lnTo>
                    <a:pt x="7641" y="50282"/>
                  </a:lnTo>
                  <a:lnTo>
                    <a:pt x="7817" y="50375"/>
                  </a:lnTo>
                  <a:lnTo>
                    <a:pt x="8003" y="50458"/>
                  </a:lnTo>
                  <a:lnTo>
                    <a:pt x="8189" y="50540"/>
                  </a:lnTo>
                  <a:lnTo>
                    <a:pt x="8375" y="50602"/>
                  </a:lnTo>
                  <a:lnTo>
                    <a:pt x="8561" y="50654"/>
                  </a:lnTo>
                  <a:lnTo>
                    <a:pt x="8758" y="50695"/>
                  </a:lnTo>
                  <a:lnTo>
                    <a:pt x="8954" y="50737"/>
                  </a:lnTo>
                  <a:lnTo>
                    <a:pt x="9151" y="50768"/>
                  </a:lnTo>
                  <a:lnTo>
                    <a:pt x="9347" y="50788"/>
                  </a:lnTo>
                  <a:lnTo>
                    <a:pt x="9544" y="50799"/>
                  </a:lnTo>
                  <a:lnTo>
                    <a:pt x="9947" y="50799"/>
                  </a:lnTo>
                  <a:lnTo>
                    <a:pt x="10154" y="50788"/>
                  </a:lnTo>
                  <a:lnTo>
                    <a:pt x="10360" y="50778"/>
                  </a:lnTo>
                  <a:lnTo>
                    <a:pt x="10557" y="50747"/>
                  </a:lnTo>
                  <a:lnTo>
                    <a:pt x="10970" y="50685"/>
                  </a:lnTo>
                  <a:lnTo>
                    <a:pt x="11384" y="50602"/>
                  </a:lnTo>
                  <a:lnTo>
                    <a:pt x="11798" y="50509"/>
                  </a:lnTo>
                  <a:lnTo>
                    <a:pt x="12201" y="50385"/>
                  </a:lnTo>
                  <a:lnTo>
                    <a:pt x="12604" y="50261"/>
                  </a:lnTo>
                  <a:lnTo>
                    <a:pt x="12676" y="50447"/>
                  </a:lnTo>
                  <a:lnTo>
                    <a:pt x="12759" y="50633"/>
                  </a:lnTo>
                  <a:lnTo>
                    <a:pt x="12842" y="50819"/>
                  </a:lnTo>
                  <a:lnTo>
                    <a:pt x="12945" y="50995"/>
                  </a:lnTo>
                  <a:lnTo>
                    <a:pt x="13049" y="51171"/>
                  </a:lnTo>
                  <a:lnTo>
                    <a:pt x="13173" y="51326"/>
                  </a:lnTo>
                  <a:lnTo>
                    <a:pt x="13297" y="51491"/>
                  </a:lnTo>
                  <a:lnTo>
                    <a:pt x="13421" y="51636"/>
                  </a:lnTo>
                  <a:lnTo>
                    <a:pt x="13566" y="51781"/>
                  </a:lnTo>
                  <a:lnTo>
                    <a:pt x="13710" y="51926"/>
                  </a:lnTo>
                  <a:lnTo>
                    <a:pt x="13855" y="52050"/>
                  </a:lnTo>
                  <a:lnTo>
                    <a:pt x="14021" y="52174"/>
                  </a:lnTo>
                  <a:lnTo>
                    <a:pt x="14186" y="52288"/>
                  </a:lnTo>
                  <a:lnTo>
                    <a:pt x="14351" y="52391"/>
                  </a:lnTo>
                  <a:lnTo>
                    <a:pt x="14527" y="52484"/>
                  </a:lnTo>
                  <a:lnTo>
                    <a:pt x="14703" y="52577"/>
                  </a:lnTo>
                  <a:lnTo>
                    <a:pt x="14424" y="52753"/>
                  </a:lnTo>
                  <a:lnTo>
                    <a:pt x="14145" y="52918"/>
                  </a:lnTo>
                  <a:lnTo>
                    <a:pt x="13855" y="53073"/>
                  </a:lnTo>
                  <a:lnTo>
                    <a:pt x="13555" y="53229"/>
                  </a:lnTo>
                  <a:lnTo>
                    <a:pt x="12956" y="53518"/>
                  </a:lnTo>
                  <a:lnTo>
                    <a:pt x="12356" y="53797"/>
                  </a:lnTo>
                  <a:lnTo>
                    <a:pt x="11746" y="54076"/>
                  </a:lnTo>
                  <a:lnTo>
                    <a:pt x="11146" y="54366"/>
                  </a:lnTo>
                  <a:lnTo>
                    <a:pt x="10857" y="54521"/>
                  </a:lnTo>
                  <a:lnTo>
                    <a:pt x="10567" y="54676"/>
                  </a:lnTo>
                  <a:lnTo>
                    <a:pt x="10288" y="54841"/>
                  </a:lnTo>
                  <a:lnTo>
                    <a:pt x="10009" y="55017"/>
                  </a:lnTo>
                  <a:lnTo>
                    <a:pt x="9668" y="55255"/>
                  </a:lnTo>
                  <a:lnTo>
                    <a:pt x="9337" y="55493"/>
                  </a:lnTo>
                  <a:lnTo>
                    <a:pt x="9027" y="55741"/>
                  </a:lnTo>
                  <a:lnTo>
                    <a:pt x="8727" y="55999"/>
                  </a:lnTo>
                  <a:lnTo>
                    <a:pt x="8448" y="56268"/>
                  </a:lnTo>
                  <a:lnTo>
                    <a:pt x="8189" y="56547"/>
                  </a:lnTo>
                  <a:lnTo>
                    <a:pt x="7941" y="56837"/>
                  </a:lnTo>
                  <a:lnTo>
                    <a:pt x="7703" y="57137"/>
                  </a:lnTo>
                  <a:lnTo>
                    <a:pt x="7496" y="57457"/>
                  </a:lnTo>
                  <a:lnTo>
                    <a:pt x="7310" y="57778"/>
                  </a:lnTo>
                  <a:lnTo>
                    <a:pt x="7135" y="58119"/>
                  </a:lnTo>
                  <a:lnTo>
                    <a:pt x="7062" y="58295"/>
                  </a:lnTo>
                  <a:lnTo>
                    <a:pt x="6990" y="58481"/>
                  </a:lnTo>
                  <a:lnTo>
                    <a:pt x="6917" y="58657"/>
                  </a:lnTo>
                  <a:lnTo>
                    <a:pt x="6866" y="58843"/>
                  </a:lnTo>
                  <a:lnTo>
                    <a:pt x="6804" y="59029"/>
                  </a:lnTo>
                  <a:lnTo>
                    <a:pt x="6752" y="59225"/>
                  </a:lnTo>
                  <a:lnTo>
                    <a:pt x="6711" y="59422"/>
                  </a:lnTo>
                  <a:lnTo>
                    <a:pt x="6680" y="59618"/>
                  </a:lnTo>
                  <a:lnTo>
                    <a:pt x="6649" y="59825"/>
                  </a:lnTo>
                  <a:lnTo>
                    <a:pt x="6618" y="60032"/>
                  </a:lnTo>
                  <a:lnTo>
                    <a:pt x="6618" y="60166"/>
                  </a:lnTo>
                  <a:lnTo>
                    <a:pt x="6628" y="60301"/>
                  </a:lnTo>
                  <a:lnTo>
                    <a:pt x="6669" y="60425"/>
                  </a:lnTo>
                  <a:lnTo>
                    <a:pt x="6721" y="60539"/>
                  </a:lnTo>
                  <a:lnTo>
                    <a:pt x="6783" y="60642"/>
                  </a:lnTo>
                  <a:lnTo>
                    <a:pt x="6866" y="60745"/>
                  </a:lnTo>
                  <a:lnTo>
                    <a:pt x="6959" y="60838"/>
                  </a:lnTo>
                  <a:lnTo>
                    <a:pt x="7062" y="60921"/>
                  </a:lnTo>
                  <a:lnTo>
                    <a:pt x="7176" y="60993"/>
                  </a:lnTo>
                  <a:lnTo>
                    <a:pt x="7290" y="61055"/>
                  </a:lnTo>
                  <a:lnTo>
                    <a:pt x="7414" y="61097"/>
                  </a:lnTo>
                  <a:lnTo>
                    <a:pt x="7538" y="61138"/>
                  </a:lnTo>
                  <a:lnTo>
                    <a:pt x="7662" y="61159"/>
                  </a:lnTo>
                  <a:lnTo>
                    <a:pt x="7796" y="61159"/>
                  </a:lnTo>
                  <a:lnTo>
                    <a:pt x="7920" y="61149"/>
                  </a:lnTo>
                  <a:lnTo>
                    <a:pt x="8044" y="61118"/>
                  </a:lnTo>
                  <a:lnTo>
                    <a:pt x="9223" y="60756"/>
                  </a:lnTo>
                  <a:lnTo>
                    <a:pt x="10412" y="60394"/>
                  </a:lnTo>
                  <a:lnTo>
                    <a:pt x="12790" y="59680"/>
                  </a:lnTo>
                  <a:lnTo>
                    <a:pt x="15179" y="58977"/>
                  </a:lnTo>
                  <a:lnTo>
                    <a:pt x="17567" y="58274"/>
                  </a:lnTo>
                  <a:lnTo>
                    <a:pt x="19955" y="57540"/>
                  </a:lnTo>
                  <a:lnTo>
                    <a:pt x="21134" y="57168"/>
                  </a:lnTo>
                  <a:lnTo>
                    <a:pt x="22323" y="56796"/>
                  </a:lnTo>
                  <a:lnTo>
                    <a:pt x="23502" y="56403"/>
                  </a:lnTo>
                  <a:lnTo>
                    <a:pt x="24681" y="55999"/>
                  </a:lnTo>
                  <a:lnTo>
                    <a:pt x="25849" y="55596"/>
                  </a:lnTo>
                  <a:lnTo>
                    <a:pt x="27007" y="55172"/>
                  </a:lnTo>
                  <a:lnTo>
                    <a:pt x="27369" y="55028"/>
                  </a:lnTo>
                  <a:lnTo>
                    <a:pt x="27720" y="54883"/>
                  </a:lnTo>
                  <a:lnTo>
                    <a:pt x="28082" y="54717"/>
                  </a:lnTo>
                  <a:lnTo>
                    <a:pt x="28434" y="54552"/>
                  </a:lnTo>
                  <a:lnTo>
                    <a:pt x="28775" y="54366"/>
                  </a:lnTo>
                  <a:lnTo>
                    <a:pt x="29106" y="54169"/>
                  </a:lnTo>
                  <a:lnTo>
                    <a:pt x="29437" y="53952"/>
                  </a:lnTo>
                  <a:lnTo>
                    <a:pt x="29747" y="53725"/>
                  </a:lnTo>
                  <a:lnTo>
                    <a:pt x="30036" y="53487"/>
                  </a:lnTo>
                  <a:lnTo>
                    <a:pt x="30181" y="53353"/>
                  </a:lnTo>
                  <a:lnTo>
                    <a:pt x="30316" y="53218"/>
                  </a:lnTo>
                  <a:lnTo>
                    <a:pt x="30450" y="53084"/>
                  </a:lnTo>
                  <a:lnTo>
                    <a:pt x="30574" y="52939"/>
                  </a:lnTo>
                  <a:lnTo>
                    <a:pt x="30698" y="52794"/>
                  </a:lnTo>
                  <a:lnTo>
                    <a:pt x="30822" y="52649"/>
                  </a:lnTo>
                  <a:lnTo>
                    <a:pt x="30926" y="52494"/>
                  </a:lnTo>
                  <a:lnTo>
                    <a:pt x="31029" y="52329"/>
                  </a:lnTo>
                  <a:lnTo>
                    <a:pt x="31132" y="52164"/>
                  </a:lnTo>
                  <a:lnTo>
                    <a:pt x="31225" y="51998"/>
                  </a:lnTo>
                  <a:lnTo>
                    <a:pt x="31308" y="51822"/>
                  </a:lnTo>
                  <a:lnTo>
                    <a:pt x="31381" y="51636"/>
                  </a:lnTo>
                  <a:lnTo>
                    <a:pt x="31453" y="51450"/>
                  </a:lnTo>
                  <a:lnTo>
                    <a:pt x="31515" y="51264"/>
                  </a:lnTo>
                  <a:lnTo>
                    <a:pt x="31577" y="51068"/>
                  </a:lnTo>
                  <a:lnTo>
                    <a:pt x="31618" y="50881"/>
                  </a:lnTo>
                  <a:lnTo>
                    <a:pt x="31660" y="50685"/>
                  </a:lnTo>
                  <a:lnTo>
                    <a:pt x="31680" y="50499"/>
                  </a:lnTo>
                  <a:lnTo>
                    <a:pt x="31711" y="50313"/>
                  </a:lnTo>
                  <a:lnTo>
                    <a:pt x="31722" y="50127"/>
                  </a:lnTo>
                  <a:lnTo>
                    <a:pt x="31722" y="49941"/>
                  </a:lnTo>
                  <a:lnTo>
                    <a:pt x="31722" y="49754"/>
                  </a:lnTo>
                  <a:lnTo>
                    <a:pt x="31711" y="49568"/>
                  </a:lnTo>
                  <a:lnTo>
                    <a:pt x="31691" y="49393"/>
                  </a:lnTo>
                  <a:lnTo>
                    <a:pt x="31670" y="49206"/>
                  </a:lnTo>
                  <a:lnTo>
                    <a:pt x="31639" y="49031"/>
                  </a:lnTo>
                  <a:lnTo>
                    <a:pt x="31587" y="48855"/>
                  </a:lnTo>
                  <a:lnTo>
                    <a:pt x="31546" y="48689"/>
                  </a:lnTo>
                  <a:lnTo>
                    <a:pt x="31484" y="48514"/>
                  </a:lnTo>
                  <a:lnTo>
                    <a:pt x="31422" y="48348"/>
                  </a:lnTo>
                  <a:lnTo>
                    <a:pt x="31587" y="48214"/>
                  </a:lnTo>
                  <a:lnTo>
                    <a:pt x="31753" y="48059"/>
                  </a:lnTo>
                  <a:lnTo>
                    <a:pt x="31908" y="47893"/>
                  </a:lnTo>
                  <a:lnTo>
                    <a:pt x="32042" y="47718"/>
                  </a:lnTo>
                  <a:lnTo>
                    <a:pt x="32177" y="47521"/>
                  </a:lnTo>
                  <a:lnTo>
                    <a:pt x="32290" y="47325"/>
                  </a:lnTo>
                  <a:lnTo>
                    <a:pt x="32404" y="47118"/>
                  </a:lnTo>
                  <a:lnTo>
                    <a:pt x="32497" y="46911"/>
                  </a:lnTo>
                  <a:lnTo>
                    <a:pt x="32580" y="46694"/>
                  </a:lnTo>
                  <a:lnTo>
                    <a:pt x="32642" y="46466"/>
                  </a:lnTo>
                  <a:lnTo>
                    <a:pt x="32694" y="46239"/>
                  </a:lnTo>
                  <a:lnTo>
                    <a:pt x="32735" y="46012"/>
                  </a:lnTo>
                  <a:lnTo>
                    <a:pt x="32756" y="45774"/>
                  </a:lnTo>
                  <a:lnTo>
                    <a:pt x="32766" y="45546"/>
                  </a:lnTo>
                  <a:lnTo>
                    <a:pt x="32756" y="45319"/>
                  </a:lnTo>
                  <a:lnTo>
                    <a:pt x="32735" y="45081"/>
                  </a:lnTo>
                  <a:lnTo>
                    <a:pt x="32694" y="44874"/>
                  </a:lnTo>
                  <a:lnTo>
                    <a:pt x="32652" y="44667"/>
                  </a:lnTo>
                  <a:lnTo>
                    <a:pt x="32590" y="44471"/>
                  </a:lnTo>
                  <a:lnTo>
                    <a:pt x="32518" y="44285"/>
                  </a:lnTo>
                  <a:lnTo>
                    <a:pt x="32445" y="44109"/>
                  </a:lnTo>
                  <a:lnTo>
                    <a:pt x="32352" y="43933"/>
                  </a:lnTo>
                  <a:lnTo>
                    <a:pt x="32249" y="43778"/>
                  </a:lnTo>
                  <a:lnTo>
                    <a:pt x="32146" y="43623"/>
                  </a:lnTo>
                  <a:lnTo>
                    <a:pt x="32032" y="43489"/>
                  </a:lnTo>
                  <a:lnTo>
                    <a:pt x="31908" y="43354"/>
                  </a:lnTo>
                  <a:lnTo>
                    <a:pt x="31773" y="43220"/>
                  </a:lnTo>
                  <a:lnTo>
                    <a:pt x="31639" y="43106"/>
                  </a:lnTo>
                  <a:lnTo>
                    <a:pt x="31494" y="42992"/>
                  </a:lnTo>
                  <a:lnTo>
                    <a:pt x="31339" y="42889"/>
                  </a:lnTo>
                  <a:lnTo>
                    <a:pt x="31184" y="42786"/>
                  </a:lnTo>
                  <a:lnTo>
                    <a:pt x="31019" y="42693"/>
                  </a:lnTo>
                  <a:lnTo>
                    <a:pt x="30853" y="42610"/>
                  </a:lnTo>
                  <a:lnTo>
                    <a:pt x="30677" y="42537"/>
                  </a:lnTo>
                  <a:lnTo>
                    <a:pt x="30502" y="42465"/>
                  </a:lnTo>
                  <a:lnTo>
                    <a:pt x="30326" y="42393"/>
                  </a:lnTo>
                  <a:lnTo>
                    <a:pt x="30140" y="42331"/>
                  </a:lnTo>
                  <a:lnTo>
                    <a:pt x="29954" y="42279"/>
                  </a:lnTo>
                  <a:lnTo>
                    <a:pt x="29561" y="42186"/>
                  </a:lnTo>
                  <a:lnTo>
                    <a:pt x="29168" y="42114"/>
                  </a:lnTo>
                  <a:lnTo>
                    <a:pt x="28775" y="42062"/>
                  </a:lnTo>
                  <a:lnTo>
                    <a:pt x="28372" y="42021"/>
                  </a:lnTo>
                  <a:lnTo>
                    <a:pt x="27969" y="41990"/>
                  </a:lnTo>
                  <a:lnTo>
                    <a:pt x="28051" y="41731"/>
                  </a:lnTo>
                  <a:lnTo>
                    <a:pt x="28113" y="41462"/>
                  </a:lnTo>
                  <a:lnTo>
                    <a:pt x="28155" y="41204"/>
                  </a:lnTo>
                  <a:lnTo>
                    <a:pt x="28196" y="40935"/>
                  </a:lnTo>
                  <a:lnTo>
                    <a:pt x="28217" y="40676"/>
                  </a:lnTo>
                  <a:lnTo>
                    <a:pt x="28237" y="40418"/>
                  </a:lnTo>
                  <a:lnTo>
                    <a:pt x="28237" y="40170"/>
                  </a:lnTo>
                  <a:lnTo>
                    <a:pt x="28227" y="39911"/>
                  </a:lnTo>
                  <a:lnTo>
                    <a:pt x="28206" y="39663"/>
                  </a:lnTo>
                  <a:lnTo>
                    <a:pt x="28165" y="39415"/>
                  </a:lnTo>
                  <a:lnTo>
                    <a:pt x="28124" y="39156"/>
                  </a:lnTo>
                  <a:lnTo>
                    <a:pt x="28072" y="38908"/>
                  </a:lnTo>
                  <a:lnTo>
                    <a:pt x="28010" y="38671"/>
                  </a:lnTo>
                  <a:lnTo>
                    <a:pt x="27948" y="38422"/>
                  </a:lnTo>
                  <a:lnTo>
                    <a:pt x="27865" y="38174"/>
                  </a:lnTo>
                  <a:lnTo>
                    <a:pt x="27772" y="37936"/>
                  </a:lnTo>
                  <a:lnTo>
                    <a:pt x="27679" y="37699"/>
                  </a:lnTo>
                  <a:lnTo>
                    <a:pt x="27576" y="37450"/>
                  </a:lnTo>
                  <a:lnTo>
                    <a:pt x="27472" y="37213"/>
                  </a:lnTo>
                  <a:lnTo>
                    <a:pt x="27348" y="36975"/>
                  </a:lnTo>
                  <a:lnTo>
                    <a:pt x="27100" y="36510"/>
                  </a:lnTo>
                  <a:lnTo>
                    <a:pt x="26821" y="36034"/>
                  </a:lnTo>
                  <a:lnTo>
                    <a:pt x="26531" y="35569"/>
                  </a:lnTo>
                  <a:lnTo>
                    <a:pt x="26221" y="35103"/>
                  </a:lnTo>
                  <a:lnTo>
                    <a:pt x="25890" y="34638"/>
                  </a:lnTo>
                  <a:lnTo>
                    <a:pt x="25559" y="34183"/>
                  </a:lnTo>
                  <a:lnTo>
                    <a:pt x="24867" y="33263"/>
                  </a:lnTo>
                  <a:lnTo>
                    <a:pt x="24174" y="32343"/>
                  </a:lnTo>
                  <a:lnTo>
                    <a:pt x="23833" y="31888"/>
                  </a:lnTo>
                  <a:lnTo>
                    <a:pt x="23492" y="31423"/>
                  </a:lnTo>
                  <a:lnTo>
                    <a:pt x="23171" y="30957"/>
                  </a:lnTo>
                  <a:lnTo>
                    <a:pt x="22861" y="30502"/>
                  </a:lnTo>
                  <a:lnTo>
                    <a:pt x="22561" y="30027"/>
                  </a:lnTo>
                  <a:lnTo>
                    <a:pt x="22292" y="29561"/>
                  </a:lnTo>
                  <a:lnTo>
                    <a:pt x="22034" y="29086"/>
                  </a:lnTo>
                  <a:lnTo>
                    <a:pt x="21920" y="28848"/>
                  </a:lnTo>
                  <a:lnTo>
                    <a:pt x="21817" y="28610"/>
                  </a:lnTo>
                  <a:lnTo>
                    <a:pt x="21713" y="28372"/>
                  </a:lnTo>
                  <a:lnTo>
                    <a:pt x="21610" y="28135"/>
                  </a:lnTo>
                  <a:lnTo>
                    <a:pt x="21527" y="27886"/>
                  </a:lnTo>
                  <a:lnTo>
                    <a:pt x="21444" y="27649"/>
                  </a:lnTo>
                  <a:lnTo>
                    <a:pt x="21382" y="27401"/>
                  </a:lnTo>
                  <a:lnTo>
                    <a:pt x="21320" y="27152"/>
                  </a:lnTo>
                  <a:lnTo>
                    <a:pt x="21269" y="26904"/>
                  </a:lnTo>
                  <a:lnTo>
                    <a:pt x="21227" y="26656"/>
                  </a:lnTo>
                  <a:lnTo>
                    <a:pt x="21155" y="26149"/>
                  </a:lnTo>
                  <a:lnTo>
                    <a:pt x="21093" y="25632"/>
                  </a:lnTo>
                  <a:lnTo>
                    <a:pt x="20979" y="24588"/>
                  </a:lnTo>
                  <a:lnTo>
                    <a:pt x="20917" y="24051"/>
                  </a:lnTo>
                  <a:lnTo>
                    <a:pt x="20834" y="23523"/>
                  </a:lnTo>
                  <a:lnTo>
                    <a:pt x="20741" y="23006"/>
                  </a:lnTo>
                  <a:lnTo>
                    <a:pt x="20690" y="22748"/>
                  </a:lnTo>
                  <a:lnTo>
                    <a:pt x="20628" y="22489"/>
                  </a:lnTo>
                  <a:lnTo>
                    <a:pt x="20565" y="22231"/>
                  </a:lnTo>
                  <a:lnTo>
                    <a:pt x="20493" y="21983"/>
                  </a:lnTo>
                  <a:lnTo>
                    <a:pt x="20410" y="21734"/>
                  </a:lnTo>
                  <a:lnTo>
                    <a:pt x="20317" y="21497"/>
                  </a:lnTo>
                  <a:lnTo>
                    <a:pt x="20224" y="21259"/>
                  </a:lnTo>
                  <a:lnTo>
                    <a:pt x="20111" y="21031"/>
                  </a:lnTo>
                  <a:lnTo>
                    <a:pt x="19997" y="20804"/>
                  </a:lnTo>
                  <a:lnTo>
                    <a:pt x="19862" y="20587"/>
                  </a:lnTo>
                  <a:lnTo>
                    <a:pt x="19728" y="20370"/>
                  </a:lnTo>
                  <a:lnTo>
                    <a:pt x="19573" y="20163"/>
                  </a:lnTo>
                  <a:lnTo>
                    <a:pt x="19407" y="19966"/>
                  </a:lnTo>
                  <a:lnTo>
                    <a:pt x="19232" y="19770"/>
                  </a:lnTo>
                  <a:lnTo>
                    <a:pt x="19035" y="19594"/>
                  </a:lnTo>
                  <a:lnTo>
                    <a:pt x="18828" y="19418"/>
                  </a:lnTo>
                  <a:lnTo>
                    <a:pt x="18611" y="19253"/>
                  </a:lnTo>
                  <a:lnTo>
                    <a:pt x="18374" y="19088"/>
                  </a:lnTo>
                  <a:lnTo>
                    <a:pt x="18239" y="19005"/>
                  </a:lnTo>
                  <a:lnTo>
                    <a:pt x="18105" y="18932"/>
                  </a:lnTo>
                  <a:lnTo>
                    <a:pt x="17960" y="18870"/>
                  </a:lnTo>
                  <a:lnTo>
                    <a:pt x="17815" y="18808"/>
                  </a:lnTo>
                  <a:lnTo>
                    <a:pt x="17670" y="18746"/>
                  </a:lnTo>
                  <a:lnTo>
                    <a:pt x="17526" y="18695"/>
                  </a:lnTo>
                  <a:lnTo>
                    <a:pt x="17236" y="18612"/>
                  </a:lnTo>
                  <a:lnTo>
                    <a:pt x="16936" y="18560"/>
                  </a:lnTo>
                  <a:lnTo>
                    <a:pt x="16647" y="18519"/>
                  </a:lnTo>
                  <a:lnTo>
                    <a:pt x="16347" y="18509"/>
                  </a:lnTo>
                  <a:lnTo>
                    <a:pt x="16057" y="18519"/>
                  </a:lnTo>
                  <a:lnTo>
                    <a:pt x="16233" y="18209"/>
                  </a:lnTo>
                  <a:lnTo>
                    <a:pt x="16430" y="17888"/>
                  </a:lnTo>
                  <a:lnTo>
                    <a:pt x="16636" y="17578"/>
                  </a:lnTo>
                  <a:lnTo>
                    <a:pt x="16854" y="17278"/>
                  </a:lnTo>
                  <a:lnTo>
                    <a:pt x="17071" y="16968"/>
                  </a:lnTo>
                  <a:lnTo>
                    <a:pt x="17298" y="16668"/>
                  </a:lnTo>
                  <a:lnTo>
                    <a:pt x="17763" y="16068"/>
                  </a:lnTo>
                  <a:lnTo>
                    <a:pt x="18229" y="15479"/>
                  </a:lnTo>
                  <a:lnTo>
                    <a:pt x="18694" y="14890"/>
                  </a:lnTo>
                  <a:lnTo>
                    <a:pt x="19149" y="14290"/>
                  </a:lnTo>
                  <a:lnTo>
                    <a:pt x="19366" y="13990"/>
                  </a:lnTo>
                  <a:lnTo>
                    <a:pt x="19573" y="13690"/>
                  </a:lnTo>
                  <a:lnTo>
                    <a:pt x="19780" y="13380"/>
                  </a:lnTo>
                  <a:lnTo>
                    <a:pt x="19966" y="13070"/>
                  </a:lnTo>
                  <a:lnTo>
                    <a:pt x="20142" y="12760"/>
                  </a:lnTo>
                  <a:lnTo>
                    <a:pt x="20307" y="12439"/>
                  </a:lnTo>
                  <a:lnTo>
                    <a:pt x="20462" y="12108"/>
                  </a:lnTo>
                  <a:lnTo>
                    <a:pt x="20596" y="11788"/>
                  </a:lnTo>
                  <a:lnTo>
                    <a:pt x="20710" y="11447"/>
                  </a:lnTo>
                  <a:lnTo>
                    <a:pt x="20803" y="11106"/>
                  </a:lnTo>
                  <a:lnTo>
                    <a:pt x="20886" y="10764"/>
                  </a:lnTo>
                  <a:lnTo>
                    <a:pt x="20948" y="10402"/>
                  </a:lnTo>
                  <a:lnTo>
                    <a:pt x="20979" y="10041"/>
                  </a:lnTo>
                  <a:lnTo>
                    <a:pt x="20989" y="9854"/>
                  </a:lnTo>
                  <a:lnTo>
                    <a:pt x="20989" y="9668"/>
                  </a:lnTo>
                  <a:lnTo>
                    <a:pt x="20989" y="9482"/>
                  </a:lnTo>
                  <a:lnTo>
                    <a:pt x="20979" y="9286"/>
                  </a:lnTo>
                  <a:lnTo>
                    <a:pt x="20958" y="9100"/>
                  </a:lnTo>
                  <a:lnTo>
                    <a:pt x="20938" y="8903"/>
                  </a:lnTo>
                  <a:lnTo>
                    <a:pt x="20907" y="8707"/>
                  </a:lnTo>
                  <a:lnTo>
                    <a:pt x="20865" y="8500"/>
                  </a:lnTo>
                  <a:lnTo>
                    <a:pt x="20814" y="8293"/>
                  </a:lnTo>
                  <a:lnTo>
                    <a:pt x="20762" y="8086"/>
                  </a:lnTo>
                  <a:lnTo>
                    <a:pt x="20721" y="7962"/>
                  </a:lnTo>
                  <a:lnTo>
                    <a:pt x="20659" y="7828"/>
                  </a:lnTo>
                  <a:lnTo>
                    <a:pt x="20576" y="7704"/>
                  </a:lnTo>
                  <a:lnTo>
                    <a:pt x="20483" y="7590"/>
                  </a:lnTo>
                  <a:lnTo>
                    <a:pt x="20369" y="7487"/>
                  </a:lnTo>
                  <a:lnTo>
                    <a:pt x="20245" y="7404"/>
                  </a:lnTo>
                  <a:lnTo>
                    <a:pt x="20183" y="7373"/>
                  </a:lnTo>
                  <a:lnTo>
                    <a:pt x="20121" y="7342"/>
                  </a:lnTo>
                  <a:lnTo>
                    <a:pt x="20048" y="7321"/>
                  </a:lnTo>
                  <a:lnTo>
                    <a:pt x="19976" y="7311"/>
                  </a:lnTo>
                  <a:lnTo>
                    <a:pt x="19563" y="7249"/>
                  </a:lnTo>
                  <a:lnTo>
                    <a:pt x="19149" y="7197"/>
                  </a:lnTo>
                  <a:lnTo>
                    <a:pt x="18735" y="7156"/>
                  </a:lnTo>
                  <a:lnTo>
                    <a:pt x="18332" y="7125"/>
                  </a:lnTo>
                  <a:lnTo>
                    <a:pt x="17919" y="7094"/>
                  </a:lnTo>
                  <a:lnTo>
                    <a:pt x="17505" y="7083"/>
                  </a:lnTo>
                  <a:lnTo>
                    <a:pt x="17102" y="7073"/>
                  </a:lnTo>
                  <a:lnTo>
                    <a:pt x="16688" y="7073"/>
                  </a:lnTo>
                  <a:lnTo>
                    <a:pt x="16285" y="7083"/>
                  </a:lnTo>
                  <a:lnTo>
                    <a:pt x="15882" y="7094"/>
                  </a:lnTo>
                  <a:lnTo>
                    <a:pt x="15468" y="7125"/>
                  </a:lnTo>
                  <a:lnTo>
                    <a:pt x="15065" y="7156"/>
                  </a:lnTo>
                  <a:lnTo>
                    <a:pt x="14662" y="7197"/>
                  </a:lnTo>
                  <a:lnTo>
                    <a:pt x="14248" y="7249"/>
                  </a:lnTo>
                  <a:lnTo>
                    <a:pt x="13845" y="7311"/>
                  </a:lnTo>
                  <a:lnTo>
                    <a:pt x="13442" y="7383"/>
                  </a:lnTo>
                  <a:lnTo>
                    <a:pt x="13504" y="7135"/>
                  </a:lnTo>
                  <a:lnTo>
                    <a:pt x="13576" y="6887"/>
                  </a:lnTo>
                  <a:lnTo>
                    <a:pt x="13659" y="6649"/>
                  </a:lnTo>
                  <a:lnTo>
                    <a:pt x="13762" y="6422"/>
                  </a:lnTo>
                  <a:lnTo>
                    <a:pt x="13876" y="6205"/>
                  </a:lnTo>
                  <a:lnTo>
                    <a:pt x="14000" y="5987"/>
                  </a:lnTo>
                  <a:lnTo>
                    <a:pt x="14145" y="5781"/>
                  </a:lnTo>
                  <a:lnTo>
                    <a:pt x="14300" y="5584"/>
                  </a:lnTo>
                  <a:lnTo>
                    <a:pt x="14465" y="5398"/>
                  </a:lnTo>
                  <a:lnTo>
                    <a:pt x="14651" y="5222"/>
                  </a:lnTo>
                  <a:lnTo>
                    <a:pt x="14848" y="5057"/>
                  </a:lnTo>
                  <a:lnTo>
                    <a:pt x="15055" y="4891"/>
                  </a:lnTo>
                  <a:lnTo>
                    <a:pt x="15272" y="4747"/>
                  </a:lnTo>
                  <a:lnTo>
                    <a:pt x="15499" y="4602"/>
                  </a:lnTo>
                  <a:lnTo>
                    <a:pt x="15747" y="4478"/>
                  </a:lnTo>
                  <a:lnTo>
                    <a:pt x="15995" y="4354"/>
                  </a:lnTo>
                  <a:lnTo>
                    <a:pt x="16068" y="4323"/>
                  </a:lnTo>
                  <a:lnTo>
                    <a:pt x="16120" y="4281"/>
                  </a:lnTo>
                  <a:lnTo>
                    <a:pt x="16182" y="4240"/>
                  </a:lnTo>
                  <a:lnTo>
                    <a:pt x="16233" y="4188"/>
                  </a:lnTo>
                  <a:lnTo>
                    <a:pt x="16326" y="4075"/>
                  </a:lnTo>
                  <a:lnTo>
                    <a:pt x="16409" y="3951"/>
                  </a:lnTo>
                  <a:lnTo>
                    <a:pt x="16471" y="3806"/>
                  </a:lnTo>
                  <a:lnTo>
                    <a:pt x="16512" y="3671"/>
                  </a:lnTo>
                  <a:lnTo>
                    <a:pt x="16543" y="3527"/>
                  </a:lnTo>
                  <a:lnTo>
                    <a:pt x="16554" y="3382"/>
                  </a:lnTo>
                  <a:lnTo>
                    <a:pt x="16554" y="3175"/>
                  </a:lnTo>
                  <a:lnTo>
                    <a:pt x="16543" y="2968"/>
                  </a:lnTo>
                  <a:lnTo>
                    <a:pt x="16512" y="2772"/>
                  </a:lnTo>
                  <a:lnTo>
                    <a:pt x="16471" y="2575"/>
                  </a:lnTo>
                  <a:lnTo>
                    <a:pt x="16430" y="2389"/>
                  </a:lnTo>
                  <a:lnTo>
                    <a:pt x="16368" y="2203"/>
                  </a:lnTo>
                  <a:lnTo>
                    <a:pt x="16306" y="2027"/>
                  </a:lnTo>
                  <a:lnTo>
                    <a:pt x="16223" y="1862"/>
                  </a:lnTo>
                  <a:lnTo>
                    <a:pt x="16140" y="1697"/>
                  </a:lnTo>
                  <a:lnTo>
                    <a:pt x="16037" y="1542"/>
                  </a:lnTo>
                  <a:lnTo>
                    <a:pt x="15933" y="1397"/>
                  </a:lnTo>
                  <a:lnTo>
                    <a:pt x="15820" y="1262"/>
                  </a:lnTo>
                  <a:lnTo>
                    <a:pt x="15706" y="1128"/>
                  </a:lnTo>
                  <a:lnTo>
                    <a:pt x="15572" y="994"/>
                  </a:lnTo>
                  <a:lnTo>
                    <a:pt x="15437" y="880"/>
                  </a:lnTo>
                  <a:lnTo>
                    <a:pt x="15303" y="766"/>
                  </a:lnTo>
                  <a:lnTo>
                    <a:pt x="15148" y="663"/>
                  </a:lnTo>
                  <a:lnTo>
                    <a:pt x="14993" y="559"/>
                  </a:lnTo>
                  <a:lnTo>
                    <a:pt x="14837" y="466"/>
                  </a:lnTo>
                  <a:lnTo>
                    <a:pt x="14672" y="383"/>
                  </a:lnTo>
                  <a:lnTo>
                    <a:pt x="14507" y="311"/>
                  </a:lnTo>
                  <a:lnTo>
                    <a:pt x="14331" y="249"/>
                  </a:lnTo>
                  <a:lnTo>
                    <a:pt x="14145" y="187"/>
                  </a:lnTo>
                  <a:lnTo>
                    <a:pt x="13969" y="135"/>
                  </a:lnTo>
                  <a:lnTo>
                    <a:pt x="13783" y="94"/>
                  </a:lnTo>
                  <a:lnTo>
                    <a:pt x="13586" y="53"/>
                  </a:lnTo>
                  <a:lnTo>
                    <a:pt x="13400" y="32"/>
                  </a:lnTo>
                  <a:lnTo>
                    <a:pt x="13204" y="11"/>
                  </a:lnTo>
                  <a:lnTo>
                    <a:pt x="1300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1669325" y="2653925"/>
              <a:ext cx="513900" cy="713700"/>
            </a:xfrm>
            <a:custGeom>
              <a:avLst/>
              <a:gdLst/>
              <a:ahLst/>
              <a:cxnLst/>
              <a:rect l="l" t="t" r="r" b="b"/>
              <a:pathLst>
                <a:path w="20556" h="28548" extrusionOk="0">
                  <a:moveTo>
                    <a:pt x="15179" y="1"/>
                  </a:moveTo>
                  <a:lnTo>
                    <a:pt x="14982" y="11"/>
                  </a:lnTo>
                  <a:lnTo>
                    <a:pt x="14796" y="32"/>
                  </a:lnTo>
                  <a:lnTo>
                    <a:pt x="14600" y="52"/>
                  </a:lnTo>
                  <a:lnTo>
                    <a:pt x="14414" y="83"/>
                  </a:lnTo>
                  <a:lnTo>
                    <a:pt x="14227" y="135"/>
                  </a:lnTo>
                  <a:lnTo>
                    <a:pt x="14041" y="187"/>
                  </a:lnTo>
                  <a:lnTo>
                    <a:pt x="13855" y="249"/>
                  </a:lnTo>
                  <a:lnTo>
                    <a:pt x="13679" y="321"/>
                  </a:lnTo>
                  <a:lnTo>
                    <a:pt x="13504" y="404"/>
                  </a:lnTo>
                  <a:lnTo>
                    <a:pt x="13328" y="497"/>
                  </a:lnTo>
                  <a:lnTo>
                    <a:pt x="13152" y="600"/>
                  </a:lnTo>
                  <a:lnTo>
                    <a:pt x="12987" y="714"/>
                  </a:lnTo>
                  <a:lnTo>
                    <a:pt x="12883" y="766"/>
                  </a:lnTo>
                  <a:lnTo>
                    <a:pt x="12770" y="838"/>
                  </a:lnTo>
                  <a:lnTo>
                    <a:pt x="5863" y="6029"/>
                  </a:lnTo>
                  <a:lnTo>
                    <a:pt x="5759" y="6111"/>
                  </a:lnTo>
                  <a:lnTo>
                    <a:pt x="5666" y="6204"/>
                  </a:lnTo>
                  <a:lnTo>
                    <a:pt x="5584" y="6297"/>
                  </a:lnTo>
                  <a:lnTo>
                    <a:pt x="5511" y="6401"/>
                  </a:lnTo>
                  <a:lnTo>
                    <a:pt x="5449" y="6515"/>
                  </a:lnTo>
                  <a:lnTo>
                    <a:pt x="5398" y="6628"/>
                  </a:lnTo>
                  <a:lnTo>
                    <a:pt x="5346" y="6742"/>
                  </a:lnTo>
                  <a:lnTo>
                    <a:pt x="5315" y="6866"/>
                  </a:lnTo>
                  <a:lnTo>
                    <a:pt x="5304" y="6990"/>
                  </a:lnTo>
                  <a:lnTo>
                    <a:pt x="5294" y="7114"/>
                  </a:lnTo>
                  <a:lnTo>
                    <a:pt x="5315" y="7228"/>
                  </a:lnTo>
                  <a:lnTo>
                    <a:pt x="5335" y="7352"/>
                  </a:lnTo>
                  <a:lnTo>
                    <a:pt x="5387" y="7466"/>
                  </a:lnTo>
                  <a:lnTo>
                    <a:pt x="5449" y="7580"/>
                  </a:lnTo>
                  <a:lnTo>
                    <a:pt x="5532" y="7693"/>
                  </a:lnTo>
                  <a:lnTo>
                    <a:pt x="5635" y="7797"/>
                  </a:lnTo>
                  <a:lnTo>
                    <a:pt x="5935" y="8055"/>
                  </a:lnTo>
                  <a:lnTo>
                    <a:pt x="6235" y="8303"/>
                  </a:lnTo>
                  <a:lnTo>
                    <a:pt x="6545" y="8551"/>
                  </a:lnTo>
                  <a:lnTo>
                    <a:pt x="6866" y="8779"/>
                  </a:lnTo>
                  <a:lnTo>
                    <a:pt x="6514" y="8903"/>
                  </a:lnTo>
                  <a:lnTo>
                    <a:pt x="6163" y="9006"/>
                  </a:lnTo>
                  <a:lnTo>
                    <a:pt x="5811" y="9089"/>
                  </a:lnTo>
                  <a:lnTo>
                    <a:pt x="5439" y="9151"/>
                  </a:lnTo>
                  <a:lnTo>
                    <a:pt x="5067" y="9182"/>
                  </a:lnTo>
                  <a:lnTo>
                    <a:pt x="4684" y="9192"/>
                  </a:lnTo>
                  <a:lnTo>
                    <a:pt x="4291" y="9182"/>
                  </a:lnTo>
                  <a:lnTo>
                    <a:pt x="3898" y="9151"/>
                  </a:lnTo>
                  <a:lnTo>
                    <a:pt x="3092" y="9058"/>
                  </a:lnTo>
                  <a:lnTo>
                    <a:pt x="2689" y="9017"/>
                  </a:lnTo>
                  <a:lnTo>
                    <a:pt x="2492" y="9006"/>
                  </a:lnTo>
                  <a:lnTo>
                    <a:pt x="2296" y="9006"/>
                  </a:lnTo>
                  <a:lnTo>
                    <a:pt x="2089" y="9017"/>
                  </a:lnTo>
                  <a:lnTo>
                    <a:pt x="1892" y="9037"/>
                  </a:lnTo>
                  <a:lnTo>
                    <a:pt x="1706" y="9068"/>
                  </a:lnTo>
                  <a:lnTo>
                    <a:pt x="1510" y="9120"/>
                  </a:lnTo>
                  <a:lnTo>
                    <a:pt x="1324" y="9182"/>
                  </a:lnTo>
                  <a:lnTo>
                    <a:pt x="1138" y="9265"/>
                  </a:lnTo>
                  <a:lnTo>
                    <a:pt x="962" y="9368"/>
                  </a:lnTo>
                  <a:lnTo>
                    <a:pt x="786" y="9482"/>
                  </a:lnTo>
                  <a:lnTo>
                    <a:pt x="662" y="9596"/>
                  </a:lnTo>
                  <a:lnTo>
                    <a:pt x="538" y="9720"/>
                  </a:lnTo>
                  <a:lnTo>
                    <a:pt x="435" y="9844"/>
                  </a:lnTo>
                  <a:lnTo>
                    <a:pt x="331" y="9989"/>
                  </a:lnTo>
                  <a:lnTo>
                    <a:pt x="248" y="10123"/>
                  </a:lnTo>
                  <a:lnTo>
                    <a:pt x="176" y="10278"/>
                  </a:lnTo>
                  <a:lnTo>
                    <a:pt x="114" y="10433"/>
                  </a:lnTo>
                  <a:lnTo>
                    <a:pt x="62" y="10588"/>
                  </a:lnTo>
                  <a:lnTo>
                    <a:pt x="31" y="10754"/>
                  </a:lnTo>
                  <a:lnTo>
                    <a:pt x="11" y="10909"/>
                  </a:lnTo>
                  <a:lnTo>
                    <a:pt x="0" y="11074"/>
                  </a:lnTo>
                  <a:lnTo>
                    <a:pt x="0" y="11250"/>
                  </a:lnTo>
                  <a:lnTo>
                    <a:pt x="11" y="11415"/>
                  </a:lnTo>
                  <a:lnTo>
                    <a:pt x="42" y="11581"/>
                  </a:lnTo>
                  <a:lnTo>
                    <a:pt x="83" y="11746"/>
                  </a:lnTo>
                  <a:lnTo>
                    <a:pt x="135" y="11912"/>
                  </a:lnTo>
                  <a:lnTo>
                    <a:pt x="176" y="11994"/>
                  </a:lnTo>
                  <a:lnTo>
                    <a:pt x="217" y="12088"/>
                  </a:lnTo>
                  <a:lnTo>
                    <a:pt x="280" y="12181"/>
                  </a:lnTo>
                  <a:lnTo>
                    <a:pt x="342" y="12274"/>
                  </a:lnTo>
                  <a:lnTo>
                    <a:pt x="507" y="12460"/>
                  </a:lnTo>
                  <a:lnTo>
                    <a:pt x="683" y="12646"/>
                  </a:lnTo>
                  <a:lnTo>
                    <a:pt x="890" y="12842"/>
                  </a:lnTo>
                  <a:lnTo>
                    <a:pt x="1096" y="13028"/>
                  </a:lnTo>
                  <a:lnTo>
                    <a:pt x="1541" y="13411"/>
                  </a:lnTo>
                  <a:lnTo>
                    <a:pt x="1758" y="13607"/>
                  </a:lnTo>
                  <a:lnTo>
                    <a:pt x="1954" y="13794"/>
                  </a:lnTo>
                  <a:lnTo>
                    <a:pt x="2141" y="13990"/>
                  </a:lnTo>
                  <a:lnTo>
                    <a:pt x="2296" y="14176"/>
                  </a:lnTo>
                  <a:lnTo>
                    <a:pt x="2368" y="14269"/>
                  </a:lnTo>
                  <a:lnTo>
                    <a:pt x="2430" y="14362"/>
                  </a:lnTo>
                  <a:lnTo>
                    <a:pt x="2471" y="14455"/>
                  </a:lnTo>
                  <a:lnTo>
                    <a:pt x="2513" y="14548"/>
                  </a:lnTo>
                  <a:lnTo>
                    <a:pt x="2544" y="14631"/>
                  </a:lnTo>
                  <a:lnTo>
                    <a:pt x="2554" y="14724"/>
                  </a:lnTo>
                  <a:lnTo>
                    <a:pt x="2565" y="14807"/>
                  </a:lnTo>
                  <a:lnTo>
                    <a:pt x="2554" y="14900"/>
                  </a:lnTo>
                  <a:lnTo>
                    <a:pt x="2534" y="14972"/>
                  </a:lnTo>
                  <a:lnTo>
                    <a:pt x="2502" y="15045"/>
                  </a:lnTo>
                  <a:lnTo>
                    <a:pt x="2451" y="15127"/>
                  </a:lnTo>
                  <a:lnTo>
                    <a:pt x="2399" y="15210"/>
                  </a:lnTo>
                  <a:lnTo>
                    <a:pt x="2265" y="15365"/>
                  </a:lnTo>
                  <a:lnTo>
                    <a:pt x="2110" y="15541"/>
                  </a:lnTo>
                  <a:lnTo>
                    <a:pt x="1944" y="15706"/>
                  </a:lnTo>
                  <a:lnTo>
                    <a:pt x="1789" y="15872"/>
                  </a:lnTo>
                  <a:lnTo>
                    <a:pt x="1665" y="16037"/>
                  </a:lnTo>
                  <a:lnTo>
                    <a:pt x="1613" y="16110"/>
                  </a:lnTo>
                  <a:lnTo>
                    <a:pt x="1572" y="16192"/>
                  </a:lnTo>
                  <a:lnTo>
                    <a:pt x="1510" y="16337"/>
                  </a:lnTo>
                  <a:lnTo>
                    <a:pt x="1458" y="16492"/>
                  </a:lnTo>
                  <a:lnTo>
                    <a:pt x="1407" y="16637"/>
                  </a:lnTo>
                  <a:lnTo>
                    <a:pt x="1375" y="16792"/>
                  </a:lnTo>
                  <a:lnTo>
                    <a:pt x="1355" y="16937"/>
                  </a:lnTo>
                  <a:lnTo>
                    <a:pt x="1334" y="17092"/>
                  </a:lnTo>
                  <a:lnTo>
                    <a:pt x="1334" y="17247"/>
                  </a:lnTo>
                  <a:lnTo>
                    <a:pt x="1334" y="17412"/>
                  </a:lnTo>
                  <a:lnTo>
                    <a:pt x="1355" y="17671"/>
                  </a:lnTo>
                  <a:lnTo>
                    <a:pt x="1396" y="17929"/>
                  </a:lnTo>
                  <a:lnTo>
                    <a:pt x="1448" y="18167"/>
                  </a:lnTo>
                  <a:lnTo>
                    <a:pt x="1520" y="18395"/>
                  </a:lnTo>
                  <a:lnTo>
                    <a:pt x="1593" y="18612"/>
                  </a:lnTo>
                  <a:lnTo>
                    <a:pt x="1675" y="18829"/>
                  </a:lnTo>
                  <a:lnTo>
                    <a:pt x="1830" y="19263"/>
                  </a:lnTo>
                  <a:lnTo>
                    <a:pt x="1903" y="19480"/>
                  </a:lnTo>
                  <a:lnTo>
                    <a:pt x="1965" y="19697"/>
                  </a:lnTo>
                  <a:lnTo>
                    <a:pt x="2006" y="19914"/>
                  </a:lnTo>
                  <a:lnTo>
                    <a:pt x="2048" y="20152"/>
                  </a:lnTo>
                  <a:lnTo>
                    <a:pt x="2058" y="20390"/>
                  </a:lnTo>
                  <a:lnTo>
                    <a:pt x="2048" y="20638"/>
                  </a:lnTo>
                  <a:lnTo>
                    <a:pt x="2037" y="20773"/>
                  </a:lnTo>
                  <a:lnTo>
                    <a:pt x="2017" y="20907"/>
                  </a:lnTo>
                  <a:lnTo>
                    <a:pt x="1986" y="21052"/>
                  </a:lnTo>
                  <a:lnTo>
                    <a:pt x="1954" y="21186"/>
                  </a:lnTo>
                  <a:lnTo>
                    <a:pt x="1841" y="21569"/>
                  </a:lnTo>
                  <a:lnTo>
                    <a:pt x="1727" y="21962"/>
                  </a:lnTo>
                  <a:lnTo>
                    <a:pt x="1469" y="22737"/>
                  </a:lnTo>
                  <a:lnTo>
                    <a:pt x="1344" y="23130"/>
                  </a:lnTo>
                  <a:lnTo>
                    <a:pt x="1241" y="23523"/>
                  </a:lnTo>
                  <a:lnTo>
                    <a:pt x="1138" y="23916"/>
                  </a:lnTo>
                  <a:lnTo>
                    <a:pt x="1065" y="24298"/>
                  </a:lnTo>
                  <a:lnTo>
                    <a:pt x="1034" y="24495"/>
                  </a:lnTo>
                  <a:lnTo>
                    <a:pt x="1014" y="24691"/>
                  </a:lnTo>
                  <a:lnTo>
                    <a:pt x="1003" y="24888"/>
                  </a:lnTo>
                  <a:lnTo>
                    <a:pt x="1003" y="25074"/>
                  </a:lnTo>
                  <a:lnTo>
                    <a:pt x="1003" y="25270"/>
                  </a:lnTo>
                  <a:lnTo>
                    <a:pt x="1014" y="25456"/>
                  </a:lnTo>
                  <a:lnTo>
                    <a:pt x="1045" y="25653"/>
                  </a:lnTo>
                  <a:lnTo>
                    <a:pt x="1076" y="25839"/>
                  </a:lnTo>
                  <a:lnTo>
                    <a:pt x="1127" y="26025"/>
                  </a:lnTo>
                  <a:lnTo>
                    <a:pt x="1189" y="26211"/>
                  </a:lnTo>
                  <a:lnTo>
                    <a:pt x="1262" y="26397"/>
                  </a:lnTo>
                  <a:lnTo>
                    <a:pt x="1344" y="26583"/>
                  </a:lnTo>
                  <a:lnTo>
                    <a:pt x="1448" y="26759"/>
                  </a:lnTo>
                  <a:lnTo>
                    <a:pt x="1562" y="26945"/>
                  </a:lnTo>
                  <a:lnTo>
                    <a:pt x="1696" y="27121"/>
                  </a:lnTo>
                  <a:lnTo>
                    <a:pt x="1841" y="27297"/>
                  </a:lnTo>
                  <a:lnTo>
                    <a:pt x="2006" y="27462"/>
                  </a:lnTo>
                  <a:lnTo>
                    <a:pt x="2161" y="27617"/>
                  </a:lnTo>
                  <a:lnTo>
                    <a:pt x="2337" y="27762"/>
                  </a:lnTo>
                  <a:lnTo>
                    <a:pt x="2513" y="27886"/>
                  </a:lnTo>
                  <a:lnTo>
                    <a:pt x="2689" y="28000"/>
                  </a:lnTo>
                  <a:lnTo>
                    <a:pt x="2864" y="28103"/>
                  </a:lnTo>
                  <a:lnTo>
                    <a:pt x="3061" y="28196"/>
                  </a:lnTo>
                  <a:lnTo>
                    <a:pt x="3247" y="28279"/>
                  </a:lnTo>
                  <a:lnTo>
                    <a:pt x="3443" y="28341"/>
                  </a:lnTo>
                  <a:lnTo>
                    <a:pt x="3640" y="28403"/>
                  </a:lnTo>
                  <a:lnTo>
                    <a:pt x="3836" y="28455"/>
                  </a:lnTo>
                  <a:lnTo>
                    <a:pt x="4043" y="28486"/>
                  </a:lnTo>
                  <a:lnTo>
                    <a:pt x="4250" y="28517"/>
                  </a:lnTo>
                  <a:lnTo>
                    <a:pt x="4457" y="28538"/>
                  </a:lnTo>
                  <a:lnTo>
                    <a:pt x="4663" y="28548"/>
                  </a:lnTo>
                  <a:lnTo>
                    <a:pt x="4870" y="28548"/>
                  </a:lnTo>
                  <a:lnTo>
                    <a:pt x="5077" y="28538"/>
                  </a:lnTo>
                  <a:lnTo>
                    <a:pt x="5294" y="28517"/>
                  </a:lnTo>
                  <a:lnTo>
                    <a:pt x="5501" y="28496"/>
                  </a:lnTo>
                  <a:lnTo>
                    <a:pt x="5708" y="28465"/>
                  </a:lnTo>
                  <a:lnTo>
                    <a:pt x="5925" y="28424"/>
                  </a:lnTo>
                  <a:lnTo>
                    <a:pt x="6132" y="28383"/>
                  </a:lnTo>
                  <a:lnTo>
                    <a:pt x="6338" y="28331"/>
                  </a:lnTo>
                  <a:lnTo>
                    <a:pt x="6545" y="28269"/>
                  </a:lnTo>
                  <a:lnTo>
                    <a:pt x="6948" y="28134"/>
                  </a:lnTo>
                  <a:lnTo>
                    <a:pt x="7352" y="27979"/>
                  </a:lnTo>
                  <a:lnTo>
                    <a:pt x="7734" y="27804"/>
                  </a:lnTo>
                  <a:lnTo>
                    <a:pt x="8106" y="27607"/>
                  </a:lnTo>
                  <a:lnTo>
                    <a:pt x="8654" y="27297"/>
                  </a:lnTo>
                  <a:lnTo>
                    <a:pt x="9213" y="26976"/>
                  </a:lnTo>
                  <a:lnTo>
                    <a:pt x="9771" y="26645"/>
                  </a:lnTo>
                  <a:lnTo>
                    <a:pt x="10329" y="26304"/>
                  </a:lnTo>
                  <a:lnTo>
                    <a:pt x="10888" y="25963"/>
                  </a:lnTo>
                  <a:lnTo>
                    <a:pt x="11436" y="25612"/>
                  </a:lnTo>
                  <a:lnTo>
                    <a:pt x="11984" y="25250"/>
                  </a:lnTo>
                  <a:lnTo>
                    <a:pt x="12532" y="24888"/>
                  </a:lnTo>
                  <a:lnTo>
                    <a:pt x="13617" y="24143"/>
                  </a:lnTo>
                  <a:lnTo>
                    <a:pt x="14693" y="23389"/>
                  </a:lnTo>
                  <a:lnTo>
                    <a:pt x="15737" y="22623"/>
                  </a:lnTo>
                  <a:lnTo>
                    <a:pt x="16761" y="21848"/>
                  </a:lnTo>
                  <a:lnTo>
                    <a:pt x="17143" y="21548"/>
                  </a:lnTo>
                  <a:lnTo>
                    <a:pt x="17515" y="21228"/>
                  </a:lnTo>
                  <a:lnTo>
                    <a:pt x="17877" y="20897"/>
                  </a:lnTo>
                  <a:lnTo>
                    <a:pt x="18218" y="20556"/>
                  </a:lnTo>
                  <a:lnTo>
                    <a:pt x="18549" y="20194"/>
                  </a:lnTo>
                  <a:lnTo>
                    <a:pt x="18715" y="20008"/>
                  </a:lnTo>
                  <a:lnTo>
                    <a:pt x="18860" y="19821"/>
                  </a:lnTo>
                  <a:lnTo>
                    <a:pt x="19015" y="19625"/>
                  </a:lnTo>
                  <a:lnTo>
                    <a:pt x="19149" y="19429"/>
                  </a:lnTo>
                  <a:lnTo>
                    <a:pt x="19283" y="19232"/>
                  </a:lnTo>
                  <a:lnTo>
                    <a:pt x="19418" y="19025"/>
                  </a:lnTo>
                  <a:lnTo>
                    <a:pt x="19542" y="18819"/>
                  </a:lnTo>
                  <a:lnTo>
                    <a:pt x="19656" y="18612"/>
                  </a:lnTo>
                  <a:lnTo>
                    <a:pt x="19759" y="18395"/>
                  </a:lnTo>
                  <a:lnTo>
                    <a:pt x="19862" y="18177"/>
                  </a:lnTo>
                  <a:lnTo>
                    <a:pt x="19955" y="17960"/>
                  </a:lnTo>
                  <a:lnTo>
                    <a:pt x="20038" y="17743"/>
                  </a:lnTo>
                  <a:lnTo>
                    <a:pt x="20121" y="17516"/>
                  </a:lnTo>
                  <a:lnTo>
                    <a:pt x="20183" y="17288"/>
                  </a:lnTo>
                  <a:lnTo>
                    <a:pt x="20245" y="17050"/>
                  </a:lnTo>
                  <a:lnTo>
                    <a:pt x="20297" y="16813"/>
                  </a:lnTo>
                  <a:lnTo>
                    <a:pt x="20328" y="16575"/>
                  </a:lnTo>
                  <a:lnTo>
                    <a:pt x="20359" y="16337"/>
                  </a:lnTo>
                  <a:lnTo>
                    <a:pt x="20379" y="16089"/>
                  </a:lnTo>
                  <a:lnTo>
                    <a:pt x="20390" y="15841"/>
                  </a:lnTo>
                  <a:lnTo>
                    <a:pt x="20390" y="15593"/>
                  </a:lnTo>
                  <a:lnTo>
                    <a:pt x="20369" y="15334"/>
                  </a:lnTo>
                  <a:lnTo>
                    <a:pt x="20348" y="15117"/>
                  </a:lnTo>
                  <a:lnTo>
                    <a:pt x="20317" y="14910"/>
                  </a:lnTo>
                  <a:lnTo>
                    <a:pt x="20276" y="14703"/>
                  </a:lnTo>
                  <a:lnTo>
                    <a:pt x="20235" y="14497"/>
                  </a:lnTo>
                  <a:lnTo>
                    <a:pt x="20173" y="14290"/>
                  </a:lnTo>
                  <a:lnTo>
                    <a:pt x="20111" y="14093"/>
                  </a:lnTo>
                  <a:lnTo>
                    <a:pt x="20038" y="13887"/>
                  </a:lnTo>
                  <a:lnTo>
                    <a:pt x="19945" y="13690"/>
                  </a:lnTo>
                  <a:lnTo>
                    <a:pt x="19893" y="13566"/>
                  </a:lnTo>
                  <a:lnTo>
                    <a:pt x="19821" y="13432"/>
                  </a:lnTo>
                  <a:lnTo>
                    <a:pt x="19645" y="13152"/>
                  </a:lnTo>
                  <a:lnTo>
                    <a:pt x="19449" y="12863"/>
                  </a:lnTo>
                  <a:lnTo>
                    <a:pt x="19252" y="12553"/>
                  </a:lnTo>
                  <a:lnTo>
                    <a:pt x="19159" y="12398"/>
                  </a:lnTo>
                  <a:lnTo>
                    <a:pt x="19077" y="12243"/>
                  </a:lnTo>
                  <a:lnTo>
                    <a:pt x="19004" y="12088"/>
                  </a:lnTo>
                  <a:lnTo>
                    <a:pt x="18942" y="11932"/>
                  </a:lnTo>
                  <a:lnTo>
                    <a:pt x="18891" y="11788"/>
                  </a:lnTo>
                  <a:lnTo>
                    <a:pt x="18860" y="11643"/>
                  </a:lnTo>
                  <a:lnTo>
                    <a:pt x="18849" y="11509"/>
                  </a:lnTo>
                  <a:lnTo>
                    <a:pt x="18860" y="11374"/>
                  </a:lnTo>
                  <a:lnTo>
                    <a:pt x="18880" y="11271"/>
                  </a:lnTo>
                  <a:lnTo>
                    <a:pt x="18901" y="11178"/>
                  </a:lnTo>
                  <a:lnTo>
                    <a:pt x="18973" y="10981"/>
                  </a:lnTo>
                  <a:lnTo>
                    <a:pt x="19066" y="10805"/>
                  </a:lnTo>
                  <a:lnTo>
                    <a:pt x="19170" y="10619"/>
                  </a:lnTo>
                  <a:lnTo>
                    <a:pt x="19294" y="10444"/>
                  </a:lnTo>
                  <a:lnTo>
                    <a:pt x="19418" y="10278"/>
                  </a:lnTo>
                  <a:lnTo>
                    <a:pt x="19697" y="9937"/>
                  </a:lnTo>
                  <a:lnTo>
                    <a:pt x="19966" y="9585"/>
                  </a:lnTo>
                  <a:lnTo>
                    <a:pt x="20100" y="9410"/>
                  </a:lnTo>
                  <a:lnTo>
                    <a:pt x="20224" y="9223"/>
                  </a:lnTo>
                  <a:lnTo>
                    <a:pt x="20328" y="9037"/>
                  </a:lnTo>
                  <a:lnTo>
                    <a:pt x="20410" y="8841"/>
                  </a:lnTo>
                  <a:lnTo>
                    <a:pt x="20483" y="8634"/>
                  </a:lnTo>
                  <a:lnTo>
                    <a:pt x="20503" y="8531"/>
                  </a:lnTo>
                  <a:lnTo>
                    <a:pt x="20524" y="8417"/>
                  </a:lnTo>
                  <a:lnTo>
                    <a:pt x="20545" y="8190"/>
                  </a:lnTo>
                  <a:lnTo>
                    <a:pt x="20555" y="7983"/>
                  </a:lnTo>
                  <a:lnTo>
                    <a:pt x="20534" y="7786"/>
                  </a:lnTo>
                  <a:lnTo>
                    <a:pt x="20503" y="7600"/>
                  </a:lnTo>
                  <a:lnTo>
                    <a:pt x="20452" y="7424"/>
                  </a:lnTo>
                  <a:lnTo>
                    <a:pt x="20390" y="7259"/>
                  </a:lnTo>
                  <a:lnTo>
                    <a:pt x="20317" y="7094"/>
                  </a:lnTo>
                  <a:lnTo>
                    <a:pt x="20235" y="6949"/>
                  </a:lnTo>
                  <a:lnTo>
                    <a:pt x="20131" y="6794"/>
                  </a:lnTo>
                  <a:lnTo>
                    <a:pt x="20028" y="6649"/>
                  </a:lnTo>
                  <a:lnTo>
                    <a:pt x="19800" y="6349"/>
                  </a:lnTo>
                  <a:lnTo>
                    <a:pt x="19552" y="6060"/>
                  </a:lnTo>
                  <a:lnTo>
                    <a:pt x="19294" y="5739"/>
                  </a:lnTo>
                  <a:lnTo>
                    <a:pt x="19221" y="5636"/>
                  </a:lnTo>
                  <a:lnTo>
                    <a:pt x="19149" y="5522"/>
                  </a:lnTo>
                  <a:lnTo>
                    <a:pt x="19087" y="5419"/>
                  </a:lnTo>
                  <a:lnTo>
                    <a:pt x="19035" y="5305"/>
                  </a:lnTo>
                  <a:lnTo>
                    <a:pt x="18984" y="5191"/>
                  </a:lnTo>
                  <a:lnTo>
                    <a:pt x="18942" y="5077"/>
                  </a:lnTo>
                  <a:lnTo>
                    <a:pt x="18880" y="4850"/>
                  </a:lnTo>
                  <a:lnTo>
                    <a:pt x="18839" y="4612"/>
                  </a:lnTo>
                  <a:lnTo>
                    <a:pt x="18808" y="4364"/>
                  </a:lnTo>
                  <a:lnTo>
                    <a:pt x="18787" y="4126"/>
                  </a:lnTo>
                  <a:lnTo>
                    <a:pt x="18777" y="3878"/>
                  </a:lnTo>
                  <a:lnTo>
                    <a:pt x="18756" y="3382"/>
                  </a:lnTo>
                  <a:lnTo>
                    <a:pt x="18746" y="3134"/>
                  </a:lnTo>
                  <a:lnTo>
                    <a:pt x="18715" y="2875"/>
                  </a:lnTo>
                  <a:lnTo>
                    <a:pt x="18663" y="2627"/>
                  </a:lnTo>
                  <a:lnTo>
                    <a:pt x="18601" y="2379"/>
                  </a:lnTo>
                  <a:lnTo>
                    <a:pt x="18560" y="2265"/>
                  </a:lnTo>
                  <a:lnTo>
                    <a:pt x="18518" y="2141"/>
                  </a:lnTo>
                  <a:lnTo>
                    <a:pt x="18467" y="2017"/>
                  </a:lnTo>
                  <a:lnTo>
                    <a:pt x="18405" y="1893"/>
                  </a:lnTo>
                  <a:lnTo>
                    <a:pt x="18291" y="1707"/>
                  </a:lnTo>
                  <a:lnTo>
                    <a:pt x="18177" y="1531"/>
                  </a:lnTo>
                  <a:lnTo>
                    <a:pt x="18053" y="1365"/>
                  </a:lnTo>
                  <a:lnTo>
                    <a:pt x="17919" y="1210"/>
                  </a:lnTo>
                  <a:lnTo>
                    <a:pt x="17774" y="1055"/>
                  </a:lnTo>
                  <a:lnTo>
                    <a:pt x="17629" y="921"/>
                  </a:lnTo>
                  <a:lnTo>
                    <a:pt x="17484" y="786"/>
                  </a:lnTo>
                  <a:lnTo>
                    <a:pt x="17329" y="673"/>
                  </a:lnTo>
                  <a:lnTo>
                    <a:pt x="17164" y="559"/>
                  </a:lnTo>
                  <a:lnTo>
                    <a:pt x="16998" y="466"/>
                  </a:lnTo>
                  <a:lnTo>
                    <a:pt x="16833" y="373"/>
                  </a:lnTo>
                  <a:lnTo>
                    <a:pt x="16657" y="290"/>
                  </a:lnTo>
                  <a:lnTo>
                    <a:pt x="16481" y="228"/>
                  </a:lnTo>
                  <a:lnTo>
                    <a:pt x="16295" y="166"/>
                  </a:lnTo>
                  <a:lnTo>
                    <a:pt x="16120" y="114"/>
                  </a:lnTo>
                  <a:lnTo>
                    <a:pt x="15933" y="73"/>
                  </a:lnTo>
                  <a:lnTo>
                    <a:pt x="15747" y="42"/>
                  </a:lnTo>
                  <a:lnTo>
                    <a:pt x="15551" y="21"/>
                  </a:lnTo>
                  <a:lnTo>
                    <a:pt x="15365" y="11"/>
                  </a:lnTo>
                  <a:lnTo>
                    <a:pt x="15179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7"/>
          <p:cNvGrpSpPr/>
          <p:nvPr/>
        </p:nvGrpSpPr>
        <p:grpSpPr>
          <a:xfrm>
            <a:off x="739032" y="1971614"/>
            <a:ext cx="445208" cy="408248"/>
            <a:chOff x="2138250" y="-544500"/>
            <a:chExt cx="451875" cy="412700"/>
          </a:xfrm>
        </p:grpSpPr>
        <p:sp>
          <p:nvSpPr>
            <p:cNvPr id="440" name="Google Shape;440;p17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>
            <a:off x="3812721" y="3116694"/>
            <a:ext cx="354372" cy="357659"/>
            <a:chOff x="2766050" y="-563975"/>
            <a:chExt cx="451850" cy="451650"/>
          </a:xfrm>
        </p:grpSpPr>
        <p:sp>
          <p:nvSpPr>
            <p:cNvPr id="472" name="Google Shape;472;p17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17"/>
          <p:cNvGrpSpPr/>
          <p:nvPr/>
        </p:nvGrpSpPr>
        <p:grpSpPr>
          <a:xfrm>
            <a:off x="3458349" y="1678981"/>
            <a:ext cx="354372" cy="386583"/>
            <a:chOff x="3837000" y="-562300"/>
            <a:chExt cx="451850" cy="448275"/>
          </a:xfrm>
        </p:grpSpPr>
        <p:sp>
          <p:nvSpPr>
            <p:cNvPr id="524" name="Google Shape;524;p17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267025" y="-46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159675" y="-28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17"/>
          <p:cNvGrpSpPr/>
          <p:nvPr/>
        </p:nvGrpSpPr>
        <p:grpSpPr>
          <a:xfrm>
            <a:off x="1570979" y="2223734"/>
            <a:ext cx="347880" cy="348016"/>
            <a:chOff x="4495900" y="-563975"/>
            <a:chExt cx="451875" cy="451650"/>
          </a:xfrm>
        </p:grpSpPr>
        <p:sp>
          <p:nvSpPr>
            <p:cNvPr id="531" name="Google Shape;531;p17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7"/>
          <p:cNvSpPr txBox="1"/>
          <p:nvPr/>
        </p:nvSpPr>
        <p:spPr>
          <a:xfrm>
            <a:off x="5303304" y="1558124"/>
            <a:ext cx="2890031" cy="232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9144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WEATHER PREDICTION MODEL</a:t>
            </a:r>
            <a:endParaRPr sz="3600" dirty="0">
              <a:solidFill>
                <a:schemeClr val="dk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530;p17">
            <a:extLst>
              <a:ext uri="{FF2B5EF4-FFF2-40B4-BE49-F238E27FC236}">
                <a16:creationId xmlns:a16="http://schemas.microsoft.com/office/drawing/2014/main" id="{1C8861CF-54A7-AC3E-C080-EB2BDEA1ABC7}"/>
              </a:ext>
            </a:extLst>
          </p:cNvPr>
          <p:cNvGrpSpPr/>
          <p:nvPr/>
        </p:nvGrpSpPr>
        <p:grpSpPr>
          <a:xfrm>
            <a:off x="3206841" y="3799550"/>
            <a:ext cx="363492" cy="387652"/>
            <a:chOff x="4495900" y="-563975"/>
            <a:chExt cx="451875" cy="451650"/>
          </a:xfrm>
        </p:grpSpPr>
        <p:sp>
          <p:nvSpPr>
            <p:cNvPr id="3" name="Google Shape;531;p17">
              <a:extLst>
                <a:ext uri="{FF2B5EF4-FFF2-40B4-BE49-F238E27FC236}">
                  <a16:creationId xmlns:a16="http://schemas.microsoft.com/office/drawing/2014/main" id="{8BE80B98-7FCC-3089-5336-598E01AD9856}"/>
                </a:ext>
              </a:extLst>
            </p:cNvPr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32;p17">
              <a:extLst>
                <a:ext uri="{FF2B5EF4-FFF2-40B4-BE49-F238E27FC236}">
                  <a16:creationId xmlns:a16="http://schemas.microsoft.com/office/drawing/2014/main" id="{3197FAF6-4F9C-D719-A32F-C5E2DE7CC5CA}"/>
                </a:ext>
              </a:extLst>
            </p:cNvPr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3;p17">
              <a:extLst>
                <a:ext uri="{FF2B5EF4-FFF2-40B4-BE49-F238E27FC236}">
                  <a16:creationId xmlns:a16="http://schemas.microsoft.com/office/drawing/2014/main" id="{4E6D97C4-C3C6-D0BF-4D38-2C46978FD489}"/>
                </a:ext>
              </a:extLst>
            </p:cNvPr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4;p17">
              <a:extLst>
                <a:ext uri="{FF2B5EF4-FFF2-40B4-BE49-F238E27FC236}">
                  <a16:creationId xmlns:a16="http://schemas.microsoft.com/office/drawing/2014/main" id="{2948D3C1-DD85-9688-A887-4B8E1DE2D500}"/>
                </a:ext>
              </a:extLst>
            </p:cNvPr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5;p17">
              <a:extLst>
                <a:ext uri="{FF2B5EF4-FFF2-40B4-BE49-F238E27FC236}">
                  <a16:creationId xmlns:a16="http://schemas.microsoft.com/office/drawing/2014/main" id="{43184309-3C19-A581-E268-727CB3C2AA81}"/>
                </a:ext>
              </a:extLst>
            </p:cNvPr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6;p17">
              <a:extLst>
                <a:ext uri="{FF2B5EF4-FFF2-40B4-BE49-F238E27FC236}">
                  <a16:creationId xmlns:a16="http://schemas.microsoft.com/office/drawing/2014/main" id="{D9754705-2F9D-7AF3-CEF4-689A897447E0}"/>
                </a:ext>
              </a:extLst>
            </p:cNvPr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7;p17">
              <a:extLst>
                <a:ext uri="{FF2B5EF4-FFF2-40B4-BE49-F238E27FC236}">
                  <a16:creationId xmlns:a16="http://schemas.microsoft.com/office/drawing/2014/main" id="{D628A40C-EB1C-7023-04DA-4427890A5DE5}"/>
                </a:ext>
              </a:extLst>
            </p:cNvPr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;p17">
              <a:extLst>
                <a:ext uri="{FF2B5EF4-FFF2-40B4-BE49-F238E27FC236}">
                  <a16:creationId xmlns:a16="http://schemas.microsoft.com/office/drawing/2014/main" id="{435D11A4-64F0-2CD5-E7CF-C2D23E36EC5A}"/>
                </a:ext>
              </a:extLst>
            </p:cNvPr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9;p17">
              <a:extLst>
                <a:ext uri="{FF2B5EF4-FFF2-40B4-BE49-F238E27FC236}">
                  <a16:creationId xmlns:a16="http://schemas.microsoft.com/office/drawing/2014/main" id="{460A3DC1-2550-F475-E407-7380CA7E5081}"/>
                </a:ext>
              </a:extLst>
            </p:cNvPr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;p17">
              <a:extLst>
                <a:ext uri="{FF2B5EF4-FFF2-40B4-BE49-F238E27FC236}">
                  <a16:creationId xmlns:a16="http://schemas.microsoft.com/office/drawing/2014/main" id="{EAD0AD94-36E5-04A3-E0A2-BBEFE24D27AB}"/>
                </a:ext>
              </a:extLst>
            </p:cNvPr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;p17">
              <a:extLst>
                <a:ext uri="{FF2B5EF4-FFF2-40B4-BE49-F238E27FC236}">
                  <a16:creationId xmlns:a16="http://schemas.microsoft.com/office/drawing/2014/main" id="{C1BE3D20-A724-FE39-AF36-14ADC016ACB9}"/>
                </a:ext>
              </a:extLst>
            </p:cNvPr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2;p17">
              <a:extLst>
                <a:ext uri="{FF2B5EF4-FFF2-40B4-BE49-F238E27FC236}">
                  <a16:creationId xmlns:a16="http://schemas.microsoft.com/office/drawing/2014/main" id="{A47E3FD3-AAB7-5525-B3A5-BDE34DDEF257}"/>
                </a:ext>
              </a:extLst>
            </p:cNvPr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71;p17">
            <a:extLst>
              <a:ext uri="{FF2B5EF4-FFF2-40B4-BE49-F238E27FC236}">
                <a16:creationId xmlns:a16="http://schemas.microsoft.com/office/drawing/2014/main" id="{F77476EE-1EC0-ED05-D6F4-0495E2658420}"/>
              </a:ext>
            </a:extLst>
          </p:cNvPr>
          <p:cNvGrpSpPr/>
          <p:nvPr/>
        </p:nvGrpSpPr>
        <p:grpSpPr>
          <a:xfrm>
            <a:off x="193064" y="3968402"/>
            <a:ext cx="354372" cy="357659"/>
            <a:chOff x="2766050" y="-563975"/>
            <a:chExt cx="451850" cy="451650"/>
          </a:xfrm>
        </p:grpSpPr>
        <p:sp>
          <p:nvSpPr>
            <p:cNvPr id="26" name="Google Shape;472;p17">
              <a:extLst>
                <a:ext uri="{FF2B5EF4-FFF2-40B4-BE49-F238E27FC236}">
                  <a16:creationId xmlns:a16="http://schemas.microsoft.com/office/drawing/2014/main" id="{19DD1451-DA04-13ED-47A5-EBEFFEA785A0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3;p17">
              <a:extLst>
                <a:ext uri="{FF2B5EF4-FFF2-40B4-BE49-F238E27FC236}">
                  <a16:creationId xmlns:a16="http://schemas.microsoft.com/office/drawing/2014/main" id="{E223ED07-2DB3-D444-2112-64C0EF8CD6BA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4;p17">
              <a:extLst>
                <a:ext uri="{FF2B5EF4-FFF2-40B4-BE49-F238E27FC236}">
                  <a16:creationId xmlns:a16="http://schemas.microsoft.com/office/drawing/2014/main" id="{2E993AA2-CC4A-2646-DA05-6BD1B347832D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5;p17">
              <a:extLst>
                <a:ext uri="{FF2B5EF4-FFF2-40B4-BE49-F238E27FC236}">
                  <a16:creationId xmlns:a16="http://schemas.microsoft.com/office/drawing/2014/main" id="{2F4F3F5A-2F27-9BE8-CE32-EA3C569D41B5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6;p17">
              <a:extLst>
                <a:ext uri="{FF2B5EF4-FFF2-40B4-BE49-F238E27FC236}">
                  <a16:creationId xmlns:a16="http://schemas.microsoft.com/office/drawing/2014/main" id="{A7BB88CA-0BAF-A7EA-9547-8A51C7D3C4EF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7;p17">
              <a:extLst>
                <a:ext uri="{FF2B5EF4-FFF2-40B4-BE49-F238E27FC236}">
                  <a16:creationId xmlns:a16="http://schemas.microsoft.com/office/drawing/2014/main" id="{95408DBD-0B12-EF1D-6CF6-17DC0D663F82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8;p17">
              <a:extLst>
                <a:ext uri="{FF2B5EF4-FFF2-40B4-BE49-F238E27FC236}">
                  <a16:creationId xmlns:a16="http://schemas.microsoft.com/office/drawing/2014/main" id="{FA7BD852-2A4C-E0BC-635C-6FC802744D4F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9;p17">
              <a:extLst>
                <a:ext uri="{FF2B5EF4-FFF2-40B4-BE49-F238E27FC236}">
                  <a16:creationId xmlns:a16="http://schemas.microsoft.com/office/drawing/2014/main" id="{0BA7EBA1-8751-8082-4277-5B249A0B8DB8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0;p17">
              <a:extLst>
                <a:ext uri="{FF2B5EF4-FFF2-40B4-BE49-F238E27FC236}">
                  <a16:creationId xmlns:a16="http://schemas.microsoft.com/office/drawing/2014/main" id="{7209FA33-5083-A251-4361-DC3A544F61E9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1;p17">
              <a:extLst>
                <a:ext uri="{FF2B5EF4-FFF2-40B4-BE49-F238E27FC236}">
                  <a16:creationId xmlns:a16="http://schemas.microsoft.com/office/drawing/2014/main" id="{C46DFD03-330B-084E-2EAF-42064DF67E85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2;p17">
              <a:extLst>
                <a:ext uri="{FF2B5EF4-FFF2-40B4-BE49-F238E27FC236}">
                  <a16:creationId xmlns:a16="http://schemas.microsoft.com/office/drawing/2014/main" id="{03EE625F-5174-A2D3-E61B-C13EFF057097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3;p17">
              <a:extLst>
                <a:ext uri="{FF2B5EF4-FFF2-40B4-BE49-F238E27FC236}">
                  <a16:creationId xmlns:a16="http://schemas.microsoft.com/office/drawing/2014/main" id="{1C420221-393E-33E9-63DD-309AAC6A740B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4;p17">
              <a:extLst>
                <a:ext uri="{FF2B5EF4-FFF2-40B4-BE49-F238E27FC236}">
                  <a16:creationId xmlns:a16="http://schemas.microsoft.com/office/drawing/2014/main" id="{75927EAF-62B2-2BDE-E0D6-2870C3FD50BA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5;p17">
              <a:extLst>
                <a:ext uri="{FF2B5EF4-FFF2-40B4-BE49-F238E27FC236}">
                  <a16:creationId xmlns:a16="http://schemas.microsoft.com/office/drawing/2014/main" id="{3157F87A-91C1-E360-2A3B-E92A00D49258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6;p17">
              <a:extLst>
                <a:ext uri="{FF2B5EF4-FFF2-40B4-BE49-F238E27FC236}">
                  <a16:creationId xmlns:a16="http://schemas.microsoft.com/office/drawing/2014/main" id="{873D9DAF-680B-F8BE-A311-0A49F32E6591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7;p17">
              <a:extLst>
                <a:ext uri="{FF2B5EF4-FFF2-40B4-BE49-F238E27FC236}">
                  <a16:creationId xmlns:a16="http://schemas.microsoft.com/office/drawing/2014/main" id="{D46E5A31-5018-2F15-4564-AC841EF04B05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8;p17">
              <a:extLst>
                <a:ext uri="{FF2B5EF4-FFF2-40B4-BE49-F238E27FC236}">
                  <a16:creationId xmlns:a16="http://schemas.microsoft.com/office/drawing/2014/main" id="{AF9F1176-39C4-D3E0-EFAA-9E26A44EE565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9;p17">
              <a:extLst>
                <a:ext uri="{FF2B5EF4-FFF2-40B4-BE49-F238E27FC236}">
                  <a16:creationId xmlns:a16="http://schemas.microsoft.com/office/drawing/2014/main" id="{E43D2D1E-8296-A05D-E9E4-3F65D2B25EDC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0;p17">
              <a:extLst>
                <a:ext uri="{FF2B5EF4-FFF2-40B4-BE49-F238E27FC236}">
                  <a16:creationId xmlns:a16="http://schemas.microsoft.com/office/drawing/2014/main" id="{889D6025-B731-FE3E-1631-2EE77FC7C08D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1;p17">
              <a:extLst>
                <a:ext uri="{FF2B5EF4-FFF2-40B4-BE49-F238E27FC236}">
                  <a16:creationId xmlns:a16="http://schemas.microsoft.com/office/drawing/2014/main" id="{1A4901B3-EF76-AFE2-B636-1647BB828913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2;p17">
              <a:extLst>
                <a:ext uri="{FF2B5EF4-FFF2-40B4-BE49-F238E27FC236}">
                  <a16:creationId xmlns:a16="http://schemas.microsoft.com/office/drawing/2014/main" id="{D0BD3578-9B43-2A08-E634-30A5396416A2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3;p17">
              <a:extLst>
                <a:ext uri="{FF2B5EF4-FFF2-40B4-BE49-F238E27FC236}">
                  <a16:creationId xmlns:a16="http://schemas.microsoft.com/office/drawing/2014/main" id="{A95234E8-6D09-B775-4C1C-977AF5B17129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4;p17">
              <a:extLst>
                <a:ext uri="{FF2B5EF4-FFF2-40B4-BE49-F238E27FC236}">
                  <a16:creationId xmlns:a16="http://schemas.microsoft.com/office/drawing/2014/main" id="{C74137EC-202D-FE3E-BFC9-1B1A245F733A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5;p17">
              <a:extLst>
                <a:ext uri="{FF2B5EF4-FFF2-40B4-BE49-F238E27FC236}">
                  <a16:creationId xmlns:a16="http://schemas.microsoft.com/office/drawing/2014/main" id="{1B0334A0-4135-AA60-53D6-EF5C754FD447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6;p17">
              <a:extLst>
                <a:ext uri="{FF2B5EF4-FFF2-40B4-BE49-F238E27FC236}">
                  <a16:creationId xmlns:a16="http://schemas.microsoft.com/office/drawing/2014/main" id="{F2DFE874-D0B4-03E8-DAD0-71A57823B40C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7;p17">
              <a:extLst>
                <a:ext uri="{FF2B5EF4-FFF2-40B4-BE49-F238E27FC236}">
                  <a16:creationId xmlns:a16="http://schemas.microsoft.com/office/drawing/2014/main" id="{9202D6AC-6774-25B0-E228-DAEB8088E12A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8;p17">
              <a:extLst>
                <a:ext uri="{FF2B5EF4-FFF2-40B4-BE49-F238E27FC236}">
                  <a16:creationId xmlns:a16="http://schemas.microsoft.com/office/drawing/2014/main" id="{3EAED01E-C34D-E9CB-11C2-1652A18C8360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9;p17">
              <a:extLst>
                <a:ext uri="{FF2B5EF4-FFF2-40B4-BE49-F238E27FC236}">
                  <a16:creationId xmlns:a16="http://schemas.microsoft.com/office/drawing/2014/main" id="{EA10F3D1-3EA2-A70D-3484-802D36406F93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0;p17">
              <a:extLst>
                <a:ext uri="{FF2B5EF4-FFF2-40B4-BE49-F238E27FC236}">
                  <a16:creationId xmlns:a16="http://schemas.microsoft.com/office/drawing/2014/main" id="{20DB3765-C9C4-A4A4-8FD8-068EB496CC5A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1;p17">
              <a:extLst>
                <a:ext uri="{FF2B5EF4-FFF2-40B4-BE49-F238E27FC236}">
                  <a16:creationId xmlns:a16="http://schemas.microsoft.com/office/drawing/2014/main" id="{86595533-A40C-AA33-567B-630CC6EB50BB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2;p17">
              <a:extLst>
                <a:ext uri="{FF2B5EF4-FFF2-40B4-BE49-F238E27FC236}">
                  <a16:creationId xmlns:a16="http://schemas.microsoft.com/office/drawing/2014/main" id="{70C98049-FB38-2448-EA3C-CF5207F1868F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3;p17">
              <a:extLst>
                <a:ext uri="{FF2B5EF4-FFF2-40B4-BE49-F238E27FC236}">
                  <a16:creationId xmlns:a16="http://schemas.microsoft.com/office/drawing/2014/main" id="{B05F5CD5-1908-AAEB-BC5B-DC6788A665E7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4;p17">
              <a:extLst>
                <a:ext uri="{FF2B5EF4-FFF2-40B4-BE49-F238E27FC236}">
                  <a16:creationId xmlns:a16="http://schemas.microsoft.com/office/drawing/2014/main" id="{87E5A42F-4870-F28A-ED5A-C5E2A17A985F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5;p17">
              <a:extLst>
                <a:ext uri="{FF2B5EF4-FFF2-40B4-BE49-F238E27FC236}">
                  <a16:creationId xmlns:a16="http://schemas.microsoft.com/office/drawing/2014/main" id="{03772BB5-CC72-71B0-1A70-251B92133B24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6;p17">
              <a:extLst>
                <a:ext uri="{FF2B5EF4-FFF2-40B4-BE49-F238E27FC236}">
                  <a16:creationId xmlns:a16="http://schemas.microsoft.com/office/drawing/2014/main" id="{28A10AA4-5A2F-4438-6426-F51EC2D7C0FC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7;p17">
              <a:extLst>
                <a:ext uri="{FF2B5EF4-FFF2-40B4-BE49-F238E27FC236}">
                  <a16:creationId xmlns:a16="http://schemas.microsoft.com/office/drawing/2014/main" id="{D4D62F3C-8F6D-AC88-9E8B-6D4E77BA684B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8;p17">
              <a:extLst>
                <a:ext uri="{FF2B5EF4-FFF2-40B4-BE49-F238E27FC236}">
                  <a16:creationId xmlns:a16="http://schemas.microsoft.com/office/drawing/2014/main" id="{A459EA1A-7769-A309-7E6A-EF230E48694F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9;p17">
              <a:extLst>
                <a:ext uri="{FF2B5EF4-FFF2-40B4-BE49-F238E27FC236}">
                  <a16:creationId xmlns:a16="http://schemas.microsoft.com/office/drawing/2014/main" id="{5D16C1BD-0686-290D-CE6E-06ED865F51D2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10;p17">
              <a:extLst>
                <a:ext uri="{FF2B5EF4-FFF2-40B4-BE49-F238E27FC236}">
                  <a16:creationId xmlns:a16="http://schemas.microsoft.com/office/drawing/2014/main" id="{9495E551-02F4-CA27-3774-84490C4D440A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11;p17">
              <a:extLst>
                <a:ext uri="{FF2B5EF4-FFF2-40B4-BE49-F238E27FC236}">
                  <a16:creationId xmlns:a16="http://schemas.microsoft.com/office/drawing/2014/main" id="{02C8C7BF-F845-88D6-36FA-734048A872FD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12;p17">
              <a:extLst>
                <a:ext uri="{FF2B5EF4-FFF2-40B4-BE49-F238E27FC236}">
                  <a16:creationId xmlns:a16="http://schemas.microsoft.com/office/drawing/2014/main" id="{1C3AA4F2-2509-215B-E2C1-939B3E3D1D31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13;p17">
              <a:extLst>
                <a:ext uri="{FF2B5EF4-FFF2-40B4-BE49-F238E27FC236}">
                  <a16:creationId xmlns:a16="http://schemas.microsoft.com/office/drawing/2014/main" id="{B1E6E62A-28A1-12AC-B80A-8CD26C97DC74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14;p17">
              <a:extLst>
                <a:ext uri="{FF2B5EF4-FFF2-40B4-BE49-F238E27FC236}">
                  <a16:creationId xmlns:a16="http://schemas.microsoft.com/office/drawing/2014/main" id="{C5351A45-9FEF-96E4-D5B0-2D7C01D087FC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15;p17">
              <a:extLst>
                <a:ext uri="{FF2B5EF4-FFF2-40B4-BE49-F238E27FC236}">
                  <a16:creationId xmlns:a16="http://schemas.microsoft.com/office/drawing/2014/main" id="{CD11C187-245A-A174-5689-70DB14D82F2F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16;p17">
              <a:extLst>
                <a:ext uri="{FF2B5EF4-FFF2-40B4-BE49-F238E27FC236}">
                  <a16:creationId xmlns:a16="http://schemas.microsoft.com/office/drawing/2014/main" id="{AABC9EF7-0FE8-18BE-CBA2-8E52846D8446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17;p17">
              <a:extLst>
                <a:ext uri="{FF2B5EF4-FFF2-40B4-BE49-F238E27FC236}">
                  <a16:creationId xmlns:a16="http://schemas.microsoft.com/office/drawing/2014/main" id="{53A9CFA9-57FD-1EEE-A13C-1CC59F7BF5B8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18;p17">
              <a:extLst>
                <a:ext uri="{FF2B5EF4-FFF2-40B4-BE49-F238E27FC236}">
                  <a16:creationId xmlns:a16="http://schemas.microsoft.com/office/drawing/2014/main" id="{BBC4A08E-1814-B307-B268-8DB81D30DF06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19;p17">
              <a:extLst>
                <a:ext uri="{FF2B5EF4-FFF2-40B4-BE49-F238E27FC236}">
                  <a16:creationId xmlns:a16="http://schemas.microsoft.com/office/drawing/2014/main" id="{B0E1DF0B-712F-F27C-BC34-3958B91B8CD4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20;p17">
              <a:extLst>
                <a:ext uri="{FF2B5EF4-FFF2-40B4-BE49-F238E27FC236}">
                  <a16:creationId xmlns:a16="http://schemas.microsoft.com/office/drawing/2014/main" id="{D3B7BE72-2ECC-7A11-4F09-1FDA85F0EDF2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21;p17">
              <a:extLst>
                <a:ext uri="{FF2B5EF4-FFF2-40B4-BE49-F238E27FC236}">
                  <a16:creationId xmlns:a16="http://schemas.microsoft.com/office/drawing/2014/main" id="{ABCADE0D-F9BC-27B4-1334-CE809EF62CD1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22;p17">
              <a:extLst>
                <a:ext uri="{FF2B5EF4-FFF2-40B4-BE49-F238E27FC236}">
                  <a16:creationId xmlns:a16="http://schemas.microsoft.com/office/drawing/2014/main" id="{EDBB0D52-9466-9BFF-EC21-ED591FFF50CD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439;p17">
            <a:extLst>
              <a:ext uri="{FF2B5EF4-FFF2-40B4-BE49-F238E27FC236}">
                <a16:creationId xmlns:a16="http://schemas.microsoft.com/office/drawing/2014/main" id="{2BAF984E-5D7E-A8EF-6CE1-E64EA8DCB0B0}"/>
              </a:ext>
            </a:extLst>
          </p:cNvPr>
          <p:cNvGrpSpPr/>
          <p:nvPr/>
        </p:nvGrpSpPr>
        <p:grpSpPr>
          <a:xfrm>
            <a:off x="2899428" y="3140496"/>
            <a:ext cx="445208" cy="408248"/>
            <a:chOff x="2138250" y="-544500"/>
            <a:chExt cx="451875" cy="412700"/>
          </a:xfrm>
        </p:grpSpPr>
        <p:sp>
          <p:nvSpPr>
            <p:cNvPr id="561" name="Google Shape;440;p17">
              <a:extLst>
                <a:ext uri="{FF2B5EF4-FFF2-40B4-BE49-F238E27FC236}">
                  <a16:creationId xmlns:a16="http://schemas.microsoft.com/office/drawing/2014/main" id="{0EEEE962-1F14-010B-BC10-B368C8848434}"/>
                </a:ext>
              </a:extLst>
            </p:cNvPr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41;p17">
              <a:extLst>
                <a:ext uri="{FF2B5EF4-FFF2-40B4-BE49-F238E27FC236}">
                  <a16:creationId xmlns:a16="http://schemas.microsoft.com/office/drawing/2014/main" id="{B257AE45-57BE-D64E-DD9A-88BA22BF748A}"/>
                </a:ext>
              </a:extLst>
            </p:cNvPr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42;p17">
              <a:extLst>
                <a:ext uri="{FF2B5EF4-FFF2-40B4-BE49-F238E27FC236}">
                  <a16:creationId xmlns:a16="http://schemas.microsoft.com/office/drawing/2014/main" id="{7932D0C3-6268-3F95-9DC5-330512ACCDFF}"/>
                </a:ext>
              </a:extLst>
            </p:cNvPr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43;p17">
              <a:extLst>
                <a:ext uri="{FF2B5EF4-FFF2-40B4-BE49-F238E27FC236}">
                  <a16:creationId xmlns:a16="http://schemas.microsoft.com/office/drawing/2014/main" id="{2B86C779-7A5D-BC0D-C8B1-F06813CBEBFE}"/>
                </a:ext>
              </a:extLst>
            </p:cNvPr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44;p17">
              <a:extLst>
                <a:ext uri="{FF2B5EF4-FFF2-40B4-BE49-F238E27FC236}">
                  <a16:creationId xmlns:a16="http://schemas.microsoft.com/office/drawing/2014/main" id="{B357A2FF-39EF-C386-5410-D6A2A1B74DE6}"/>
                </a:ext>
              </a:extLst>
            </p:cNvPr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45;p17">
              <a:extLst>
                <a:ext uri="{FF2B5EF4-FFF2-40B4-BE49-F238E27FC236}">
                  <a16:creationId xmlns:a16="http://schemas.microsoft.com/office/drawing/2014/main" id="{D8F420D6-104E-433F-F094-155914BAC86D}"/>
                </a:ext>
              </a:extLst>
            </p:cNvPr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46;p17">
              <a:extLst>
                <a:ext uri="{FF2B5EF4-FFF2-40B4-BE49-F238E27FC236}">
                  <a16:creationId xmlns:a16="http://schemas.microsoft.com/office/drawing/2014/main" id="{6A725F6D-60AB-9C9E-9EC4-69050D046613}"/>
                </a:ext>
              </a:extLst>
            </p:cNvPr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47;p17">
              <a:extLst>
                <a:ext uri="{FF2B5EF4-FFF2-40B4-BE49-F238E27FC236}">
                  <a16:creationId xmlns:a16="http://schemas.microsoft.com/office/drawing/2014/main" id="{20067A09-FFA6-9403-3035-CC2F8825B7E9}"/>
                </a:ext>
              </a:extLst>
            </p:cNvPr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48;p17">
              <a:extLst>
                <a:ext uri="{FF2B5EF4-FFF2-40B4-BE49-F238E27FC236}">
                  <a16:creationId xmlns:a16="http://schemas.microsoft.com/office/drawing/2014/main" id="{389ABA79-9A04-2603-5D56-335C7C6BBE38}"/>
                </a:ext>
              </a:extLst>
            </p:cNvPr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49;p17">
              <a:extLst>
                <a:ext uri="{FF2B5EF4-FFF2-40B4-BE49-F238E27FC236}">
                  <a16:creationId xmlns:a16="http://schemas.microsoft.com/office/drawing/2014/main" id="{2DA98EBF-B768-7ABA-894E-2D53B98AF1EF}"/>
                </a:ext>
              </a:extLst>
            </p:cNvPr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50;p17">
              <a:extLst>
                <a:ext uri="{FF2B5EF4-FFF2-40B4-BE49-F238E27FC236}">
                  <a16:creationId xmlns:a16="http://schemas.microsoft.com/office/drawing/2014/main" id="{589E8C5A-61BC-DF3D-6539-47B64ED056AB}"/>
                </a:ext>
              </a:extLst>
            </p:cNvPr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51;p17">
              <a:extLst>
                <a:ext uri="{FF2B5EF4-FFF2-40B4-BE49-F238E27FC236}">
                  <a16:creationId xmlns:a16="http://schemas.microsoft.com/office/drawing/2014/main" id="{F5D09D0C-C32D-3607-0FB4-E16AC8778212}"/>
                </a:ext>
              </a:extLst>
            </p:cNvPr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52;p17">
              <a:extLst>
                <a:ext uri="{FF2B5EF4-FFF2-40B4-BE49-F238E27FC236}">
                  <a16:creationId xmlns:a16="http://schemas.microsoft.com/office/drawing/2014/main" id="{C2C6E82A-030F-9882-8195-7D5AF723C402}"/>
                </a:ext>
              </a:extLst>
            </p:cNvPr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53;p17">
              <a:extLst>
                <a:ext uri="{FF2B5EF4-FFF2-40B4-BE49-F238E27FC236}">
                  <a16:creationId xmlns:a16="http://schemas.microsoft.com/office/drawing/2014/main" id="{315A776C-789D-9BC2-AD9B-175FD69273E5}"/>
                </a:ext>
              </a:extLst>
            </p:cNvPr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54;p17">
              <a:extLst>
                <a:ext uri="{FF2B5EF4-FFF2-40B4-BE49-F238E27FC236}">
                  <a16:creationId xmlns:a16="http://schemas.microsoft.com/office/drawing/2014/main" id="{91461399-53BB-355D-B32C-8A7288B21B4A}"/>
                </a:ext>
              </a:extLst>
            </p:cNvPr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55;p17">
              <a:extLst>
                <a:ext uri="{FF2B5EF4-FFF2-40B4-BE49-F238E27FC236}">
                  <a16:creationId xmlns:a16="http://schemas.microsoft.com/office/drawing/2014/main" id="{445E85B4-DF4C-DBE2-AABF-42EB60405EBD}"/>
                </a:ext>
              </a:extLst>
            </p:cNvPr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56;p17">
              <a:extLst>
                <a:ext uri="{FF2B5EF4-FFF2-40B4-BE49-F238E27FC236}">
                  <a16:creationId xmlns:a16="http://schemas.microsoft.com/office/drawing/2014/main" id="{76E730FC-2FBF-70F4-4A0B-A98240E80DC1}"/>
                </a:ext>
              </a:extLst>
            </p:cNvPr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57;p17">
              <a:extLst>
                <a:ext uri="{FF2B5EF4-FFF2-40B4-BE49-F238E27FC236}">
                  <a16:creationId xmlns:a16="http://schemas.microsoft.com/office/drawing/2014/main" id="{E9268E7E-952B-2E8B-61EF-67A8C251E399}"/>
                </a:ext>
              </a:extLst>
            </p:cNvPr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58;p17">
              <a:extLst>
                <a:ext uri="{FF2B5EF4-FFF2-40B4-BE49-F238E27FC236}">
                  <a16:creationId xmlns:a16="http://schemas.microsoft.com/office/drawing/2014/main" id="{B2A4CAAF-4B0F-7439-4167-908561AFC480}"/>
                </a:ext>
              </a:extLst>
            </p:cNvPr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59;p17">
              <a:extLst>
                <a:ext uri="{FF2B5EF4-FFF2-40B4-BE49-F238E27FC236}">
                  <a16:creationId xmlns:a16="http://schemas.microsoft.com/office/drawing/2014/main" id="{75E6536B-A780-B511-97FA-AF6146A21740}"/>
                </a:ext>
              </a:extLst>
            </p:cNvPr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60;p17">
              <a:extLst>
                <a:ext uri="{FF2B5EF4-FFF2-40B4-BE49-F238E27FC236}">
                  <a16:creationId xmlns:a16="http://schemas.microsoft.com/office/drawing/2014/main" id="{74603C5F-AB2F-D23E-5079-A01BDE48DE4D}"/>
                </a:ext>
              </a:extLst>
            </p:cNvPr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61;p17">
              <a:extLst>
                <a:ext uri="{FF2B5EF4-FFF2-40B4-BE49-F238E27FC236}">
                  <a16:creationId xmlns:a16="http://schemas.microsoft.com/office/drawing/2014/main" id="{F9FD6A7F-D67D-872B-83B9-6FC297C98699}"/>
                </a:ext>
              </a:extLst>
            </p:cNvPr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62;p17">
              <a:extLst>
                <a:ext uri="{FF2B5EF4-FFF2-40B4-BE49-F238E27FC236}">
                  <a16:creationId xmlns:a16="http://schemas.microsoft.com/office/drawing/2014/main" id="{4D82C8DF-EB59-9EE3-2A74-D88000599087}"/>
                </a:ext>
              </a:extLst>
            </p:cNvPr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63;p17">
              <a:extLst>
                <a:ext uri="{FF2B5EF4-FFF2-40B4-BE49-F238E27FC236}">
                  <a16:creationId xmlns:a16="http://schemas.microsoft.com/office/drawing/2014/main" id="{AFF05AC3-A070-EDCC-175E-B10D789ED816}"/>
                </a:ext>
              </a:extLst>
            </p:cNvPr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64;p17">
              <a:extLst>
                <a:ext uri="{FF2B5EF4-FFF2-40B4-BE49-F238E27FC236}">
                  <a16:creationId xmlns:a16="http://schemas.microsoft.com/office/drawing/2014/main" id="{7A7918CC-D0F2-78AD-F593-8C8C21E54F6C}"/>
                </a:ext>
              </a:extLst>
            </p:cNvPr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65;p17">
              <a:extLst>
                <a:ext uri="{FF2B5EF4-FFF2-40B4-BE49-F238E27FC236}">
                  <a16:creationId xmlns:a16="http://schemas.microsoft.com/office/drawing/2014/main" id="{B58031C3-3414-BE0E-7A4F-32641BC01137}"/>
                </a:ext>
              </a:extLst>
            </p:cNvPr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66;p17">
              <a:extLst>
                <a:ext uri="{FF2B5EF4-FFF2-40B4-BE49-F238E27FC236}">
                  <a16:creationId xmlns:a16="http://schemas.microsoft.com/office/drawing/2014/main" id="{1901BD3C-AA6E-4988-4845-DF1C6F4B7ABF}"/>
                </a:ext>
              </a:extLst>
            </p:cNvPr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67;p17">
              <a:extLst>
                <a:ext uri="{FF2B5EF4-FFF2-40B4-BE49-F238E27FC236}">
                  <a16:creationId xmlns:a16="http://schemas.microsoft.com/office/drawing/2014/main" id="{862443F7-F1AF-B700-5443-720D150FF4E8}"/>
                </a:ext>
              </a:extLst>
            </p:cNvPr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68;p17">
              <a:extLst>
                <a:ext uri="{FF2B5EF4-FFF2-40B4-BE49-F238E27FC236}">
                  <a16:creationId xmlns:a16="http://schemas.microsoft.com/office/drawing/2014/main" id="{DE53392D-8A19-0443-F30B-6571D2401AE6}"/>
                </a:ext>
              </a:extLst>
            </p:cNvPr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69;p17">
              <a:extLst>
                <a:ext uri="{FF2B5EF4-FFF2-40B4-BE49-F238E27FC236}">
                  <a16:creationId xmlns:a16="http://schemas.microsoft.com/office/drawing/2014/main" id="{833C05CE-B928-4F45-E1B2-9157E0D3E89C}"/>
                </a:ext>
              </a:extLst>
            </p:cNvPr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70;p17">
              <a:extLst>
                <a:ext uri="{FF2B5EF4-FFF2-40B4-BE49-F238E27FC236}">
                  <a16:creationId xmlns:a16="http://schemas.microsoft.com/office/drawing/2014/main" id="{F131C461-0F13-31C3-15D0-93B75BF94C87}"/>
                </a:ext>
              </a:extLst>
            </p:cNvPr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23;p17">
            <a:extLst>
              <a:ext uri="{FF2B5EF4-FFF2-40B4-BE49-F238E27FC236}">
                <a16:creationId xmlns:a16="http://schemas.microsoft.com/office/drawing/2014/main" id="{AF01C0A8-AA86-6701-B7C2-238418B7CFD3}"/>
              </a:ext>
            </a:extLst>
          </p:cNvPr>
          <p:cNvGrpSpPr/>
          <p:nvPr/>
        </p:nvGrpSpPr>
        <p:grpSpPr>
          <a:xfrm>
            <a:off x="1938570" y="3038474"/>
            <a:ext cx="354372" cy="386583"/>
            <a:chOff x="3837000" y="-562300"/>
            <a:chExt cx="451850" cy="448275"/>
          </a:xfrm>
        </p:grpSpPr>
        <p:sp>
          <p:nvSpPr>
            <p:cNvPr id="577" name="Google Shape;524;p17">
              <a:extLst>
                <a:ext uri="{FF2B5EF4-FFF2-40B4-BE49-F238E27FC236}">
                  <a16:creationId xmlns:a16="http://schemas.microsoft.com/office/drawing/2014/main" id="{96FF20ED-C32F-151C-F0AD-ABB7ED30D5F6}"/>
                </a:ext>
              </a:extLst>
            </p:cNvPr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25;p17">
              <a:extLst>
                <a:ext uri="{FF2B5EF4-FFF2-40B4-BE49-F238E27FC236}">
                  <a16:creationId xmlns:a16="http://schemas.microsoft.com/office/drawing/2014/main" id="{1AA0A67D-AB81-3069-1B96-4D8E6CC7A6AC}"/>
                </a:ext>
              </a:extLst>
            </p:cNvPr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26;p17">
              <a:extLst>
                <a:ext uri="{FF2B5EF4-FFF2-40B4-BE49-F238E27FC236}">
                  <a16:creationId xmlns:a16="http://schemas.microsoft.com/office/drawing/2014/main" id="{18E5026A-EFC5-9120-4702-1EC2349FDB6A}"/>
                </a:ext>
              </a:extLst>
            </p:cNvPr>
            <p:cNvSpPr/>
            <p:nvPr/>
          </p:nvSpPr>
          <p:spPr>
            <a:xfrm>
              <a:off x="4267025" y="-46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27;p17">
              <a:extLst>
                <a:ext uri="{FF2B5EF4-FFF2-40B4-BE49-F238E27FC236}">
                  <a16:creationId xmlns:a16="http://schemas.microsoft.com/office/drawing/2014/main" id="{B6A811F8-CE66-F206-1829-9997DBA442CC}"/>
                </a:ext>
              </a:extLst>
            </p:cNvPr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28;p17">
              <a:extLst>
                <a:ext uri="{FF2B5EF4-FFF2-40B4-BE49-F238E27FC236}">
                  <a16:creationId xmlns:a16="http://schemas.microsoft.com/office/drawing/2014/main" id="{B1B3F685-7481-10EF-6A55-C97AF1D23C03}"/>
                </a:ext>
              </a:extLst>
            </p:cNvPr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29;p17">
              <a:extLst>
                <a:ext uri="{FF2B5EF4-FFF2-40B4-BE49-F238E27FC236}">
                  <a16:creationId xmlns:a16="http://schemas.microsoft.com/office/drawing/2014/main" id="{6B8130D9-41F2-4F3B-44BC-8992A3AD3CC0}"/>
                </a:ext>
              </a:extLst>
            </p:cNvPr>
            <p:cNvSpPr/>
            <p:nvPr/>
          </p:nvSpPr>
          <p:spPr>
            <a:xfrm>
              <a:off x="4159675" y="-28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OBJECTIVES</a:t>
            </a:r>
            <a:endParaRPr dirty="0"/>
          </a:p>
        </p:txBody>
      </p:sp>
      <p:sp>
        <p:nvSpPr>
          <p:cNvPr id="2" name="Google Shape;4306;p28">
            <a:extLst>
              <a:ext uri="{FF2B5EF4-FFF2-40B4-BE49-F238E27FC236}">
                <a16:creationId xmlns:a16="http://schemas.microsoft.com/office/drawing/2014/main" id="{BC074B7E-9A20-B819-58FC-BC97651962F3}"/>
              </a:ext>
            </a:extLst>
          </p:cNvPr>
          <p:cNvSpPr/>
          <p:nvPr/>
        </p:nvSpPr>
        <p:spPr>
          <a:xfrm>
            <a:off x="864737" y="861161"/>
            <a:ext cx="7691433" cy="1188075"/>
          </a:xfrm>
          <a:prstGeom prst="rect">
            <a:avLst/>
          </a:prstGeom>
          <a:solidFill>
            <a:srgbClr val="F4603C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 this project, we are predicting the weather by training a dataset with several machine learning algorithms and evaluating the performance of each model.</a:t>
            </a:r>
          </a:p>
        </p:txBody>
      </p:sp>
      <p:sp>
        <p:nvSpPr>
          <p:cNvPr id="60" name="Google Shape;4364;p28">
            <a:extLst>
              <a:ext uri="{FF2B5EF4-FFF2-40B4-BE49-F238E27FC236}">
                <a16:creationId xmlns:a16="http://schemas.microsoft.com/office/drawing/2014/main" id="{4CA5CE74-4A48-23EB-6A41-FF2FF3A56502}"/>
              </a:ext>
            </a:extLst>
          </p:cNvPr>
          <p:cNvSpPr/>
          <p:nvPr/>
        </p:nvSpPr>
        <p:spPr>
          <a:xfrm>
            <a:off x="864736" y="2313215"/>
            <a:ext cx="7691433" cy="1049283"/>
          </a:xfrm>
          <a:prstGeom prst="rect">
            <a:avLst/>
          </a:prstGeom>
          <a:solidFill>
            <a:srgbClr val="F5D23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model that we will create will be based on historical </a:t>
            </a:r>
            <a:r>
              <a:rPr lang="en-US" sz="1800"/>
              <a:t>usage rates.</a:t>
            </a:r>
            <a:endParaRPr sz="1800" dirty="0"/>
          </a:p>
        </p:txBody>
      </p:sp>
      <p:sp>
        <p:nvSpPr>
          <p:cNvPr id="514" name="Google Shape;4370;p28">
            <a:extLst>
              <a:ext uri="{FF2B5EF4-FFF2-40B4-BE49-F238E27FC236}">
                <a16:creationId xmlns:a16="http://schemas.microsoft.com/office/drawing/2014/main" id="{1D35BF53-BA1C-FEB3-A9AA-55A55CA62570}"/>
              </a:ext>
            </a:extLst>
          </p:cNvPr>
          <p:cNvSpPr/>
          <p:nvPr/>
        </p:nvSpPr>
        <p:spPr>
          <a:xfrm>
            <a:off x="864736" y="3673929"/>
            <a:ext cx="7691433" cy="1322614"/>
          </a:xfrm>
          <a:prstGeom prst="rect">
            <a:avLst/>
          </a:prstGeom>
          <a:solidFill>
            <a:srgbClr val="56C7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Machine learning models like Decision Tree Classifier, Logistic Regression, etc.,</a:t>
            </a:r>
            <a:endParaRPr sz="1800" dirty="0"/>
          </a:p>
        </p:txBody>
      </p:sp>
      <p:grpSp>
        <p:nvGrpSpPr>
          <p:cNvPr id="952" name="Google Shape;1881;p25">
            <a:extLst>
              <a:ext uri="{FF2B5EF4-FFF2-40B4-BE49-F238E27FC236}">
                <a16:creationId xmlns:a16="http://schemas.microsoft.com/office/drawing/2014/main" id="{BDC9C17B-0CFE-7DD2-58AB-96BA9284442D}"/>
              </a:ext>
            </a:extLst>
          </p:cNvPr>
          <p:cNvGrpSpPr/>
          <p:nvPr/>
        </p:nvGrpSpPr>
        <p:grpSpPr>
          <a:xfrm>
            <a:off x="457200" y="1274086"/>
            <a:ext cx="362384" cy="362223"/>
            <a:chOff x="2766050" y="-563975"/>
            <a:chExt cx="451850" cy="451650"/>
          </a:xfrm>
        </p:grpSpPr>
        <p:sp>
          <p:nvSpPr>
            <p:cNvPr id="953" name="Google Shape;1882;p25">
              <a:extLst>
                <a:ext uri="{FF2B5EF4-FFF2-40B4-BE49-F238E27FC236}">
                  <a16:creationId xmlns:a16="http://schemas.microsoft.com/office/drawing/2014/main" id="{5F8AB21A-4406-50D2-65F7-4A0A407BEA67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883;p25">
              <a:extLst>
                <a:ext uri="{FF2B5EF4-FFF2-40B4-BE49-F238E27FC236}">
                  <a16:creationId xmlns:a16="http://schemas.microsoft.com/office/drawing/2014/main" id="{0FDC0073-5F28-47C2-2636-534B69FD28DD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884;p25">
              <a:extLst>
                <a:ext uri="{FF2B5EF4-FFF2-40B4-BE49-F238E27FC236}">
                  <a16:creationId xmlns:a16="http://schemas.microsoft.com/office/drawing/2014/main" id="{63519A99-9E70-D0BD-5215-E69109A3FD79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885;p25">
              <a:extLst>
                <a:ext uri="{FF2B5EF4-FFF2-40B4-BE49-F238E27FC236}">
                  <a16:creationId xmlns:a16="http://schemas.microsoft.com/office/drawing/2014/main" id="{E53597BA-AE46-0D69-D58A-C9D87F08C98E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886;p25">
              <a:extLst>
                <a:ext uri="{FF2B5EF4-FFF2-40B4-BE49-F238E27FC236}">
                  <a16:creationId xmlns:a16="http://schemas.microsoft.com/office/drawing/2014/main" id="{067CF255-9343-8454-6B96-A106A1B028E5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887;p25">
              <a:extLst>
                <a:ext uri="{FF2B5EF4-FFF2-40B4-BE49-F238E27FC236}">
                  <a16:creationId xmlns:a16="http://schemas.microsoft.com/office/drawing/2014/main" id="{17F221F5-37F3-9A81-103B-8C250E88C145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888;p25">
              <a:extLst>
                <a:ext uri="{FF2B5EF4-FFF2-40B4-BE49-F238E27FC236}">
                  <a16:creationId xmlns:a16="http://schemas.microsoft.com/office/drawing/2014/main" id="{E8214179-C09A-6DAB-6DE0-E32E9C9DB681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889;p25">
              <a:extLst>
                <a:ext uri="{FF2B5EF4-FFF2-40B4-BE49-F238E27FC236}">
                  <a16:creationId xmlns:a16="http://schemas.microsoft.com/office/drawing/2014/main" id="{6D912612-EE13-1708-F49E-53DDE020494C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890;p25">
              <a:extLst>
                <a:ext uri="{FF2B5EF4-FFF2-40B4-BE49-F238E27FC236}">
                  <a16:creationId xmlns:a16="http://schemas.microsoft.com/office/drawing/2014/main" id="{5A64D81B-7E9D-AA3A-4B2E-846782D2AF24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891;p25">
              <a:extLst>
                <a:ext uri="{FF2B5EF4-FFF2-40B4-BE49-F238E27FC236}">
                  <a16:creationId xmlns:a16="http://schemas.microsoft.com/office/drawing/2014/main" id="{DBD57B8E-F704-430B-082F-90661346B325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892;p25">
              <a:extLst>
                <a:ext uri="{FF2B5EF4-FFF2-40B4-BE49-F238E27FC236}">
                  <a16:creationId xmlns:a16="http://schemas.microsoft.com/office/drawing/2014/main" id="{051CDE5E-8D0C-1CAA-C8C3-AF89A97F7633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893;p25">
              <a:extLst>
                <a:ext uri="{FF2B5EF4-FFF2-40B4-BE49-F238E27FC236}">
                  <a16:creationId xmlns:a16="http://schemas.microsoft.com/office/drawing/2014/main" id="{6FEB51DE-1061-FF96-43D8-240253324683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894;p25">
              <a:extLst>
                <a:ext uri="{FF2B5EF4-FFF2-40B4-BE49-F238E27FC236}">
                  <a16:creationId xmlns:a16="http://schemas.microsoft.com/office/drawing/2014/main" id="{CE9E26A6-AB5C-5D5D-29C6-2AA6BDDE2439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895;p25">
              <a:extLst>
                <a:ext uri="{FF2B5EF4-FFF2-40B4-BE49-F238E27FC236}">
                  <a16:creationId xmlns:a16="http://schemas.microsoft.com/office/drawing/2014/main" id="{8B95AC77-9EED-EFB8-818D-7EE97BFC6342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896;p25">
              <a:extLst>
                <a:ext uri="{FF2B5EF4-FFF2-40B4-BE49-F238E27FC236}">
                  <a16:creationId xmlns:a16="http://schemas.microsoft.com/office/drawing/2014/main" id="{0F6CCA58-A1F9-8C38-4004-834524D5CC7F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897;p25">
              <a:extLst>
                <a:ext uri="{FF2B5EF4-FFF2-40B4-BE49-F238E27FC236}">
                  <a16:creationId xmlns:a16="http://schemas.microsoft.com/office/drawing/2014/main" id="{36FED5A3-C857-B24D-1687-99410F891043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898;p25">
              <a:extLst>
                <a:ext uri="{FF2B5EF4-FFF2-40B4-BE49-F238E27FC236}">
                  <a16:creationId xmlns:a16="http://schemas.microsoft.com/office/drawing/2014/main" id="{40F22EAB-26C1-8BF2-3963-088698BAA5B2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899;p25">
              <a:extLst>
                <a:ext uri="{FF2B5EF4-FFF2-40B4-BE49-F238E27FC236}">
                  <a16:creationId xmlns:a16="http://schemas.microsoft.com/office/drawing/2014/main" id="{B0840CCD-66E3-4831-81E7-C8FB0F37949B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900;p25">
              <a:extLst>
                <a:ext uri="{FF2B5EF4-FFF2-40B4-BE49-F238E27FC236}">
                  <a16:creationId xmlns:a16="http://schemas.microsoft.com/office/drawing/2014/main" id="{FC7B809D-BE74-E406-B33F-C468ED2EE6F9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901;p25">
              <a:extLst>
                <a:ext uri="{FF2B5EF4-FFF2-40B4-BE49-F238E27FC236}">
                  <a16:creationId xmlns:a16="http://schemas.microsoft.com/office/drawing/2014/main" id="{14F48A97-1F0F-519E-196D-DC46DBE0509A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902;p25">
              <a:extLst>
                <a:ext uri="{FF2B5EF4-FFF2-40B4-BE49-F238E27FC236}">
                  <a16:creationId xmlns:a16="http://schemas.microsoft.com/office/drawing/2014/main" id="{C2A54778-CCAA-35DF-D374-2D42492D5F0C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903;p25">
              <a:extLst>
                <a:ext uri="{FF2B5EF4-FFF2-40B4-BE49-F238E27FC236}">
                  <a16:creationId xmlns:a16="http://schemas.microsoft.com/office/drawing/2014/main" id="{DC8E958C-BBE0-00C7-6A9A-7C5CA3C0D545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904;p25">
              <a:extLst>
                <a:ext uri="{FF2B5EF4-FFF2-40B4-BE49-F238E27FC236}">
                  <a16:creationId xmlns:a16="http://schemas.microsoft.com/office/drawing/2014/main" id="{0A501D5E-A486-683F-B06E-74AEB41335DD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905;p25">
              <a:extLst>
                <a:ext uri="{FF2B5EF4-FFF2-40B4-BE49-F238E27FC236}">
                  <a16:creationId xmlns:a16="http://schemas.microsoft.com/office/drawing/2014/main" id="{135C5823-7846-8A54-C337-0FEF78AC7796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906;p25">
              <a:extLst>
                <a:ext uri="{FF2B5EF4-FFF2-40B4-BE49-F238E27FC236}">
                  <a16:creationId xmlns:a16="http://schemas.microsoft.com/office/drawing/2014/main" id="{E627FAC7-387C-DC4B-9CCB-2BA2888A97B1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907;p25">
              <a:extLst>
                <a:ext uri="{FF2B5EF4-FFF2-40B4-BE49-F238E27FC236}">
                  <a16:creationId xmlns:a16="http://schemas.microsoft.com/office/drawing/2014/main" id="{D3602CD1-EF3A-9188-6EA4-81BAB505717E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908;p25">
              <a:extLst>
                <a:ext uri="{FF2B5EF4-FFF2-40B4-BE49-F238E27FC236}">
                  <a16:creationId xmlns:a16="http://schemas.microsoft.com/office/drawing/2014/main" id="{85CF2A56-7AA8-5790-2871-AA64B91DB003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909;p25">
              <a:extLst>
                <a:ext uri="{FF2B5EF4-FFF2-40B4-BE49-F238E27FC236}">
                  <a16:creationId xmlns:a16="http://schemas.microsoft.com/office/drawing/2014/main" id="{78BC2622-D12C-9819-C42F-B6EEE6F4ED01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910;p25">
              <a:extLst>
                <a:ext uri="{FF2B5EF4-FFF2-40B4-BE49-F238E27FC236}">
                  <a16:creationId xmlns:a16="http://schemas.microsoft.com/office/drawing/2014/main" id="{74C79029-82C0-857F-E541-71C57661B9CE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911;p25">
              <a:extLst>
                <a:ext uri="{FF2B5EF4-FFF2-40B4-BE49-F238E27FC236}">
                  <a16:creationId xmlns:a16="http://schemas.microsoft.com/office/drawing/2014/main" id="{3F6C05FA-D266-410B-50EB-244C35A9956F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912;p25">
              <a:extLst>
                <a:ext uri="{FF2B5EF4-FFF2-40B4-BE49-F238E27FC236}">
                  <a16:creationId xmlns:a16="http://schemas.microsoft.com/office/drawing/2014/main" id="{545318B2-49BA-EC0C-7413-AD854E07758C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913;p25">
              <a:extLst>
                <a:ext uri="{FF2B5EF4-FFF2-40B4-BE49-F238E27FC236}">
                  <a16:creationId xmlns:a16="http://schemas.microsoft.com/office/drawing/2014/main" id="{6DE6E4B1-7448-6DE2-6630-D0FDE74B3633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914;p25">
              <a:extLst>
                <a:ext uri="{FF2B5EF4-FFF2-40B4-BE49-F238E27FC236}">
                  <a16:creationId xmlns:a16="http://schemas.microsoft.com/office/drawing/2014/main" id="{E69C724A-2EEF-B3E5-1307-2A9899F088DF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915;p25">
              <a:extLst>
                <a:ext uri="{FF2B5EF4-FFF2-40B4-BE49-F238E27FC236}">
                  <a16:creationId xmlns:a16="http://schemas.microsoft.com/office/drawing/2014/main" id="{82F54934-8CEF-2BAF-A4C2-18E98E6A6FFF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916;p25">
              <a:extLst>
                <a:ext uri="{FF2B5EF4-FFF2-40B4-BE49-F238E27FC236}">
                  <a16:creationId xmlns:a16="http://schemas.microsoft.com/office/drawing/2014/main" id="{734C3496-B0C5-64C6-97D4-5D9228EB4CDE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917;p25">
              <a:extLst>
                <a:ext uri="{FF2B5EF4-FFF2-40B4-BE49-F238E27FC236}">
                  <a16:creationId xmlns:a16="http://schemas.microsoft.com/office/drawing/2014/main" id="{537E5A4C-1B04-FE36-6C9F-4EB1B4B79600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918;p25">
              <a:extLst>
                <a:ext uri="{FF2B5EF4-FFF2-40B4-BE49-F238E27FC236}">
                  <a16:creationId xmlns:a16="http://schemas.microsoft.com/office/drawing/2014/main" id="{D6E85C44-3A12-F940-D325-6DF27039BBED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919;p25">
              <a:extLst>
                <a:ext uri="{FF2B5EF4-FFF2-40B4-BE49-F238E27FC236}">
                  <a16:creationId xmlns:a16="http://schemas.microsoft.com/office/drawing/2014/main" id="{B6CCBEAA-B4B0-742A-97AE-6622C65BB2C7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920;p25">
              <a:extLst>
                <a:ext uri="{FF2B5EF4-FFF2-40B4-BE49-F238E27FC236}">
                  <a16:creationId xmlns:a16="http://schemas.microsoft.com/office/drawing/2014/main" id="{49276C4A-9A10-F95D-3D01-02CEEC7D52DC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921;p25">
              <a:extLst>
                <a:ext uri="{FF2B5EF4-FFF2-40B4-BE49-F238E27FC236}">
                  <a16:creationId xmlns:a16="http://schemas.microsoft.com/office/drawing/2014/main" id="{06DC60EA-18BC-2743-2AFA-228D4F280A8A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922;p25">
              <a:extLst>
                <a:ext uri="{FF2B5EF4-FFF2-40B4-BE49-F238E27FC236}">
                  <a16:creationId xmlns:a16="http://schemas.microsoft.com/office/drawing/2014/main" id="{069F286D-D24E-64CB-F4F3-AAAD356296C2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923;p25">
              <a:extLst>
                <a:ext uri="{FF2B5EF4-FFF2-40B4-BE49-F238E27FC236}">
                  <a16:creationId xmlns:a16="http://schemas.microsoft.com/office/drawing/2014/main" id="{ED513E2A-0A22-43F3-FA27-9EB393A28B4F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924;p25">
              <a:extLst>
                <a:ext uri="{FF2B5EF4-FFF2-40B4-BE49-F238E27FC236}">
                  <a16:creationId xmlns:a16="http://schemas.microsoft.com/office/drawing/2014/main" id="{FA2E06A9-F8CC-DA5D-78D2-F1B990A8C588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925;p25">
              <a:extLst>
                <a:ext uri="{FF2B5EF4-FFF2-40B4-BE49-F238E27FC236}">
                  <a16:creationId xmlns:a16="http://schemas.microsoft.com/office/drawing/2014/main" id="{3284C94A-DAF1-A9CF-7FF0-CFFF21302BF8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926;p25">
              <a:extLst>
                <a:ext uri="{FF2B5EF4-FFF2-40B4-BE49-F238E27FC236}">
                  <a16:creationId xmlns:a16="http://schemas.microsoft.com/office/drawing/2014/main" id="{F1043388-C196-33F4-3F18-9604423C6FF6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927;p25">
              <a:extLst>
                <a:ext uri="{FF2B5EF4-FFF2-40B4-BE49-F238E27FC236}">
                  <a16:creationId xmlns:a16="http://schemas.microsoft.com/office/drawing/2014/main" id="{F0EDA011-0F8E-213F-2689-6225B29D65B8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928;p25">
              <a:extLst>
                <a:ext uri="{FF2B5EF4-FFF2-40B4-BE49-F238E27FC236}">
                  <a16:creationId xmlns:a16="http://schemas.microsoft.com/office/drawing/2014/main" id="{910EA001-E65D-6472-CD31-E72972EF3DEA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929;p25">
              <a:extLst>
                <a:ext uri="{FF2B5EF4-FFF2-40B4-BE49-F238E27FC236}">
                  <a16:creationId xmlns:a16="http://schemas.microsoft.com/office/drawing/2014/main" id="{B05F8B41-DD3B-4D4D-32F2-DD82F8E4B908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930;p25">
              <a:extLst>
                <a:ext uri="{FF2B5EF4-FFF2-40B4-BE49-F238E27FC236}">
                  <a16:creationId xmlns:a16="http://schemas.microsoft.com/office/drawing/2014/main" id="{1B054774-E19D-6C7D-AC74-9A8ABAC8B4AF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931;p25">
              <a:extLst>
                <a:ext uri="{FF2B5EF4-FFF2-40B4-BE49-F238E27FC236}">
                  <a16:creationId xmlns:a16="http://schemas.microsoft.com/office/drawing/2014/main" id="{6B9D06A3-3062-DEBF-D28B-8E3B0C65F77A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932;p25">
              <a:extLst>
                <a:ext uri="{FF2B5EF4-FFF2-40B4-BE49-F238E27FC236}">
                  <a16:creationId xmlns:a16="http://schemas.microsoft.com/office/drawing/2014/main" id="{7C3762B0-CD73-77B4-07F2-FCD81B98A214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856;p25">
            <a:extLst>
              <a:ext uri="{FF2B5EF4-FFF2-40B4-BE49-F238E27FC236}">
                <a16:creationId xmlns:a16="http://schemas.microsoft.com/office/drawing/2014/main" id="{6466C1A6-6E97-562D-B1EB-5F4C2669634F}"/>
              </a:ext>
            </a:extLst>
          </p:cNvPr>
          <p:cNvGrpSpPr/>
          <p:nvPr/>
        </p:nvGrpSpPr>
        <p:grpSpPr>
          <a:xfrm>
            <a:off x="451527" y="2682699"/>
            <a:ext cx="310313" cy="310313"/>
            <a:chOff x="1036050" y="3385775"/>
            <a:chExt cx="402325" cy="402325"/>
          </a:xfrm>
        </p:grpSpPr>
        <p:sp>
          <p:nvSpPr>
            <p:cNvPr id="1005" name="Google Shape;1857;p25">
              <a:extLst>
                <a:ext uri="{FF2B5EF4-FFF2-40B4-BE49-F238E27FC236}">
                  <a16:creationId xmlns:a16="http://schemas.microsoft.com/office/drawing/2014/main" id="{CAE97DBE-9C8E-DE07-60E1-42334CBE9DE2}"/>
                </a:ext>
              </a:extLst>
            </p:cNvPr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858;p25">
              <a:extLst>
                <a:ext uri="{FF2B5EF4-FFF2-40B4-BE49-F238E27FC236}">
                  <a16:creationId xmlns:a16="http://schemas.microsoft.com/office/drawing/2014/main" id="{071F7B67-E640-8BC1-9387-5EF8C8AA2358}"/>
                </a:ext>
              </a:extLst>
            </p:cNvPr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859;p25">
              <a:extLst>
                <a:ext uri="{FF2B5EF4-FFF2-40B4-BE49-F238E27FC236}">
                  <a16:creationId xmlns:a16="http://schemas.microsoft.com/office/drawing/2014/main" id="{2D74FC94-FAE9-20CF-00C4-E900427F5D77}"/>
                </a:ext>
              </a:extLst>
            </p:cNvPr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860;p25">
              <a:extLst>
                <a:ext uri="{FF2B5EF4-FFF2-40B4-BE49-F238E27FC236}">
                  <a16:creationId xmlns:a16="http://schemas.microsoft.com/office/drawing/2014/main" id="{A270439B-0197-AE15-4E0D-5BB49FEA27F4}"/>
                </a:ext>
              </a:extLst>
            </p:cNvPr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861;p25">
              <a:extLst>
                <a:ext uri="{FF2B5EF4-FFF2-40B4-BE49-F238E27FC236}">
                  <a16:creationId xmlns:a16="http://schemas.microsoft.com/office/drawing/2014/main" id="{22645DE2-AE09-6A07-C589-BDD47560F796}"/>
                </a:ext>
              </a:extLst>
            </p:cNvPr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862;p25">
              <a:extLst>
                <a:ext uri="{FF2B5EF4-FFF2-40B4-BE49-F238E27FC236}">
                  <a16:creationId xmlns:a16="http://schemas.microsoft.com/office/drawing/2014/main" id="{3062F050-96AA-B18B-8AE4-0C006EF62FBC}"/>
                </a:ext>
              </a:extLst>
            </p:cNvPr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863;p25">
              <a:extLst>
                <a:ext uri="{FF2B5EF4-FFF2-40B4-BE49-F238E27FC236}">
                  <a16:creationId xmlns:a16="http://schemas.microsoft.com/office/drawing/2014/main" id="{E46634D8-872E-8A2D-90E0-20EF5D820FDB}"/>
                </a:ext>
              </a:extLst>
            </p:cNvPr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864;p25">
              <a:extLst>
                <a:ext uri="{FF2B5EF4-FFF2-40B4-BE49-F238E27FC236}">
                  <a16:creationId xmlns:a16="http://schemas.microsoft.com/office/drawing/2014/main" id="{237E9A62-CC3E-EB14-21E4-58E7D9401BA0}"/>
                </a:ext>
              </a:extLst>
            </p:cNvPr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865;p25">
              <a:extLst>
                <a:ext uri="{FF2B5EF4-FFF2-40B4-BE49-F238E27FC236}">
                  <a16:creationId xmlns:a16="http://schemas.microsoft.com/office/drawing/2014/main" id="{611150E2-C197-16C4-8005-2754329B7F54}"/>
                </a:ext>
              </a:extLst>
            </p:cNvPr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866;p25">
              <a:extLst>
                <a:ext uri="{FF2B5EF4-FFF2-40B4-BE49-F238E27FC236}">
                  <a16:creationId xmlns:a16="http://schemas.microsoft.com/office/drawing/2014/main" id="{1BA408FB-C107-9598-5E1A-DB61D4B67B28}"/>
                </a:ext>
              </a:extLst>
            </p:cNvPr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867;p25">
              <a:extLst>
                <a:ext uri="{FF2B5EF4-FFF2-40B4-BE49-F238E27FC236}">
                  <a16:creationId xmlns:a16="http://schemas.microsoft.com/office/drawing/2014/main" id="{6B6C430D-E099-33AF-2957-DB46ACA614D4}"/>
                </a:ext>
              </a:extLst>
            </p:cNvPr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868;p25">
              <a:extLst>
                <a:ext uri="{FF2B5EF4-FFF2-40B4-BE49-F238E27FC236}">
                  <a16:creationId xmlns:a16="http://schemas.microsoft.com/office/drawing/2014/main" id="{30C22A16-6BD3-6910-F9F7-CF45A12CF8B7}"/>
                </a:ext>
              </a:extLst>
            </p:cNvPr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869;p25">
              <a:extLst>
                <a:ext uri="{FF2B5EF4-FFF2-40B4-BE49-F238E27FC236}">
                  <a16:creationId xmlns:a16="http://schemas.microsoft.com/office/drawing/2014/main" id="{D3F86177-CD1C-E20A-0AEE-D1353026BF7D}"/>
                </a:ext>
              </a:extLst>
            </p:cNvPr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870;p25">
              <a:extLst>
                <a:ext uri="{FF2B5EF4-FFF2-40B4-BE49-F238E27FC236}">
                  <a16:creationId xmlns:a16="http://schemas.microsoft.com/office/drawing/2014/main" id="{C2147C7C-4FB5-32FE-9F13-B8D84BED91E1}"/>
                </a:ext>
              </a:extLst>
            </p:cNvPr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871;p25">
              <a:extLst>
                <a:ext uri="{FF2B5EF4-FFF2-40B4-BE49-F238E27FC236}">
                  <a16:creationId xmlns:a16="http://schemas.microsoft.com/office/drawing/2014/main" id="{ACAA7095-B4DF-B9DB-65BE-469D8A7F32B3}"/>
                </a:ext>
              </a:extLst>
            </p:cNvPr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872;p25">
              <a:extLst>
                <a:ext uri="{FF2B5EF4-FFF2-40B4-BE49-F238E27FC236}">
                  <a16:creationId xmlns:a16="http://schemas.microsoft.com/office/drawing/2014/main" id="{EDB23D74-470E-8799-3F8F-41ADF977FB7B}"/>
                </a:ext>
              </a:extLst>
            </p:cNvPr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873;p25">
              <a:extLst>
                <a:ext uri="{FF2B5EF4-FFF2-40B4-BE49-F238E27FC236}">
                  <a16:creationId xmlns:a16="http://schemas.microsoft.com/office/drawing/2014/main" id="{35929885-C427-FC1C-41B7-C3F47E0BF2CC}"/>
                </a:ext>
              </a:extLst>
            </p:cNvPr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874;p25">
              <a:extLst>
                <a:ext uri="{FF2B5EF4-FFF2-40B4-BE49-F238E27FC236}">
                  <a16:creationId xmlns:a16="http://schemas.microsoft.com/office/drawing/2014/main" id="{B019077B-C0D0-D8AB-38EE-1F4286FA4D09}"/>
                </a:ext>
              </a:extLst>
            </p:cNvPr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875;p25">
              <a:extLst>
                <a:ext uri="{FF2B5EF4-FFF2-40B4-BE49-F238E27FC236}">
                  <a16:creationId xmlns:a16="http://schemas.microsoft.com/office/drawing/2014/main" id="{99A0C121-2477-6253-4B4D-679E86C97FD0}"/>
                </a:ext>
              </a:extLst>
            </p:cNvPr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876;p25">
              <a:extLst>
                <a:ext uri="{FF2B5EF4-FFF2-40B4-BE49-F238E27FC236}">
                  <a16:creationId xmlns:a16="http://schemas.microsoft.com/office/drawing/2014/main" id="{679AFDC7-A160-48EF-F885-8F72ED30F2C0}"/>
                </a:ext>
              </a:extLst>
            </p:cNvPr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877;p25">
              <a:extLst>
                <a:ext uri="{FF2B5EF4-FFF2-40B4-BE49-F238E27FC236}">
                  <a16:creationId xmlns:a16="http://schemas.microsoft.com/office/drawing/2014/main" id="{94EA28D2-3CFD-327F-DC77-9DE25BA8AF06}"/>
                </a:ext>
              </a:extLst>
            </p:cNvPr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878;p25">
              <a:extLst>
                <a:ext uri="{FF2B5EF4-FFF2-40B4-BE49-F238E27FC236}">
                  <a16:creationId xmlns:a16="http://schemas.microsoft.com/office/drawing/2014/main" id="{3570B3E4-EB4E-0563-E312-A6D160E47D64}"/>
                </a:ext>
              </a:extLst>
            </p:cNvPr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879;p25">
              <a:extLst>
                <a:ext uri="{FF2B5EF4-FFF2-40B4-BE49-F238E27FC236}">
                  <a16:creationId xmlns:a16="http://schemas.microsoft.com/office/drawing/2014/main" id="{2B6B1D05-4A93-CA7C-3627-49BE6660A9A2}"/>
                </a:ext>
              </a:extLst>
            </p:cNvPr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880;p25">
              <a:extLst>
                <a:ext uri="{FF2B5EF4-FFF2-40B4-BE49-F238E27FC236}">
                  <a16:creationId xmlns:a16="http://schemas.microsoft.com/office/drawing/2014/main" id="{A2A70600-45C9-B307-46FC-31B8CA92F53B}"/>
                </a:ext>
              </a:extLst>
            </p:cNvPr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2017;p25">
            <a:extLst>
              <a:ext uri="{FF2B5EF4-FFF2-40B4-BE49-F238E27FC236}">
                <a16:creationId xmlns:a16="http://schemas.microsoft.com/office/drawing/2014/main" id="{B10B9309-B984-7456-86E1-71A00A5EB2D9}"/>
              </a:ext>
            </a:extLst>
          </p:cNvPr>
          <p:cNvGrpSpPr/>
          <p:nvPr/>
        </p:nvGrpSpPr>
        <p:grpSpPr>
          <a:xfrm>
            <a:off x="399481" y="4238262"/>
            <a:ext cx="362359" cy="259262"/>
            <a:chOff x="887325" y="-499825"/>
            <a:chExt cx="451875" cy="323350"/>
          </a:xfrm>
        </p:grpSpPr>
        <p:sp>
          <p:nvSpPr>
            <p:cNvPr id="1030" name="Google Shape;2018;p25">
              <a:extLst>
                <a:ext uri="{FF2B5EF4-FFF2-40B4-BE49-F238E27FC236}">
                  <a16:creationId xmlns:a16="http://schemas.microsoft.com/office/drawing/2014/main" id="{FA97279F-7188-0DB3-C974-37E5B06DD445}"/>
                </a:ext>
              </a:extLst>
            </p:cNvPr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extrusionOk="0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019;p25">
              <a:extLst>
                <a:ext uri="{FF2B5EF4-FFF2-40B4-BE49-F238E27FC236}">
                  <a16:creationId xmlns:a16="http://schemas.microsoft.com/office/drawing/2014/main" id="{71C4479D-44BC-C95E-4D25-79498F7A6DF6}"/>
                </a:ext>
              </a:extLst>
            </p:cNvPr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fill="none" extrusionOk="0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020;p25">
              <a:extLst>
                <a:ext uri="{FF2B5EF4-FFF2-40B4-BE49-F238E27FC236}">
                  <a16:creationId xmlns:a16="http://schemas.microsoft.com/office/drawing/2014/main" id="{D8A039E9-5A22-7578-F649-2D383324B163}"/>
                </a:ext>
              </a:extLst>
            </p:cNvPr>
            <p:cNvSpPr/>
            <p:nvPr/>
          </p:nvSpPr>
          <p:spPr>
            <a:xfrm>
              <a:off x="1308050" y="-389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021;p25">
              <a:extLst>
                <a:ext uri="{FF2B5EF4-FFF2-40B4-BE49-F238E27FC236}">
                  <a16:creationId xmlns:a16="http://schemas.microsoft.com/office/drawing/2014/main" id="{762D96CF-6E0B-60D6-49C2-78BD80922F08}"/>
                </a:ext>
              </a:extLst>
            </p:cNvPr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extrusionOk="0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022;p25">
              <a:extLst>
                <a:ext uri="{FF2B5EF4-FFF2-40B4-BE49-F238E27FC236}">
                  <a16:creationId xmlns:a16="http://schemas.microsoft.com/office/drawing/2014/main" id="{2C7CFCD7-E699-9C2D-57B1-52C537B20FEA}"/>
                </a:ext>
              </a:extLst>
            </p:cNvPr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fill="none" extrusionOk="0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023;p25">
              <a:extLst>
                <a:ext uri="{FF2B5EF4-FFF2-40B4-BE49-F238E27FC236}">
                  <a16:creationId xmlns:a16="http://schemas.microsoft.com/office/drawing/2014/main" id="{B4292C9C-F8BD-27FD-352A-C96C0F0A572F}"/>
                </a:ext>
              </a:extLst>
            </p:cNvPr>
            <p:cNvSpPr/>
            <p:nvPr/>
          </p:nvSpPr>
          <p:spPr>
            <a:xfrm>
              <a:off x="1244950" y="-33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" name="Google Shape;430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4306" name="Google Shape;4306;p28"/>
          <p:cNvSpPr/>
          <p:nvPr/>
        </p:nvSpPr>
        <p:spPr>
          <a:xfrm>
            <a:off x="864749" y="2245436"/>
            <a:ext cx="1316001" cy="2163278"/>
          </a:xfrm>
          <a:prstGeom prst="rect">
            <a:avLst/>
          </a:prstGeom>
          <a:solidFill>
            <a:srgbClr val="F4603C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-US" dirty="0"/>
              <a:t>RETRIVE DATA</a:t>
            </a:r>
            <a:endParaRPr dirty="0"/>
          </a:p>
        </p:txBody>
      </p:sp>
      <p:grpSp>
        <p:nvGrpSpPr>
          <p:cNvPr id="4312" name="Google Shape;4312;p28"/>
          <p:cNvGrpSpPr/>
          <p:nvPr/>
        </p:nvGrpSpPr>
        <p:grpSpPr>
          <a:xfrm>
            <a:off x="1278093" y="2433420"/>
            <a:ext cx="420078" cy="529931"/>
            <a:chOff x="2766050" y="-563975"/>
            <a:chExt cx="451850" cy="451650"/>
          </a:xfrm>
        </p:grpSpPr>
        <p:sp>
          <p:nvSpPr>
            <p:cNvPr id="4313" name="Google Shape;4313;p28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8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8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8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8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8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8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8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8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8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8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8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8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8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8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8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8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8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8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8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8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8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8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8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8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8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8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8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8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8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8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8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8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8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8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8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8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8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8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8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8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8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8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8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8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8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8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8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8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8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8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0" name="Google Shape;4370;p28"/>
          <p:cNvSpPr/>
          <p:nvPr/>
        </p:nvSpPr>
        <p:spPr>
          <a:xfrm>
            <a:off x="2921598" y="2245435"/>
            <a:ext cx="1340700" cy="2163278"/>
          </a:xfrm>
          <a:prstGeom prst="rect">
            <a:avLst/>
          </a:prstGeom>
          <a:solidFill>
            <a:srgbClr val="56C7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sp>
        <p:nvSpPr>
          <p:cNvPr id="4376" name="Google Shape;4376;p28"/>
          <p:cNvSpPr/>
          <p:nvPr/>
        </p:nvSpPr>
        <p:spPr>
          <a:xfrm>
            <a:off x="5093906" y="2248874"/>
            <a:ext cx="1340700" cy="2159836"/>
          </a:xfrm>
          <a:prstGeom prst="rect">
            <a:avLst/>
          </a:prstGeom>
          <a:solidFill>
            <a:srgbClr val="3A98A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MODEL</a:t>
            </a:r>
            <a:endParaRPr dirty="0"/>
          </a:p>
        </p:txBody>
      </p:sp>
      <p:sp>
        <p:nvSpPr>
          <p:cNvPr id="4382" name="Google Shape;4382;p28"/>
          <p:cNvSpPr/>
          <p:nvPr/>
        </p:nvSpPr>
        <p:spPr>
          <a:xfrm>
            <a:off x="7175452" y="2310493"/>
            <a:ext cx="1511347" cy="2098217"/>
          </a:xfrm>
          <a:prstGeom prst="rect">
            <a:avLst/>
          </a:prstGeom>
          <a:solidFill>
            <a:srgbClr val="1D6895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PERFORMANCE EVALUATION</a:t>
            </a:r>
            <a:endParaRPr sz="1200" dirty="0"/>
          </a:p>
        </p:txBody>
      </p:sp>
      <p:grpSp>
        <p:nvGrpSpPr>
          <p:cNvPr id="4420" name="Google Shape;4420;p28"/>
          <p:cNvGrpSpPr/>
          <p:nvPr/>
        </p:nvGrpSpPr>
        <p:grpSpPr>
          <a:xfrm>
            <a:off x="3235936" y="2433420"/>
            <a:ext cx="549450" cy="545102"/>
            <a:chOff x="3837000" y="-562300"/>
            <a:chExt cx="451850" cy="448275"/>
          </a:xfrm>
        </p:grpSpPr>
        <p:sp>
          <p:nvSpPr>
            <p:cNvPr id="4421" name="Google Shape;4421;p28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8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8"/>
            <p:cNvSpPr/>
            <p:nvPr/>
          </p:nvSpPr>
          <p:spPr>
            <a:xfrm>
              <a:off x="4267025" y="-46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8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8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8"/>
            <p:cNvSpPr/>
            <p:nvPr/>
          </p:nvSpPr>
          <p:spPr>
            <a:xfrm>
              <a:off x="4159675" y="-28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7" name="Google Shape;4427;p28"/>
          <p:cNvGrpSpPr/>
          <p:nvPr/>
        </p:nvGrpSpPr>
        <p:grpSpPr>
          <a:xfrm>
            <a:off x="5444135" y="2426668"/>
            <a:ext cx="549480" cy="549206"/>
            <a:chOff x="4495900" y="-563975"/>
            <a:chExt cx="451875" cy="451650"/>
          </a:xfrm>
        </p:grpSpPr>
        <p:sp>
          <p:nvSpPr>
            <p:cNvPr id="4428" name="Google Shape;4428;p28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8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8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8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8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8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8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8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8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8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8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8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28"/>
          <p:cNvGrpSpPr/>
          <p:nvPr/>
        </p:nvGrpSpPr>
        <p:grpSpPr>
          <a:xfrm>
            <a:off x="7472961" y="2457327"/>
            <a:ext cx="549480" cy="501843"/>
            <a:chOff x="2138250" y="-544500"/>
            <a:chExt cx="451875" cy="412700"/>
          </a:xfrm>
        </p:grpSpPr>
        <p:sp>
          <p:nvSpPr>
            <p:cNvPr id="4441" name="Google Shape;4441;p28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8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8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8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8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8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8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8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8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8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8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8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8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8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8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8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8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8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8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8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8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8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8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8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8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8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8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8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8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8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8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72" name="Google Shape;4472;p28"/>
          <p:cNvCxnSpPr/>
          <p:nvPr/>
        </p:nvCxnSpPr>
        <p:spPr>
          <a:xfrm>
            <a:off x="1002282" y="3082634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4" name="Google Shape;4474;p28"/>
          <p:cNvCxnSpPr/>
          <p:nvPr/>
        </p:nvCxnSpPr>
        <p:spPr>
          <a:xfrm>
            <a:off x="3106098" y="3074306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5" name="Google Shape;4475;p28"/>
          <p:cNvCxnSpPr/>
          <p:nvPr/>
        </p:nvCxnSpPr>
        <p:spPr>
          <a:xfrm>
            <a:off x="5278406" y="3078099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6" name="Google Shape;4476;p28"/>
          <p:cNvCxnSpPr/>
          <p:nvPr/>
        </p:nvCxnSpPr>
        <p:spPr>
          <a:xfrm>
            <a:off x="7359953" y="3071091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526;p23">
            <a:extLst>
              <a:ext uri="{FF2B5EF4-FFF2-40B4-BE49-F238E27FC236}">
                <a16:creationId xmlns:a16="http://schemas.microsoft.com/office/drawing/2014/main" id="{4DFB7F14-2A8D-0CEA-26A0-401B5B1351B8}"/>
              </a:ext>
            </a:extLst>
          </p:cNvPr>
          <p:cNvSpPr txBox="1"/>
          <p:nvPr/>
        </p:nvSpPr>
        <p:spPr>
          <a:xfrm>
            <a:off x="864750" y="920900"/>
            <a:ext cx="7507959" cy="1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1.Retrive 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the dataset from the API.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2.Exploratory Data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3.Train the dataset with ML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4.Predict the model with test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5.Metrics-Confusion Matrix, F1-Score, K Fold Cross Validation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700468-47BB-418F-E9CA-87848523D5AF}"/>
              </a:ext>
            </a:extLst>
          </p:cNvPr>
          <p:cNvCxnSpPr>
            <a:stCxn id="4306" idx="3"/>
            <a:endCxn id="4370" idx="1"/>
          </p:cNvCxnSpPr>
          <p:nvPr/>
        </p:nvCxnSpPr>
        <p:spPr>
          <a:xfrm flipV="1">
            <a:off x="2180750" y="3327074"/>
            <a:ext cx="7408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409CE3-2F1F-D08D-64EA-9E49A1496E81}"/>
              </a:ext>
            </a:extLst>
          </p:cNvPr>
          <p:cNvCxnSpPr>
            <a:stCxn id="4370" idx="3"/>
            <a:endCxn id="4376" idx="1"/>
          </p:cNvCxnSpPr>
          <p:nvPr/>
        </p:nvCxnSpPr>
        <p:spPr>
          <a:xfrm>
            <a:off x="4262298" y="3327074"/>
            <a:ext cx="831608" cy="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2B3A35-04CB-65A8-6B82-5ED38F51ABCC}"/>
              </a:ext>
            </a:extLst>
          </p:cNvPr>
          <p:cNvCxnSpPr>
            <a:cxnSpLocks/>
            <a:stCxn id="4376" idx="3"/>
            <a:endCxn id="4382" idx="1"/>
          </p:cNvCxnSpPr>
          <p:nvPr/>
        </p:nvCxnSpPr>
        <p:spPr>
          <a:xfrm>
            <a:off x="6434606" y="3328792"/>
            <a:ext cx="740846" cy="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6" name="Google Shape;8616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DELIVERABLES</a:t>
            </a:r>
            <a:endParaRPr dirty="0"/>
          </a:p>
        </p:txBody>
      </p:sp>
      <p:grpSp>
        <p:nvGrpSpPr>
          <p:cNvPr id="8617" name="Google Shape;8617;p42"/>
          <p:cNvGrpSpPr/>
          <p:nvPr/>
        </p:nvGrpSpPr>
        <p:grpSpPr>
          <a:xfrm>
            <a:off x="998126" y="3131986"/>
            <a:ext cx="549480" cy="393194"/>
            <a:chOff x="887325" y="-499825"/>
            <a:chExt cx="451875" cy="323350"/>
          </a:xfrm>
        </p:grpSpPr>
        <p:sp>
          <p:nvSpPr>
            <p:cNvPr id="8618" name="Google Shape;8618;p42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extrusionOk="0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42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fill="none" extrusionOk="0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42"/>
            <p:cNvSpPr/>
            <p:nvPr/>
          </p:nvSpPr>
          <p:spPr>
            <a:xfrm>
              <a:off x="1308050" y="-389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42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extrusionOk="0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42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fill="none" extrusionOk="0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42"/>
            <p:cNvSpPr/>
            <p:nvPr/>
          </p:nvSpPr>
          <p:spPr>
            <a:xfrm>
              <a:off x="1244950" y="-33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4" name="Google Shape;8624;p42"/>
          <p:cNvGrpSpPr/>
          <p:nvPr/>
        </p:nvGrpSpPr>
        <p:grpSpPr>
          <a:xfrm>
            <a:off x="4297311" y="3077661"/>
            <a:ext cx="549480" cy="501843"/>
            <a:chOff x="2138250" y="-544500"/>
            <a:chExt cx="451875" cy="412700"/>
          </a:xfrm>
        </p:grpSpPr>
        <p:sp>
          <p:nvSpPr>
            <p:cNvPr id="8625" name="Google Shape;8625;p42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42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42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42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42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42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42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42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42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42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42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42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42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42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42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42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42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42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42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42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42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42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42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42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42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42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42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42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42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42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42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6" name="Google Shape;8656;p42"/>
          <p:cNvGrpSpPr/>
          <p:nvPr/>
        </p:nvGrpSpPr>
        <p:grpSpPr>
          <a:xfrm>
            <a:off x="5946909" y="3053980"/>
            <a:ext cx="549450" cy="549206"/>
            <a:chOff x="2766050" y="-563975"/>
            <a:chExt cx="451850" cy="451650"/>
          </a:xfrm>
        </p:grpSpPr>
        <p:sp>
          <p:nvSpPr>
            <p:cNvPr id="8657" name="Google Shape;8657;p42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42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42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42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42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42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42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42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42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42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42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42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42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42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42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42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42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42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42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42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42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42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42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42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42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42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42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42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42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42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42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42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42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42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42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42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42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42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42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42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42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42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42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42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42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42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42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42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42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42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42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8" name="Google Shape;8708;p42"/>
          <p:cNvGrpSpPr/>
          <p:nvPr/>
        </p:nvGrpSpPr>
        <p:grpSpPr>
          <a:xfrm>
            <a:off x="7596477" y="3053980"/>
            <a:ext cx="549480" cy="549206"/>
            <a:chOff x="3286900" y="-563975"/>
            <a:chExt cx="451875" cy="451650"/>
          </a:xfrm>
        </p:grpSpPr>
        <p:sp>
          <p:nvSpPr>
            <p:cNvPr id="8709" name="Google Shape;8709;p42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42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42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42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42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42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42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42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42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42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42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42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42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42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42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42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42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42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42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42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42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42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42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42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42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42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42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42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42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42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42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42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42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42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42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4" name="Google Shape;8744;p42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42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42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42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42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42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42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1" name="Google Shape;8751;p42"/>
          <p:cNvGrpSpPr/>
          <p:nvPr/>
        </p:nvGrpSpPr>
        <p:grpSpPr>
          <a:xfrm>
            <a:off x="2647712" y="3053980"/>
            <a:ext cx="549480" cy="549206"/>
            <a:chOff x="4495900" y="-563975"/>
            <a:chExt cx="451875" cy="451650"/>
          </a:xfrm>
        </p:grpSpPr>
        <p:sp>
          <p:nvSpPr>
            <p:cNvPr id="8752" name="Google Shape;8752;p42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42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42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42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42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42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42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42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42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42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42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42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4" name="Google Shape;8764;p42"/>
          <p:cNvGrpSpPr/>
          <p:nvPr/>
        </p:nvGrpSpPr>
        <p:grpSpPr>
          <a:xfrm>
            <a:off x="457150" y="1195025"/>
            <a:ext cx="1631453" cy="3537209"/>
            <a:chOff x="457150" y="1195025"/>
            <a:chExt cx="1631453" cy="3537209"/>
          </a:xfrm>
        </p:grpSpPr>
        <p:sp>
          <p:nvSpPr>
            <p:cNvPr id="8765" name="Google Shape;8765;p42"/>
            <p:cNvSpPr txBox="1"/>
            <p:nvPr/>
          </p:nvSpPr>
          <p:spPr>
            <a:xfrm>
              <a:off x="457150" y="1866575"/>
              <a:ext cx="16314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Monday</a:t>
              </a:r>
              <a:endParaRPr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66" name="Google Shape;8766;p42"/>
            <p:cNvSpPr txBox="1"/>
            <p:nvPr/>
          </p:nvSpPr>
          <p:spPr>
            <a:xfrm>
              <a:off x="457203" y="2172913"/>
              <a:ext cx="16314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CREATED THE TRAIN SET AND TEST DATASET</a:t>
              </a:r>
              <a:endParaRPr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67" name="Google Shape;8767;p42"/>
            <p:cNvGrpSpPr/>
            <p:nvPr/>
          </p:nvGrpSpPr>
          <p:grpSpPr>
            <a:xfrm>
              <a:off x="626513" y="3791738"/>
              <a:ext cx="1292705" cy="940496"/>
              <a:chOff x="1093750" y="3159288"/>
              <a:chExt cx="1292705" cy="940496"/>
            </a:xfrm>
          </p:grpSpPr>
          <p:sp>
            <p:nvSpPr>
              <p:cNvPr id="8768" name="Google Shape;8768;p42"/>
              <p:cNvSpPr txBox="1"/>
              <p:nvPr/>
            </p:nvSpPr>
            <p:spPr>
              <a:xfrm>
                <a:off x="1093750" y="3159288"/>
                <a:ext cx="1292700" cy="6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26°C</a:t>
                </a:r>
                <a:endParaRPr sz="3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69" name="Google Shape;8769;p42"/>
              <p:cNvSpPr txBox="1"/>
              <p:nvPr/>
            </p:nvSpPr>
            <p:spPr>
              <a:xfrm>
                <a:off x="1093755" y="3814184"/>
                <a:ext cx="1292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Cloudy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70" name="Google Shape;8770;p42"/>
            <p:cNvSpPr txBox="1"/>
            <p:nvPr/>
          </p:nvSpPr>
          <p:spPr>
            <a:xfrm>
              <a:off x="626500" y="1195025"/>
              <a:ext cx="1292700" cy="50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01/09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71" name="Google Shape;8771;p42"/>
          <p:cNvGrpSpPr/>
          <p:nvPr/>
        </p:nvGrpSpPr>
        <p:grpSpPr>
          <a:xfrm>
            <a:off x="2106751" y="1195025"/>
            <a:ext cx="1631404" cy="3537209"/>
            <a:chOff x="2106751" y="1195025"/>
            <a:chExt cx="1631404" cy="3537209"/>
          </a:xfrm>
        </p:grpSpPr>
        <p:sp>
          <p:nvSpPr>
            <p:cNvPr id="8772" name="Google Shape;8772;p42"/>
            <p:cNvSpPr txBox="1"/>
            <p:nvPr/>
          </p:nvSpPr>
          <p:spPr>
            <a:xfrm>
              <a:off x="2106755" y="1866575"/>
              <a:ext cx="16314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Tuesday</a:t>
              </a:r>
              <a:endParaRPr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73" name="Google Shape;8773;p42"/>
            <p:cNvSpPr txBox="1"/>
            <p:nvPr/>
          </p:nvSpPr>
          <p:spPr>
            <a:xfrm>
              <a:off x="2106751" y="2172913"/>
              <a:ext cx="16314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FROM SKLEARN IMPORTED THE ML MODEL</a:t>
              </a:r>
              <a:endParaRPr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74" name="Google Shape;8774;p42"/>
            <p:cNvGrpSpPr/>
            <p:nvPr/>
          </p:nvGrpSpPr>
          <p:grpSpPr>
            <a:xfrm>
              <a:off x="2276138" y="3791738"/>
              <a:ext cx="1292705" cy="940496"/>
              <a:chOff x="1093750" y="3159288"/>
              <a:chExt cx="1292705" cy="940496"/>
            </a:xfrm>
          </p:grpSpPr>
          <p:sp>
            <p:nvSpPr>
              <p:cNvPr id="8775" name="Google Shape;8775;p42"/>
              <p:cNvSpPr txBox="1"/>
              <p:nvPr/>
            </p:nvSpPr>
            <p:spPr>
              <a:xfrm>
                <a:off x="1093750" y="3159288"/>
                <a:ext cx="1292700" cy="6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24°C</a:t>
                </a:r>
                <a:endParaRPr sz="3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76" name="Google Shape;8776;p42"/>
              <p:cNvSpPr txBox="1"/>
              <p:nvPr/>
            </p:nvSpPr>
            <p:spPr>
              <a:xfrm>
                <a:off x="1093755" y="3814184"/>
                <a:ext cx="1292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Rainy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77" name="Google Shape;8777;p42"/>
            <p:cNvSpPr txBox="1"/>
            <p:nvPr/>
          </p:nvSpPr>
          <p:spPr>
            <a:xfrm>
              <a:off x="2276101" y="1195025"/>
              <a:ext cx="1292700" cy="50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02/09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78" name="Google Shape;8778;p42"/>
          <p:cNvGrpSpPr/>
          <p:nvPr/>
        </p:nvGrpSpPr>
        <p:grpSpPr>
          <a:xfrm>
            <a:off x="3756303" y="1195025"/>
            <a:ext cx="1631476" cy="3537209"/>
            <a:chOff x="3756303" y="1195025"/>
            <a:chExt cx="1631476" cy="3537209"/>
          </a:xfrm>
        </p:grpSpPr>
        <p:sp>
          <p:nvSpPr>
            <p:cNvPr id="8779" name="Google Shape;8779;p42"/>
            <p:cNvSpPr txBox="1"/>
            <p:nvPr/>
          </p:nvSpPr>
          <p:spPr>
            <a:xfrm>
              <a:off x="3756303" y="1866575"/>
              <a:ext cx="16314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Wednesday</a:t>
              </a:r>
              <a:endParaRPr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80" name="Google Shape;8780;p42"/>
            <p:cNvSpPr txBox="1"/>
            <p:nvPr/>
          </p:nvSpPr>
          <p:spPr>
            <a:xfrm>
              <a:off x="3756379" y="2172913"/>
              <a:ext cx="16314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PERFORM TRAIN DATASET ON THOSE MODELS</a:t>
              </a:r>
              <a:endParaRPr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81" name="Google Shape;8781;p42"/>
            <p:cNvGrpSpPr/>
            <p:nvPr/>
          </p:nvGrpSpPr>
          <p:grpSpPr>
            <a:xfrm>
              <a:off x="3925763" y="3791738"/>
              <a:ext cx="1292705" cy="940496"/>
              <a:chOff x="1093750" y="3159288"/>
              <a:chExt cx="1292705" cy="940496"/>
            </a:xfrm>
          </p:grpSpPr>
          <p:sp>
            <p:nvSpPr>
              <p:cNvPr id="8782" name="Google Shape;8782;p42"/>
              <p:cNvSpPr txBox="1"/>
              <p:nvPr/>
            </p:nvSpPr>
            <p:spPr>
              <a:xfrm>
                <a:off x="1093750" y="3159288"/>
                <a:ext cx="1292700" cy="6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23°C</a:t>
                </a:r>
                <a:endParaRPr sz="3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83" name="Google Shape;8783;p42"/>
              <p:cNvSpPr txBox="1"/>
              <p:nvPr/>
            </p:nvSpPr>
            <p:spPr>
              <a:xfrm>
                <a:off x="1093755" y="3814184"/>
                <a:ext cx="1292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Partly sunny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84" name="Google Shape;8784;p42"/>
            <p:cNvSpPr txBox="1"/>
            <p:nvPr/>
          </p:nvSpPr>
          <p:spPr>
            <a:xfrm>
              <a:off x="3925651" y="1195025"/>
              <a:ext cx="1292700" cy="50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03/09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85" name="Google Shape;8785;p42"/>
          <p:cNvGrpSpPr/>
          <p:nvPr/>
        </p:nvGrpSpPr>
        <p:grpSpPr>
          <a:xfrm>
            <a:off x="5405927" y="1195025"/>
            <a:ext cx="1631428" cy="3537209"/>
            <a:chOff x="5405927" y="1195025"/>
            <a:chExt cx="1631428" cy="3537209"/>
          </a:xfrm>
        </p:grpSpPr>
        <p:sp>
          <p:nvSpPr>
            <p:cNvPr id="8786" name="Google Shape;8786;p42"/>
            <p:cNvSpPr txBox="1"/>
            <p:nvPr/>
          </p:nvSpPr>
          <p:spPr>
            <a:xfrm>
              <a:off x="5405955" y="1866575"/>
              <a:ext cx="16314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Thursday</a:t>
              </a:r>
              <a:endParaRPr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87" name="Google Shape;8787;p42"/>
            <p:cNvSpPr txBox="1"/>
            <p:nvPr/>
          </p:nvSpPr>
          <p:spPr>
            <a:xfrm>
              <a:off x="5405927" y="2172913"/>
              <a:ext cx="16314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PREDICTING THE MODEL BY USING TEST DATASET</a:t>
              </a:r>
              <a:endParaRPr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88" name="Google Shape;8788;p42"/>
            <p:cNvGrpSpPr/>
            <p:nvPr/>
          </p:nvGrpSpPr>
          <p:grpSpPr>
            <a:xfrm>
              <a:off x="5575388" y="3791738"/>
              <a:ext cx="1292705" cy="940496"/>
              <a:chOff x="1093750" y="3159288"/>
              <a:chExt cx="1292705" cy="940496"/>
            </a:xfrm>
          </p:grpSpPr>
          <p:sp>
            <p:nvSpPr>
              <p:cNvPr id="8789" name="Google Shape;8789;p42"/>
              <p:cNvSpPr txBox="1"/>
              <p:nvPr/>
            </p:nvSpPr>
            <p:spPr>
              <a:xfrm>
                <a:off x="1093750" y="3159288"/>
                <a:ext cx="1292700" cy="6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21°C</a:t>
                </a:r>
                <a:endParaRPr sz="3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90" name="Google Shape;8790;p42"/>
              <p:cNvSpPr txBox="1"/>
              <p:nvPr/>
            </p:nvSpPr>
            <p:spPr>
              <a:xfrm>
                <a:off x="1093755" y="3814184"/>
                <a:ext cx="1292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Sunny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91" name="Google Shape;8791;p42"/>
            <p:cNvSpPr txBox="1"/>
            <p:nvPr/>
          </p:nvSpPr>
          <p:spPr>
            <a:xfrm>
              <a:off x="5575301" y="1195025"/>
              <a:ext cx="1292700" cy="501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04/09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92" name="Google Shape;8792;p42"/>
          <p:cNvGrpSpPr/>
          <p:nvPr/>
        </p:nvGrpSpPr>
        <p:grpSpPr>
          <a:xfrm>
            <a:off x="6982645" y="1195025"/>
            <a:ext cx="1900719" cy="3537209"/>
            <a:chOff x="6982645" y="1195025"/>
            <a:chExt cx="1900719" cy="3537209"/>
          </a:xfrm>
        </p:grpSpPr>
        <p:sp>
          <p:nvSpPr>
            <p:cNvPr id="8793" name="Google Shape;8793;p42"/>
            <p:cNvSpPr txBox="1"/>
            <p:nvPr/>
          </p:nvSpPr>
          <p:spPr>
            <a:xfrm>
              <a:off x="7071766" y="1801177"/>
              <a:ext cx="16314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Friday</a:t>
              </a:r>
              <a:endParaRPr sz="1800" b="1" dirty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94" name="Google Shape;8794;p42"/>
            <p:cNvSpPr txBox="1"/>
            <p:nvPr/>
          </p:nvSpPr>
          <p:spPr>
            <a:xfrm>
              <a:off x="6982645" y="2043848"/>
              <a:ext cx="1900719" cy="477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EVALUATED THE MODEL BY R2 SCORE ROOT SQUARE ERROR, ROOT MEAN SQUARE ERROR</a:t>
              </a:r>
              <a:endParaRPr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95" name="Google Shape;8795;p42"/>
            <p:cNvGrpSpPr/>
            <p:nvPr/>
          </p:nvGrpSpPr>
          <p:grpSpPr>
            <a:xfrm>
              <a:off x="7225013" y="3791738"/>
              <a:ext cx="1292705" cy="940496"/>
              <a:chOff x="1093750" y="3159288"/>
              <a:chExt cx="1292705" cy="940496"/>
            </a:xfrm>
          </p:grpSpPr>
          <p:sp>
            <p:nvSpPr>
              <p:cNvPr id="8796" name="Google Shape;8796;p42"/>
              <p:cNvSpPr txBox="1"/>
              <p:nvPr/>
            </p:nvSpPr>
            <p:spPr>
              <a:xfrm>
                <a:off x="1093750" y="3159288"/>
                <a:ext cx="1292700" cy="6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b="1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20°C</a:t>
                </a:r>
                <a:endParaRPr sz="36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97" name="Google Shape;8797;p42"/>
              <p:cNvSpPr txBox="1"/>
              <p:nvPr/>
            </p:nvSpPr>
            <p:spPr>
              <a:xfrm>
                <a:off x="1093755" y="3814184"/>
                <a:ext cx="1292700" cy="2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Sunny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98" name="Google Shape;8798;p42"/>
            <p:cNvSpPr txBox="1"/>
            <p:nvPr/>
          </p:nvSpPr>
          <p:spPr>
            <a:xfrm>
              <a:off x="7224875" y="1195025"/>
              <a:ext cx="1292700" cy="50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05/09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87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" name="Google Shape;8171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METHODOLOGY AND DATASET</a:t>
            </a:r>
            <a:endParaRPr dirty="0"/>
          </a:p>
        </p:txBody>
      </p:sp>
      <p:grpSp>
        <p:nvGrpSpPr>
          <p:cNvPr id="8172" name="Google Shape;8172;p39"/>
          <p:cNvGrpSpPr/>
          <p:nvPr/>
        </p:nvGrpSpPr>
        <p:grpSpPr>
          <a:xfrm>
            <a:off x="457200" y="2169588"/>
            <a:ext cx="428700" cy="1930200"/>
            <a:chOff x="1090675" y="1277775"/>
            <a:chExt cx="428700" cy="1930200"/>
          </a:xfrm>
        </p:grpSpPr>
        <p:sp>
          <p:nvSpPr>
            <p:cNvPr id="8173" name="Google Shape;8173;p39"/>
            <p:cNvSpPr/>
            <p:nvPr/>
          </p:nvSpPr>
          <p:spPr>
            <a:xfrm>
              <a:off x="1172550" y="1277775"/>
              <a:ext cx="257100" cy="1728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9"/>
            <p:cNvSpPr/>
            <p:nvPr/>
          </p:nvSpPr>
          <p:spPr>
            <a:xfrm>
              <a:off x="1090675" y="2779275"/>
              <a:ext cx="428700" cy="42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9"/>
            <p:cNvSpPr/>
            <p:nvPr/>
          </p:nvSpPr>
          <p:spPr>
            <a:xfrm>
              <a:off x="1243975" y="1401600"/>
              <a:ext cx="119100" cy="1578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9"/>
            <p:cNvSpPr/>
            <p:nvPr/>
          </p:nvSpPr>
          <p:spPr>
            <a:xfrm>
              <a:off x="1241550" y="2287425"/>
              <a:ext cx="121500" cy="69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9"/>
            <p:cNvSpPr/>
            <p:nvPr/>
          </p:nvSpPr>
          <p:spPr>
            <a:xfrm>
              <a:off x="1176475" y="2865075"/>
              <a:ext cx="257100" cy="25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9"/>
            <p:cNvSpPr/>
            <p:nvPr/>
          </p:nvSpPr>
          <p:spPr>
            <a:xfrm>
              <a:off x="1219350" y="2903175"/>
              <a:ext cx="96000" cy="96000"/>
            </a:xfrm>
            <a:prstGeom prst="ellipse">
              <a:avLst/>
            </a:prstGeom>
            <a:solidFill>
              <a:srgbClr val="FF4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9" name="Google Shape;8179;p39"/>
          <p:cNvGrpSpPr/>
          <p:nvPr/>
        </p:nvGrpSpPr>
        <p:grpSpPr>
          <a:xfrm>
            <a:off x="1093750" y="3143125"/>
            <a:ext cx="1464600" cy="956659"/>
            <a:chOff x="1093750" y="3143125"/>
            <a:chExt cx="1464600" cy="956659"/>
          </a:xfrm>
        </p:grpSpPr>
        <p:sp>
          <p:nvSpPr>
            <p:cNvPr id="8180" name="Google Shape;8180;p39"/>
            <p:cNvSpPr txBox="1"/>
            <p:nvPr/>
          </p:nvSpPr>
          <p:spPr>
            <a:xfrm>
              <a:off x="1093750" y="3143125"/>
              <a:ext cx="14646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26°C</a:t>
              </a:r>
              <a:endParaRPr sz="4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81" name="Google Shape;8181;p39"/>
            <p:cNvSpPr txBox="1"/>
            <p:nvPr/>
          </p:nvSpPr>
          <p:spPr>
            <a:xfrm>
              <a:off x="1093755" y="3814184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Cloudy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86" name="Google Shape;8186;p39"/>
          <p:cNvGrpSpPr/>
          <p:nvPr/>
        </p:nvGrpSpPr>
        <p:grpSpPr>
          <a:xfrm>
            <a:off x="1283088" y="2166572"/>
            <a:ext cx="914013" cy="834861"/>
            <a:chOff x="1206638" y="1862510"/>
            <a:chExt cx="481744" cy="439979"/>
          </a:xfrm>
        </p:grpSpPr>
        <p:sp>
          <p:nvSpPr>
            <p:cNvPr id="8187" name="Google Shape;8187;p39"/>
            <p:cNvSpPr/>
            <p:nvPr/>
          </p:nvSpPr>
          <p:spPr>
            <a:xfrm>
              <a:off x="1480226" y="1862510"/>
              <a:ext cx="28705" cy="6660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9"/>
            <p:cNvSpPr/>
            <p:nvPr/>
          </p:nvSpPr>
          <p:spPr>
            <a:xfrm>
              <a:off x="1480226" y="1862510"/>
              <a:ext cx="28705" cy="6660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9"/>
            <p:cNvSpPr/>
            <p:nvPr/>
          </p:nvSpPr>
          <p:spPr>
            <a:xfrm>
              <a:off x="1494671" y="1929088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9"/>
            <p:cNvSpPr/>
            <p:nvPr/>
          </p:nvSpPr>
          <p:spPr>
            <a:xfrm>
              <a:off x="1621990" y="2039243"/>
              <a:ext cx="66391" cy="2870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9"/>
            <p:cNvSpPr/>
            <p:nvPr/>
          </p:nvSpPr>
          <p:spPr>
            <a:xfrm>
              <a:off x="1621990" y="2039243"/>
              <a:ext cx="66391" cy="2870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9"/>
            <p:cNvSpPr/>
            <p:nvPr/>
          </p:nvSpPr>
          <p:spPr>
            <a:xfrm>
              <a:off x="1674362" y="2039243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9"/>
            <p:cNvSpPr/>
            <p:nvPr/>
          </p:nvSpPr>
          <p:spPr>
            <a:xfrm>
              <a:off x="1579986" y="1913736"/>
              <a:ext cx="55117" cy="55331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9"/>
            <p:cNvSpPr/>
            <p:nvPr/>
          </p:nvSpPr>
          <p:spPr>
            <a:xfrm>
              <a:off x="1579986" y="1913736"/>
              <a:ext cx="55117" cy="55331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9"/>
            <p:cNvSpPr/>
            <p:nvPr/>
          </p:nvSpPr>
          <p:spPr>
            <a:xfrm>
              <a:off x="1594218" y="1969040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9"/>
            <p:cNvSpPr/>
            <p:nvPr/>
          </p:nvSpPr>
          <p:spPr>
            <a:xfrm>
              <a:off x="1354719" y="1916002"/>
              <a:ext cx="55544" cy="54877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9"/>
            <p:cNvSpPr/>
            <p:nvPr/>
          </p:nvSpPr>
          <p:spPr>
            <a:xfrm>
              <a:off x="1354719" y="1916002"/>
              <a:ext cx="55544" cy="54877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9"/>
            <p:cNvSpPr/>
            <p:nvPr/>
          </p:nvSpPr>
          <p:spPr>
            <a:xfrm>
              <a:off x="1386089" y="1967015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9"/>
            <p:cNvSpPr/>
            <p:nvPr/>
          </p:nvSpPr>
          <p:spPr>
            <a:xfrm>
              <a:off x="1534410" y="1875596"/>
              <a:ext cx="42671" cy="63673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9"/>
            <p:cNvSpPr/>
            <p:nvPr/>
          </p:nvSpPr>
          <p:spPr>
            <a:xfrm>
              <a:off x="1534410" y="1875596"/>
              <a:ext cx="42671" cy="63673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9"/>
            <p:cNvSpPr/>
            <p:nvPr/>
          </p:nvSpPr>
          <p:spPr>
            <a:xfrm>
              <a:off x="1543419" y="1938123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9"/>
            <p:cNvSpPr/>
            <p:nvPr/>
          </p:nvSpPr>
          <p:spPr>
            <a:xfrm>
              <a:off x="1611836" y="2093427"/>
              <a:ext cx="63673" cy="42697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9"/>
            <p:cNvSpPr/>
            <p:nvPr/>
          </p:nvSpPr>
          <p:spPr>
            <a:xfrm>
              <a:off x="1611836" y="2093427"/>
              <a:ext cx="63673" cy="42697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9"/>
            <p:cNvSpPr/>
            <p:nvPr/>
          </p:nvSpPr>
          <p:spPr>
            <a:xfrm>
              <a:off x="1666687" y="210877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9"/>
            <p:cNvSpPr/>
            <p:nvPr/>
          </p:nvSpPr>
          <p:spPr>
            <a:xfrm>
              <a:off x="1316579" y="1974024"/>
              <a:ext cx="63673" cy="42457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9"/>
            <p:cNvSpPr/>
            <p:nvPr/>
          </p:nvSpPr>
          <p:spPr>
            <a:xfrm>
              <a:off x="1316579" y="1974024"/>
              <a:ext cx="63673" cy="42457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9"/>
            <p:cNvSpPr/>
            <p:nvPr/>
          </p:nvSpPr>
          <p:spPr>
            <a:xfrm>
              <a:off x="1325588" y="2001103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9"/>
            <p:cNvSpPr/>
            <p:nvPr/>
          </p:nvSpPr>
          <p:spPr>
            <a:xfrm>
              <a:off x="1610929" y="1971306"/>
              <a:ext cx="63460" cy="43150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9"/>
            <p:cNvSpPr/>
            <p:nvPr/>
          </p:nvSpPr>
          <p:spPr>
            <a:xfrm>
              <a:off x="1610929" y="1971306"/>
              <a:ext cx="63460" cy="43150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9"/>
            <p:cNvSpPr/>
            <p:nvPr/>
          </p:nvSpPr>
          <p:spPr>
            <a:xfrm>
              <a:off x="1612049" y="2005847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9"/>
            <p:cNvSpPr/>
            <p:nvPr/>
          </p:nvSpPr>
          <p:spPr>
            <a:xfrm>
              <a:off x="1412288" y="1876716"/>
              <a:ext cx="43364" cy="63460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9"/>
            <p:cNvSpPr/>
            <p:nvPr/>
          </p:nvSpPr>
          <p:spPr>
            <a:xfrm>
              <a:off x="1412288" y="1876716"/>
              <a:ext cx="43364" cy="63460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9"/>
            <p:cNvSpPr/>
            <p:nvPr/>
          </p:nvSpPr>
          <p:spPr>
            <a:xfrm>
              <a:off x="1428307" y="1931567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9"/>
            <p:cNvSpPr/>
            <p:nvPr/>
          </p:nvSpPr>
          <p:spPr>
            <a:xfrm>
              <a:off x="1398962" y="1949184"/>
              <a:ext cx="202959" cy="138167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9"/>
            <p:cNvSpPr/>
            <p:nvPr/>
          </p:nvSpPr>
          <p:spPr>
            <a:xfrm>
              <a:off x="1398962" y="1949184"/>
              <a:ext cx="202959" cy="138167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9"/>
            <p:cNvSpPr/>
            <p:nvPr/>
          </p:nvSpPr>
          <p:spPr>
            <a:xfrm>
              <a:off x="1496031" y="1949184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9"/>
            <p:cNvSpPr/>
            <p:nvPr/>
          </p:nvSpPr>
          <p:spPr>
            <a:xfrm>
              <a:off x="1206638" y="2039483"/>
              <a:ext cx="419670" cy="263007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9"/>
            <p:cNvSpPr/>
            <p:nvPr/>
          </p:nvSpPr>
          <p:spPr>
            <a:xfrm>
              <a:off x="1206638" y="2039483"/>
              <a:ext cx="419670" cy="263007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9"/>
            <p:cNvSpPr/>
            <p:nvPr/>
          </p:nvSpPr>
          <p:spPr>
            <a:xfrm>
              <a:off x="1605732" y="2125037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0" name="Google Shape;8220;p39"/>
          <p:cNvGrpSpPr/>
          <p:nvPr/>
        </p:nvGrpSpPr>
        <p:grpSpPr>
          <a:xfrm>
            <a:off x="2854700" y="930729"/>
            <a:ext cx="2510347" cy="3259459"/>
            <a:chOff x="2855525" y="2169613"/>
            <a:chExt cx="1694400" cy="2020575"/>
          </a:xfrm>
        </p:grpSpPr>
        <p:sp>
          <p:nvSpPr>
            <p:cNvPr id="8221" name="Google Shape;8221;p39"/>
            <p:cNvSpPr/>
            <p:nvPr/>
          </p:nvSpPr>
          <p:spPr>
            <a:xfrm>
              <a:off x="2855525" y="3706588"/>
              <a:ext cx="1694400" cy="483600"/>
            </a:xfrm>
            <a:prstGeom prst="rect">
              <a:avLst/>
            </a:prstGeom>
            <a:solidFill>
              <a:srgbClr val="F4603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9"/>
            <p:cNvSpPr/>
            <p:nvPr/>
          </p:nvSpPr>
          <p:spPr>
            <a:xfrm>
              <a:off x="2855525" y="2169613"/>
              <a:ext cx="1694400" cy="158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3" name="Google Shape;8223;p39"/>
          <p:cNvGrpSpPr/>
          <p:nvPr/>
        </p:nvGrpSpPr>
        <p:grpSpPr>
          <a:xfrm>
            <a:off x="3784911" y="2978180"/>
            <a:ext cx="525140" cy="525214"/>
            <a:chOff x="1773750" y="2676875"/>
            <a:chExt cx="451850" cy="451875"/>
          </a:xfrm>
        </p:grpSpPr>
        <p:sp>
          <p:nvSpPr>
            <p:cNvPr id="8224" name="Google Shape;8224;p39"/>
            <p:cNvSpPr/>
            <p:nvPr/>
          </p:nvSpPr>
          <p:spPr>
            <a:xfrm>
              <a:off x="1986325" y="2676875"/>
              <a:ext cx="26475" cy="72025"/>
            </a:xfrm>
            <a:custGeom>
              <a:avLst/>
              <a:gdLst/>
              <a:ahLst/>
              <a:cxnLst/>
              <a:rect l="l" t="t" r="r" b="b"/>
              <a:pathLst>
                <a:path w="1059" h="2881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4"/>
                  </a:lnTo>
                  <a:lnTo>
                    <a:pt x="161" y="162"/>
                  </a:lnTo>
                  <a:lnTo>
                    <a:pt x="93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2355"/>
                  </a:lnTo>
                  <a:lnTo>
                    <a:pt x="9" y="2406"/>
                  </a:lnTo>
                  <a:lnTo>
                    <a:pt x="17" y="2465"/>
                  </a:lnTo>
                  <a:lnTo>
                    <a:pt x="26" y="2516"/>
                  </a:lnTo>
                  <a:lnTo>
                    <a:pt x="43" y="2558"/>
                  </a:lnTo>
                  <a:lnTo>
                    <a:pt x="93" y="2652"/>
                  </a:lnTo>
                  <a:lnTo>
                    <a:pt x="161" y="2728"/>
                  </a:lnTo>
                  <a:lnTo>
                    <a:pt x="237" y="2796"/>
                  </a:lnTo>
                  <a:lnTo>
                    <a:pt x="322" y="2846"/>
                  </a:lnTo>
                  <a:lnTo>
                    <a:pt x="373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6" y="2863"/>
                  </a:lnTo>
                  <a:lnTo>
                    <a:pt x="737" y="2846"/>
                  </a:lnTo>
                  <a:lnTo>
                    <a:pt x="830" y="2796"/>
                  </a:lnTo>
                  <a:lnTo>
                    <a:pt x="907" y="2728"/>
                  </a:lnTo>
                  <a:lnTo>
                    <a:pt x="974" y="2652"/>
                  </a:lnTo>
                  <a:lnTo>
                    <a:pt x="1017" y="2558"/>
                  </a:lnTo>
                  <a:lnTo>
                    <a:pt x="1042" y="2516"/>
                  </a:lnTo>
                  <a:lnTo>
                    <a:pt x="1051" y="2465"/>
                  </a:lnTo>
                  <a:lnTo>
                    <a:pt x="1059" y="2406"/>
                  </a:lnTo>
                  <a:lnTo>
                    <a:pt x="1059" y="2355"/>
                  </a:lnTo>
                  <a:lnTo>
                    <a:pt x="1059" y="534"/>
                  </a:lnTo>
                  <a:lnTo>
                    <a:pt x="1059" y="475"/>
                  </a:lnTo>
                  <a:lnTo>
                    <a:pt x="1051" y="424"/>
                  </a:lnTo>
                  <a:lnTo>
                    <a:pt x="1042" y="373"/>
                  </a:lnTo>
                  <a:lnTo>
                    <a:pt x="1017" y="322"/>
                  </a:lnTo>
                  <a:lnTo>
                    <a:pt x="974" y="238"/>
                  </a:lnTo>
                  <a:lnTo>
                    <a:pt x="907" y="162"/>
                  </a:lnTo>
                  <a:lnTo>
                    <a:pt x="830" y="94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9"/>
                  </a:lnTo>
                  <a:lnTo>
                    <a:pt x="58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9"/>
            <p:cNvSpPr/>
            <p:nvPr/>
          </p:nvSpPr>
          <p:spPr>
            <a:xfrm>
              <a:off x="1986325" y="2676875"/>
              <a:ext cx="26475" cy="72025"/>
            </a:xfrm>
            <a:custGeom>
              <a:avLst/>
              <a:gdLst/>
              <a:ahLst/>
              <a:cxnLst/>
              <a:rect l="l" t="t" r="r" b="b"/>
              <a:pathLst>
                <a:path w="1059" h="2881" fill="none" extrusionOk="0">
                  <a:moveTo>
                    <a:pt x="534" y="2880"/>
                  </a:moveTo>
                  <a:lnTo>
                    <a:pt x="534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6" y="2863"/>
                  </a:lnTo>
                  <a:lnTo>
                    <a:pt x="737" y="2846"/>
                  </a:lnTo>
                  <a:lnTo>
                    <a:pt x="830" y="2796"/>
                  </a:lnTo>
                  <a:lnTo>
                    <a:pt x="907" y="2728"/>
                  </a:lnTo>
                  <a:lnTo>
                    <a:pt x="974" y="2652"/>
                  </a:lnTo>
                  <a:lnTo>
                    <a:pt x="1017" y="2558"/>
                  </a:lnTo>
                  <a:lnTo>
                    <a:pt x="1042" y="2516"/>
                  </a:lnTo>
                  <a:lnTo>
                    <a:pt x="1051" y="2465"/>
                  </a:lnTo>
                  <a:lnTo>
                    <a:pt x="1059" y="2406"/>
                  </a:lnTo>
                  <a:lnTo>
                    <a:pt x="1059" y="2355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9" y="475"/>
                  </a:lnTo>
                  <a:lnTo>
                    <a:pt x="1051" y="424"/>
                  </a:lnTo>
                  <a:lnTo>
                    <a:pt x="1042" y="373"/>
                  </a:lnTo>
                  <a:lnTo>
                    <a:pt x="1017" y="322"/>
                  </a:lnTo>
                  <a:lnTo>
                    <a:pt x="974" y="238"/>
                  </a:lnTo>
                  <a:lnTo>
                    <a:pt x="907" y="162"/>
                  </a:lnTo>
                  <a:lnTo>
                    <a:pt x="830" y="94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9"/>
                  </a:lnTo>
                  <a:lnTo>
                    <a:pt x="585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4"/>
                  </a:lnTo>
                  <a:lnTo>
                    <a:pt x="161" y="162"/>
                  </a:lnTo>
                  <a:lnTo>
                    <a:pt x="93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2355"/>
                  </a:lnTo>
                  <a:lnTo>
                    <a:pt x="0" y="2355"/>
                  </a:lnTo>
                  <a:lnTo>
                    <a:pt x="9" y="2406"/>
                  </a:lnTo>
                  <a:lnTo>
                    <a:pt x="17" y="2465"/>
                  </a:lnTo>
                  <a:lnTo>
                    <a:pt x="26" y="2516"/>
                  </a:lnTo>
                  <a:lnTo>
                    <a:pt x="43" y="2558"/>
                  </a:lnTo>
                  <a:lnTo>
                    <a:pt x="93" y="2652"/>
                  </a:lnTo>
                  <a:lnTo>
                    <a:pt x="161" y="2728"/>
                  </a:lnTo>
                  <a:lnTo>
                    <a:pt x="237" y="2796"/>
                  </a:lnTo>
                  <a:lnTo>
                    <a:pt x="322" y="2846"/>
                  </a:lnTo>
                  <a:lnTo>
                    <a:pt x="373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34" y="2880"/>
                  </a:lnTo>
                  <a:lnTo>
                    <a:pt x="534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9"/>
            <p:cNvSpPr/>
            <p:nvPr/>
          </p:nvSpPr>
          <p:spPr>
            <a:xfrm>
              <a:off x="1999650" y="2748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9"/>
            <p:cNvSpPr/>
            <p:nvPr/>
          </p:nvSpPr>
          <p:spPr>
            <a:xfrm>
              <a:off x="2153375" y="2889675"/>
              <a:ext cx="72225" cy="26500"/>
            </a:xfrm>
            <a:custGeom>
              <a:avLst/>
              <a:gdLst/>
              <a:ahLst/>
              <a:cxnLst/>
              <a:rect l="l" t="t" r="r" b="b"/>
              <a:pathLst>
                <a:path w="2889" h="1060" extrusionOk="0">
                  <a:moveTo>
                    <a:pt x="483" y="0"/>
                  </a:moveTo>
                  <a:lnTo>
                    <a:pt x="424" y="9"/>
                  </a:lnTo>
                  <a:lnTo>
                    <a:pt x="373" y="17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94" y="229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898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83" y="1051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414" y="1051"/>
                  </a:lnTo>
                  <a:lnTo>
                    <a:pt x="2465" y="1042"/>
                  </a:lnTo>
                  <a:lnTo>
                    <a:pt x="2516" y="1034"/>
                  </a:lnTo>
                  <a:lnTo>
                    <a:pt x="2567" y="1017"/>
                  </a:lnTo>
                  <a:lnTo>
                    <a:pt x="2652" y="966"/>
                  </a:lnTo>
                  <a:lnTo>
                    <a:pt x="2728" y="898"/>
                  </a:lnTo>
                  <a:lnTo>
                    <a:pt x="2796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2" y="636"/>
                  </a:lnTo>
                  <a:lnTo>
                    <a:pt x="2880" y="585"/>
                  </a:lnTo>
                  <a:lnTo>
                    <a:pt x="2889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6" y="229"/>
                  </a:lnTo>
                  <a:lnTo>
                    <a:pt x="2728" y="153"/>
                  </a:lnTo>
                  <a:lnTo>
                    <a:pt x="2652" y="85"/>
                  </a:lnTo>
                  <a:lnTo>
                    <a:pt x="2567" y="43"/>
                  </a:lnTo>
                  <a:lnTo>
                    <a:pt x="2516" y="17"/>
                  </a:lnTo>
                  <a:lnTo>
                    <a:pt x="2465" y="9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9"/>
            <p:cNvSpPr/>
            <p:nvPr/>
          </p:nvSpPr>
          <p:spPr>
            <a:xfrm>
              <a:off x="2153375" y="2889675"/>
              <a:ext cx="72225" cy="26500"/>
            </a:xfrm>
            <a:custGeom>
              <a:avLst/>
              <a:gdLst/>
              <a:ahLst/>
              <a:cxnLst/>
              <a:rect l="l" t="t" r="r" b="b"/>
              <a:pathLst>
                <a:path w="2889" h="1060" fill="none" extrusionOk="0">
                  <a:moveTo>
                    <a:pt x="2355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24" y="9"/>
                  </a:lnTo>
                  <a:lnTo>
                    <a:pt x="373" y="17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94" y="229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898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83" y="1051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14" y="1051"/>
                  </a:lnTo>
                  <a:lnTo>
                    <a:pt x="2465" y="1042"/>
                  </a:lnTo>
                  <a:lnTo>
                    <a:pt x="2516" y="1034"/>
                  </a:lnTo>
                  <a:lnTo>
                    <a:pt x="2567" y="1017"/>
                  </a:lnTo>
                  <a:lnTo>
                    <a:pt x="2652" y="966"/>
                  </a:lnTo>
                  <a:lnTo>
                    <a:pt x="2728" y="898"/>
                  </a:lnTo>
                  <a:lnTo>
                    <a:pt x="2796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2" y="636"/>
                  </a:lnTo>
                  <a:lnTo>
                    <a:pt x="2880" y="585"/>
                  </a:lnTo>
                  <a:lnTo>
                    <a:pt x="2889" y="525"/>
                  </a:lnTo>
                  <a:lnTo>
                    <a:pt x="2889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6" y="229"/>
                  </a:lnTo>
                  <a:lnTo>
                    <a:pt x="2728" y="153"/>
                  </a:lnTo>
                  <a:lnTo>
                    <a:pt x="2652" y="85"/>
                  </a:lnTo>
                  <a:lnTo>
                    <a:pt x="2567" y="43"/>
                  </a:lnTo>
                  <a:lnTo>
                    <a:pt x="2516" y="17"/>
                  </a:lnTo>
                  <a:lnTo>
                    <a:pt x="2465" y="9"/>
                  </a:lnTo>
                  <a:lnTo>
                    <a:pt x="2414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9"/>
            <p:cNvSpPr/>
            <p:nvPr/>
          </p:nvSpPr>
          <p:spPr>
            <a:xfrm>
              <a:off x="2212250" y="288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9"/>
            <p:cNvSpPr/>
            <p:nvPr/>
          </p:nvSpPr>
          <p:spPr>
            <a:xfrm>
              <a:off x="1773750" y="2889675"/>
              <a:ext cx="72000" cy="26500"/>
            </a:xfrm>
            <a:custGeom>
              <a:avLst/>
              <a:gdLst/>
              <a:ahLst/>
              <a:cxnLst/>
              <a:rect l="l" t="t" r="r" b="b"/>
              <a:pathLst>
                <a:path w="2880" h="1060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17"/>
                  </a:lnTo>
                  <a:lnTo>
                    <a:pt x="322" y="43"/>
                  </a:lnTo>
                  <a:lnTo>
                    <a:pt x="229" y="85"/>
                  </a:lnTo>
                  <a:lnTo>
                    <a:pt x="153" y="153"/>
                  </a:lnTo>
                  <a:lnTo>
                    <a:pt x="93" y="229"/>
                  </a:lnTo>
                  <a:lnTo>
                    <a:pt x="42" y="322"/>
                  </a:lnTo>
                  <a:lnTo>
                    <a:pt x="25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25" y="686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53" y="898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74" y="1051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405" y="1051"/>
                  </a:lnTo>
                  <a:lnTo>
                    <a:pt x="2456" y="1042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898"/>
                  </a:lnTo>
                  <a:lnTo>
                    <a:pt x="2786" y="822"/>
                  </a:lnTo>
                  <a:lnTo>
                    <a:pt x="2837" y="737"/>
                  </a:lnTo>
                  <a:lnTo>
                    <a:pt x="2854" y="686"/>
                  </a:lnTo>
                  <a:lnTo>
                    <a:pt x="2871" y="636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7" y="322"/>
                  </a:lnTo>
                  <a:lnTo>
                    <a:pt x="2786" y="229"/>
                  </a:lnTo>
                  <a:lnTo>
                    <a:pt x="2727" y="153"/>
                  </a:lnTo>
                  <a:lnTo>
                    <a:pt x="2651" y="85"/>
                  </a:lnTo>
                  <a:lnTo>
                    <a:pt x="2558" y="43"/>
                  </a:lnTo>
                  <a:lnTo>
                    <a:pt x="2507" y="17"/>
                  </a:lnTo>
                  <a:lnTo>
                    <a:pt x="2456" y="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9"/>
            <p:cNvSpPr/>
            <p:nvPr/>
          </p:nvSpPr>
          <p:spPr>
            <a:xfrm>
              <a:off x="1773750" y="2889675"/>
              <a:ext cx="72000" cy="26500"/>
            </a:xfrm>
            <a:custGeom>
              <a:avLst/>
              <a:gdLst/>
              <a:ahLst/>
              <a:cxnLst/>
              <a:rect l="l" t="t" r="r" b="b"/>
              <a:pathLst>
                <a:path w="2880" h="1060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7" y="322"/>
                  </a:lnTo>
                  <a:lnTo>
                    <a:pt x="2786" y="229"/>
                  </a:lnTo>
                  <a:lnTo>
                    <a:pt x="2727" y="153"/>
                  </a:lnTo>
                  <a:lnTo>
                    <a:pt x="2651" y="85"/>
                  </a:lnTo>
                  <a:lnTo>
                    <a:pt x="2558" y="43"/>
                  </a:lnTo>
                  <a:lnTo>
                    <a:pt x="2507" y="17"/>
                  </a:lnTo>
                  <a:lnTo>
                    <a:pt x="2456" y="9"/>
                  </a:lnTo>
                  <a:lnTo>
                    <a:pt x="2405" y="0"/>
                  </a:lnTo>
                  <a:lnTo>
                    <a:pt x="2355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17"/>
                  </a:lnTo>
                  <a:lnTo>
                    <a:pt x="322" y="43"/>
                  </a:lnTo>
                  <a:lnTo>
                    <a:pt x="229" y="85"/>
                  </a:lnTo>
                  <a:lnTo>
                    <a:pt x="153" y="153"/>
                  </a:lnTo>
                  <a:lnTo>
                    <a:pt x="93" y="229"/>
                  </a:lnTo>
                  <a:lnTo>
                    <a:pt x="42" y="322"/>
                  </a:lnTo>
                  <a:lnTo>
                    <a:pt x="25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25" y="686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53" y="898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74" y="1051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5" y="1051"/>
                  </a:lnTo>
                  <a:lnTo>
                    <a:pt x="2456" y="1042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898"/>
                  </a:lnTo>
                  <a:lnTo>
                    <a:pt x="2786" y="822"/>
                  </a:lnTo>
                  <a:lnTo>
                    <a:pt x="2837" y="737"/>
                  </a:lnTo>
                  <a:lnTo>
                    <a:pt x="2854" y="686"/>
                  </a:lnTo>
                  <a:lnTo>
                    <a:pt x="2871" y="636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9"/>
            <p:cNvSpPr/>
            <p:nvPr/>
          </p:nvSpPr>
          <p:spPr>
            <a:xfrm>
              <a:off x="1845725" y="2902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9"/>
            <p:cNvSpPr/>
            <p:nvPr/>
          </p:nvSpPr>
          <p:spPr>
            <a:xfrm>
              <a:off x="2104475" y="2739125"/>
              <a:ext cx="58875" cy="58900"/>
            </a:xfrm>
            <a:custGeom>
              <a:avLst/>
              <a:gdLst/>
              <a:ahLst/>
              <a:cxnLst/>
              <a:rect l="l" t="t" r="r" b="b"/>
              <a:pathLst>
                <a:path w="2355" h="2356" extrusionOk="0">
                  <a:moveTo>
                    <a:pt x="1821" y="1"/>
                  </a:moveTo>
                  <a:lnTo>
                    <a:pt x="1720" y="18"/>
                  </a:lnTo>
                  <a:lnTo>
                    <a:pt x="1626" y="43"/>
                  </a:lnTo>
                  <a:lnTo>
                    <a:pt x="1576" y="68"/>
                  </a:lnTo>
                  <a:lnTo>
                    <a:pt x="1533" y="94"/>
                  </a:lnTo>
                  <a:lnTo>
                    <a:pt x="1491" y="119"/>
                  </a:lnTo>
                  <a:lnTo>
                    <a:pt x="1448" y="162"/>
                  </a:lnTo>
                  <a:lnTo>
                    <a:pt x="161" y="1449"/>
                  </a:lnTo>
                  <a:lnTo>
                    <a:pt x="119" y="1491"/>
                  </a:lnTo>
                  <a:lnTo>
                    <a:pt x="93" y="1534"/>
                  </a:lnTo>
                  <a:lnTo>
                    <a:pt x="60" y="1576"/>
                  </a:lnTo>
                  <a:lnTo>
                    <a:pt x="43" y="1627"/>
                  </a:lnTo>
                  <a:lnTo>
                    <a:pt x="9" y="1720"/>
                  </a:lnTo>
                  <a:lnTo>
                    <a:pt x="0" y="1822"/>
                  </a:lnTo>
                  <a:lnTo>
                    <a:pt x="9" y="1923"/>
                  </a:lnTo>
                  <a:lnTo>
                    <a:pt x="43" y="2025"/>
                  </a:lnTo>
                  <a:lnTo>
                    <a:pt x="60" y="2067"/>
                  </a:lnTo>
                  <a:lnTo>
                    <a:pt x="93" y="2118"/>
                  </a:lnTo>
                  <a:lnTo>
                    <a:pt x="119" y="2160"/>
                  </a:lnTo>
                  <a:lnTo>
                    <a:pt x="161" y="2194"/>
                  </a:lnTo>
                  <a:lnTo>
                    <a:pt x="195" y="2237"/>
                  </a:lnTo>
                  <a:lnTo>
                    <a:pt x="237" y="2262"/>
                  </a:lnTo>
                  <a:lnTo>
                    <a:pt x="288" y="2287"/>
                  </a:lnTo>
                  <a:lnTo>
                    <a:pt x="331" y="2313"/>
                  </a:lnTo>
                  <a:lnTo>
                    <a:pt x="432" y="2338"/>
                  </a:lnTo>
                  <a:lnTo>
                    <a:pt x="534" y="2355"/>
                  </a:lnTo>
                  <a:lnTo>
                    <a:pt x="635" y="2338"/>
                  </a:lnTo>
                  <a:lnTo>
                    <a:pt x="729" y="2313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37"/>
                  </a:lnTo>
                  <a:lnTo>
                    <a:pt x="906" y="2194"/>
                  </a:lnTo>
                  <a:lnTo>
                    <a:pt x="2194" y="907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80"/>
                  </a:lnTo>
                  <a:lnTo>
                    <a:pt x="2312" y="729"/>
                  </a:lnTo>
                  <a:lnTo>
                    <a:pt x="2338" y="636"/>
                  </a:lnTo>
                  <a:lnTo>
                    <a:pt x="2355" y="534"/>
                  </a:lnTo>
                  <a:lnTo>
                    <a:pt x="2338" y="433"/>
                  </a:lnTo>
                  <a:lnTo>
                    <a:pt x="2312" y="331"/>
                  </a:lnTo>
                  <a:lnTo>
                    <a:pt x="2287" y="289"/>
                  </a:lnTo>
                  <a:lnTo>
                    <a:pt x="2262" y="246"/>
                  </a:lnTo>
                  <a:lnTo>
                    <a:pt x="2236" y="195"/>
                  </a:lnTo>
                  <a:lnTo>
                    <a:pt x="2194" y="162"/>
                  </a:lnTo>
                  <a:lnTo>
                    <a:pt x="2160" y="119"/>
                  </a:lnTo>
                  <a:lnTo>
                    <a:pt x="2109" y="94"/>
                  </a:lnTo>
                  <a:lnTo>
                    <a:pt x="2067" y="68"/>
                  </a:lnTo>
                  <a:lnTo>
                    <a:pt x="2024" y="43"/>
                  </a:lnTo>
                  <a:lnTo>
                    <a:pt x="1923" y="18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9"/>
            <p:cNvSpPr/>
            <p:nvPr/>
          </p:nvSpPr>
          <p:spPr>
            <a:xfrm>
              <a:off x="2104475" y="2739125"/>
              <a:ext cx="58875" cy="58900"/>
            </a:xfrm>
            <a:custGeom>
              <a:avLst/>
              <a:gdLst/>
              <a:ahLst/>
              <a:cxnLst/>
              <a:rect l="l" t="t" r="r" b="b"/>
              <a:pathLst>
                <a:path w="2355" h="2356" fill="none" extrusionOk="0">
                  <a:moveTo>
                    <a:pt x="534" y="2355"/>
                  </a:moveTo>
                  <a:lnTo>
                    <a:pt x="534" y="2355"/>
                  </a:lnTo>
                  <a:lnTo>
                    <a:pt x="635" y="2338"/>
                  </a:lnTo>
                  <a:lnTo>
                    <a:pt x="729" y="2313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37"/>
                  </a:lnTo>
                  <a:lnTo>
                    <a:pt x="906" y="2194"/>
                  </a:lnTo>
                  <a:lnTo>
                    <a:pt x="2194" y="907"/>
                  </a:lnTo>
                  <a:lnTo>
                    <a:pt x="2194" y="907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80"/>
                  </a:lnTo>
                  <a:lnTo>
                    <a:pt x="2312" y="729"/>
                  </a:lnTo>
                  <a:lnTo>
                    <a:pt x="2338" y="636"/>
                  </a:lnTo>
                  <a:lnTo>
                    <a:pt x="2355" y="534"/>
                  </a:lnTo>
                  <a:lnTo>
                    <a:pt x="2338" y="433"/>
                  </a:lnTo>
                  <a:lnTo>
                    <a:pt x="2312" y="331"/>
                  </a:lnTo>
                  <a:lnTo>
                    <a:pt x="2287" y="289"/>
                  </a:lnTo>
                  <a:lnTo>
                    <a:pt x="2262" y="246"/>
                  </a:lnTo>
                  <a:lnTo>
                    <a:pt x="2236" y="195"/>
                  </a:lnTo>
                  <a:lnTo>
                    <a:pt x="2194" y="162"/>
                  </a:lnTo>
                  <a:lnTo>
                    <a:pt x="2194" y="162"/>
                  </a:lnTo>
                  <a:lnTo>
                    <a:pt x="2160" y="119"/>
                  </a:lnTo>
                  <a:lnTo>
                    <a:pt x="2109" y="94"/>
                  </a:lnTo>
                  <a:lnTo>
                    <a:pt x="2067" y="68"/>
                  </a:lnTo>
                  <a:lnTo>
                    <a:pt x="2024" y="43"/>
                  </a:lnTo>
                  <a:lnTo>
                    <a:pt x="1923" y="18"/>
                  </a:lnTo>
                  <a:lnTo>
                    <a:pt x="1821" y="1"/>
                  </a:lnTo>
                  <a:lnTo>
                    <a:pt x="1720" y="18"/>
                  </a:lnTo>
                  <a:lnTo>
                    <a:pt x="1626" y="43"/>
                  </a:lnTo>
                  <a:lnTo>
                    <a:pt x="1576" y="68"/>
                  </a:lnTo>
                  <a:lnTo>
                    <a:pt x="1533" y="94"/>
                  </a:lnTo>
                  <a:lnTo>
                    <a:pt x="1491" y="119"/>
                  </a:lnTo>
                  <a:lnTo>
                    <a:pt x="1448" y="162"/>
                  </a:lnTo>
                  <a:lnTo>
                    <a:pt x="161" y="1449"/>
                  </a:lnTo>
                  <a:lnTo>
                    <a:pt x="161" y="1449"/>
                  </a:lnTo>
                  <a:lnTo>
                    <a:pt x="119" y="1491"/>
                  </a:lnTo>
                  <a:lnTo>
                    <a:pt x="93" y="1534"/>
                  </a:lnTo>
                  <a:lnTo>
                    <a:pt x="60" y="1576"/>
                  </a:lnTo>
                  <a:lnTo>
                    <a:pt x="43" y="1627"/>
                  </a:lnTo>
                  <a:lnTo>
                    <a:pt x="9" y="1720"/>
                  </a:lnTo>
                  <a:lnTo>
                    <a:pt x="0" y="1822"/>
                  </a:lnTo>
                  <a:lnTo>
                    <a:pt x="9" y="1923"/>
                  </a:lnTo>
                  <a:lnTo>
                    <a:pt x="43" y="2025"/>
                  </a:lnTo>
                  <a:lnTo>
                    <a:pt x="60" y="2067"/>
                  </a:lnTo>
                  <a:lnTo>
                    <a:pt x="93" y="2118"/>
                  </a:lnTo>
                  <a:lnTo>
                    <a:pt x="119" y="2160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37"/>
                  </a:lnTo>
                  <a:lnTo>
                    <a:pt x="237" y="2262"/>
                  </a:lnTo>
                  <a:lnTo>
                    <a:pt x="288" y="2287"/>
                  </a:lnTo>
                  <a:lnTo>
                    <a:pt x="331" y="2313"/>
                  </a:lnTo>
                  <a:lnTo>
                    <a:pt x="432" y="2338"/>
                  </a:lnTo>
                  <a:lnTo>
                    <a:pt x="534" y="2355"/>
                  </a:lnTo>
                  <a:lnTo>
                    <a:pt x="534" y="235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9"/>
            <p:cNvSpPr/>
            <p:nvPr/>
          </p:nvSpPr>
          <p:spPr>
            <a:xfrm>
              <a:off x="2117800" y="2798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9"/>
            <p:cNvSpPr/>
            <p:nvPr/>
          </p:nvSpPr>
          <p:spPr>
            <a:xfrm>
              <a:off x="2104475" y="30078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9"/>
                  </a:lnTo>
                  <a:lnTo>
                    <a:pt x="331" y="34"/>
                  </a:lnTo>
                  <a:lnTo>
                    <a:pt x="288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61" y="153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0" y="280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5"/>
                  </a:lnTo>
                  <a:lnTo>
                    <a:pt x="9" y="627"/>
                  </a:lnTo>
                  <a:lnTo>
                    <a:pt x="43" y="729"/>
                  </a:lnTo>
                  <a:lnTo>
                    <a:pt x="60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8"/>
                  </a:lnTo>
                  <a:lnTo>
                    <a:pt x="1533" y="2262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20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09" y="2262"/>
                  </a:lnTo>
                  <a:lnTo>
                    <a:pt x="2160" y="2228"/>
                  </a:lnTo>
                  <a:lnTo>
                    <a:pt x="2194" y="2194"/>
                  </a:lnTo>
                  <a:lnTo>
                    <a:pt x="2236" y="2152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3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5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3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60"/>
                  </a:lnTo>
                  <a:lnTo>
                    <a:pt x="729" y="34"/>
                  </a:lnTo>
                  <a:lnTo>
                    <a:pt x="63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9"/>
            <p:cNvSpPr/>
            <p:nvPr/>
          </p:nvSpPr>
          <p:spPr>
            <a:xfrm>
              <a:off x="2104475" y="30078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906" y="153"/>
                  </a:moveTo>
                  <a:lnTo>
                    <a:pt x="906" y="153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60"/>
                  </a:lnTo>
                  <a:lnTo>
                    <a:pt x="729" y="34"/>
                  </a:lnTo>
                  <a:lnTo>
                    <a:pt x="635" y="9"/>
                  </a:lnTo>
                  <a:lnTo>
                    <a:pt x="534" y="0"/>
                  </a:lnTo>
                  <a:lnTo>
                    <a:pt x="432" y="9"/>
                  </a:lnTo>
                  <a:lnTo>
                    <a:pt x="331" y="34"/>
                  </a:lnTo>
                  <a:lnTo>
                    <a:pt x="288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61" y="153"/>
                  </a:lnTo>
                  <a:lnTo>
                    <a:pt x="161" y="153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0" y="280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5"/>
                  </a:lnTo>
                  <a:lnTo>
                    <a:pt x="9" y="627"/>
                  </a:lnTo>
                  <a:lnTo>
                    <a:pt x="43" y="729"/>
                  </a:lnTo>
                  <a:lnTo>
                    <a:pt x="60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48" y="2194"/>
                  </a:lnTo>
                  <a:lnTo>
                    <a:pt x="1491" y="2228"/>
                  </a:lnTo>
                  <a:lnTo>
                    <a:pt x="1533" y="2262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20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09" y="2262"/>
                  </a:lnTo>
                  <a:lnTo>
                    <a:pt x="2160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2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3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5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9"/>
            <p:cNvSpPr/>
            <p:nvPr/>
          </p:nvSpPr>
          <p:spPr>
            <a:xfrm>
              <a:off x="2127125" y="301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9"/>
            <p:cNvSpPr/>
            <p:nvPr/>
          </p:nvSpPr>
          <p:spPr>
            <a:xfrm>
              <a:off x="1836000" y="30078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18" y="34"/>
                  </a:lnTo>
                  <a:lnTo>
                    <a:pt x="1575" y="60"/>
                  </a:lnTo>
                  <a:lnTo>
                    <a:pt x="1525" y="85"/>
                  </a:lnTo>
                  <a:lnTo>
                    <a:pt x="1482" y="119"/>
                  </a:lnTo>
                  <a:lnTo>
                    <a:pt x="1448" y="153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5"/>
                  </a:lnTo>
                  <a:lnTo>
                    <a:pt x="59" y="1567"/>
                  </a:lnTo>
                  <a:lnTo>
                    <a:pt x="42" y="1618"/>
                  </a:lnTo>
                  <a:lnTo>
                    <a:pt x="9" y="1711"/>
                  </a:lnTo>
                  <a:lnTo>
                    <a:pt x="0" y="1813"/>
                  </a:lnTo>
                  <a:lnTo>
                    <a:pt x="9" y="1914"/>
                  </a:lnTo>
                  <a:lnTo>
                    <a:pt x="42" y="2016"/>
                  </a:lnTo>
                  <a:lnTo>
                    <a:pt x="59" y="2058"/>
                  </a:lnTo>
                  <a:lnTo>
                    <a:pt x="85" y="2109"/>
                  </a:lnTo>
                  <a:lnTo>
                    <a:pt x="119" y="2152"/>
                  </a:lnTo>
                  <a:lnTo>
                    <a:pt x="153" y="2194"/>
                  </a:lnTo>
                  <a:lnTo>
                    <a:pt x="195" y="2228"/>
                  </a:lnTo>
                  <a:lnTo>
                    <a:pt x="237" y="2262"/>
                  </a:lnTo>
                  <a:lnTo>
                    <a:pt x="280" y="2287"/>
                  </a:lnTo>
                  <a:lnTo>
                    <a:pt x="330" y="2304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27" y="2338"/>
                  </a:lnTo>
                  <a:lnTo>
                    <a:pt x="728" y="2304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1" y="822"/>
                  </a:lnTo>
                  <a:lnTo>
                    <a:pt x="2287" y="771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46" y="525"/>
                  </a:lnTo>
                  <a:lnTo>
                    <a:pt x="2338" y="424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1" y="237"/>
                  </a:lnTo>
                  <a:lnTo>
                    <a:pt x="2228" y="195"/>
                  </a:lnTo>
                  <a:lnTo>
                    <a:pt x="2194" y="153"/>
                  </a:lnTo>
                  <a:lnTo>
                    <a:pt x="2151" y="119"/>
                  </a:lnTo>
                  <a:lnTo>
                    <a:pt x="2109" y="85"/>
                  </a:lnTo>
                  <a:lnTo>
                    <a:pt x="2067" y="60"/>
                  </a:lnTo>
                  <a:lnTo>
                    <a:pt x="2016" y="34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9"/>
            <p:cNvSpPr/>
            <p:nvPr/>
          </p:nvSpPr>
          <p:spPr>
            <a:xfrm>
              <a:off x="1836000" y="30078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1448" y="153"/>
                  </a:move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5"/>
                  </a:lnTo>
                  <a:lnTo>
                    <a:pt x="59" y="1567"/>
                  </a:lnTo>
                  <a:lnTo>
                    <a:pt x="42" y="1618"/>
                  </a:lnTo>
                  <a:lnTo>
                    <a:pt x="9" y="1711"/>
                  </a:lnTo>
                  <a:lnTo>
                    <a:pt x="0" y="1813"/>
                  </a:lnTo>
                  <a:lnTo>
                    <a:pt x="9" y="1914"/>
                  </a:lnTo>
                  <a:lnTo>
                    <a:pt x="42" y="2016"/>
                  </a:lnTo>
                  <a:lnTo>
                    <a:pt x="59" y="2058"/>
                  </a:lnTo>
                  <a:lnTo>
                    <a:pt x="85" y="2109"/>
                  </a:lnTo>
                  <a:lnTo>
                    <a:pt x="119" y="2152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8"/>
                  </a:lnTo>
                  <a:lnTo>
                    <a:pt x="237" y="2262"/>
                  </a:lnTo>
                  <a:lnTo>
                    <a:pt x="280" y="2287"/>
                  </a:lnTo>
                  <a:lnTo>
                    <a:pt x="330" y="2304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27" y="2338"/>
                  </a:lnTo>
                  <a:lnTo>
                    <a:pt x="728" y="2304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1" y="822"/>
                  </a:lnTo>
                  <a:lnTo>
                    <a:pt x="2287" y="771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46" y="525"/>
                  </a:lnTo>
                  <a:lnTo>
                    <a:pt x="2338" y="424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1" y="237"/>
                  </a:lnTo>
                  <a:lnTo>
                    <a:pt x="2228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51" y="119"/>
                  </a:lnTo>
                  <a:lnTo>
                    <a:pt x="2109" y="85"/>
                  </a:lnTo>
                  <a:lnTo>
                    <a:pt x="2067" y="60"/>
                  </a:lnTo>
                  <a:lnTo>
                    <a:pt x="2016" y="34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18" y="34"/>
                  </a:lnTo>
                  <a:lnTo>
                    <a:pt x="1575" y="60"/>
                  </a:lnTo>
                  <a:lnTo>
                    <a:pt x="1525" y="85"/>
                  </a:lnTo>
                  <a:lnTo>
                    <a:pt x="1482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9"/>
            <p:cNvSpPr/>
            <p:nvPr/>
          </p:nvSpPr>
          <p:spPr>
            <a:xfrm>
              <a:off x="1872200" y="301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9"/>
            <p:cNvSpPr/>
            <p:nvPr/>
          </p:nvSpPr>
          <p:spPr>
            <a:xfrm>
              <a:off x="1836000" y="2739125"/>
              <a:ext cx="58675" cy="58900"/>
            </a:xfrm>
            <a:custGeom>
              <a:avLst/>
              <a:gdLst/>
              <a:ahLst/>
              <a:cxnLst/>
              <a:rect l="l" t="t" r="r" b="b"/>
              <a:pathLst>
                <a:path w="2347" h="2356" extrusionOk="0">
                  <a:moveTo>
                    <a:pt x="534" y="1"/>
                  </a:moveTo>
                  <a:lnTo>
                    <a:pt x="432" y="18"/>
                  </a:lnTo>
                  <a:lnTo>
                    <a:pt x="330" y="43"/>
                  </a:lnTo>
                  <a:lnTo>
                    <a:pt x="280" y="68"/>
                  </a:lnTo>
                  <a:lnTo>
                    <a:pt x="237" y="94"/>
                  </a:lnTo>
                  <a:lnTo>
                    <a:pt x="195" y="119"/>
                  </a:lnTo>
                  <a:lnTo>
                    <a:pt x="153" y="162"/>
                  </a:lnTo>
                  <a:lnTo>
                    <a:pt x="119" y="195"/>
                  </a:lnTo>
                  <a:lnTo>
                    <a:pt x="85" y="246"/>
                  </a:lnTo>
                  <a:lnTo>
                    <a:pt x="59" y="289"/>
                  </a:lnTo>
                  <a:lnTo>
                    <a:pt x="42" y="331"/>
                  </a:lnTo>
                  <a:lnTo>
                    <a:pt x="9" y="433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2" y="729"/>
                  </a:lnTo>
                  <a:lnTo>
                    <a:pt x="59" y="780"/>
                  </a:lnTo>
                  <a:lnTo>
                    <a:pt x="85" y="822"/>
                  </a:lnTo>
                  <a:lnTo>
                    <a:pt x="119" y="864"/>
                  </a:lnTo>
                  <a:lnTo>
                    <a:pt x="153" y="907"/>
                  </a:lnTo>
                  <a:lnTo>
                    <a:pt x="1448" y="2194"/>
                  </a:lnTo>
                  <a:lnTo>
                    <a:pt x="1482" y="2237"/>
                  </a:lnTo>
                  <a:lnTo>
                    <a:pt x="1525" y="2262"/>
                  </a:lnTo>
                  <a:lnTo>
                    <a:pt x="1575" y="2287"/>
                  </a:lnTo>
                  <a:lnTo>
                    <a:pt x="1618" y="2313"/>
                  </a:lnTo>
                  <a:lnTo>
                    <a:pt x="1719" y="2338"/>
                  </a:lnTo>
                  <a:lnTo>
                    <a:pt x="1821" y="2355"/>
                  </a:lnTo>
                  <a:lnTo>
                    <a:pt x="1923" y="2338"/>
                  </a:lnTo>
                  <a:lnTo>
                    <a:pt x="2016" y="2313"/>
                  </a:lnTo>
                  <a:lnTo>
                    <a:pt x="2067" y="2287"/>
                  </a:lnTo>
                  <a:lnTo>
                    <a:pt x="2109" y="2262"/>
                  </a:lnTo>
                  <a:lnTo>
                    <a:pt x="2151" y="2237"/>
                  </a:lnTo>
                  <a:lnTo>
                    <a:pt x="2194" y="2194"/>
                  </a:lnTo>
                  <a:lnTo>
                    <a:pt x="2228" y="2160"/>
                  </a:lnTo>
                  <a:lnTo>
                    <a:pt x="2261" y="2118"/>
                  </a:lnTo>
                  <a:lnTo>
                    <a:pt x="2287" y="2067"/>
                  </a:lnTo>
                  <a:lnTo>
                    <a:pt x="2312" y="2025"/>
                  </a:lnTo>
                  <a:lnTo>
                    <a:pt x="2338" y="1923"/>
                  </a:lnTo>
                  <a:lnTo>
                    <a:pt x="2346" y="1822"/>
                  </a:lnTo>
                  <a:lnTo>
                    <a:pt x="2338" y="1720"/>
                  </a:lnTo>
                  <a:lnTo>
                    <a:pt x="2312" y="1627"/>
                  </a:lnTo>
                  <a:lnTo>
                    <a:pt x="2287" y="1576"/>
                  </a:lnTo>
                  <a:lnTo>
                    <a:pt x="2261" y="1534"/>
                  </a:lnTo>
                  <a:lnTo>
                    <a:pt x="2228" y="1491"/>
                  </a:lnTo>
                  <a:lnTo>
                    <a:pt x="2194" y="1449"/>
                  </a:lnTo>
                  <a:lnTo>
                    <a:pt x="906" y="162"/>
                  </a:lnTo>
                  <a:lnTo>
                    <a:pt x="864" y="119"/>
                  </a:lnTo>
                  <a:lnTo>
                    <a:pt x="822" y="94"/>
                  </a:lnTo>
                  <a:lnTo>
                    <a:pt x="779" y="68"/>
                  </a:lnTo>
                  <a:lnTo>
                    <a:pt x="728" y="43"/>
                  </a:lnTo>
                  <a:lnTo>
                    <a:pt x="635" y="1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9"/>
            <p:cNvSpPr/>
            <p:nvPr/>
          </p:nvSpPr>
          <p:spPr>
            <a:xfrm>
              <a:off x="1836000" y="2739125"/>
              <a:ext cx="58675" cy="58900"/>
            </a:xfrm>
            <a:custGeom>
              <a:avLst/>
              <a:gdLst/>
              <a:ahLst/>
              <a:cxnLst/>
              <a:rect l="l" t="t" r="r" b="b"/>
              <a:pathLst>
                <a:path w="2347" h="2356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82" y="2237"/>
                  </a:lnTo>
                  <a:lnTo>
                    <a:pt x="1525" y="2262"/>
                  </a:lnTo>
                  <a:lnTo>
                    <a:pt x="1575" y="2287"/>
                  </a:lnTo>
                  <a:lnTo>
                    <a:pt x="1618" y="2313"/>
                  </a:lnTo>
                  <a:lnTo>
                    <a:pt x="1719" y="2338"/>
                  </a:lnTo>
                  <a:lnTo>
                    <a:pt x="1821" y="2355"/>
                  </a:lnTo>
                  <a:lnTo>
                    <a:pt x="1821" y="2355"/>
                  </a:lnTo>
                  <a:lnTo>
                    <a:pt x="1923" y="2338"/>
                  </a:lnTo>
                  <a:lnTo>
                    <a:pt x="2016" y="2313"/>
                  </a:lnTo>
                  <a:lnTo>
                    <a:pt x="2067" y="2287"/>
                  </a:lnTo>
                  <a:lnTo>
                    <a:pt x="2109" y="2262"/>
                  </a:lnTo>
                  <a:lnTo>
                    <a:pt x="2151" y="223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60"/>
                  </a:lnTo>
                  <a:lnTo>
                    <a:pt x="2261" y="2118"/>
                  </a:lnTo>
                  <a:lnTo>
                    <a:pt x="2287" y="2067"/>
                  </a:lnTo>
                  <a:lnTo>
                    <a:pt x="2312" y="2025"/>
                  </a:lnTo>
                  <a:lnTo>
                    <a:pt x="2338" y="1923"/>
                  </a:lnTo>
                  <a:lnTo>
                    <a:pt x="2346" y="1822"/>
                  </a:lnTo>
                  <a:lnTo>
                    <a:pt x="2338" y="1720"/>
                  </a:lnTo>
                  <a:lnTo>
                    <a:pt x="2312" y="1627"/>
                  </a:lnTo>
                  <a:lnTo>
                    <a:pt x="2287" y="1576"/>
                  </a:lnTo>
                  <a:lnTo>
                    <a:pt x="2261" y="1534"/>
                  </a:lnTo>
                  <a:lnTo>
                    <a:pt x="2228" y="1491"/>
                  </a:lnTo>
                  <a:lnTo>
                    <a:pt x="2194" y="1449"/>
                  </a:lnTo>
                  <a:lnTo>
                    <a:pt x="906" y="162"/>
                  </a:lnTo>
                  <a:lnTo>
                    <a:pt x="906" y="162"/>
                  </a:lnTo>
                  <a:lnTo>
                    <a:pt x="864" y="119"/>
                  </a:lnTo>
                  <a:lnTo>
                    <a:pt x="822" y="94"/>
                  </a:lnTo>
                  <a:lnTo>
                    <a:pt x="779" y="68"/>
                  </a:lnTo>
                  <a:lnTo>
                    <a:pt x="728" y="43"/>
                  </a:lnTo>
                  <a:lnTo>
                    <a:pt x="635" y="18"/>
                  </a:lnTo>
                  <a:lnTo>
                    <a:pt x="534" y="1"/>
                  </a:lnTo>
                  <a:lnTo>
                    <a:pt x="432" y="18"/>
                  </a:lnTo>
                  <a:lnTo>
                    <a:pt x="330" y="43"/>
                  </a:lnTo>
                  <a:lnTo>
                    <a:pt x="280" y="68"/>
                  </a:lnTo>
                  <a:lnTo>
                    <a:pt x="237" y="94"/>
                  </a:lnTo>
                  <a:lnTo>
                    <a:pt x="195" y="119"/>
                  </a:lnTo>
                  <a:lnTo>
                    <a:pt x="153" y="162"/>
                  </a:lnTo>
                  <a:lnTo>
                    <a:pt x="153" y="162"/>
                  </a:lnTo>
                  <a:lnTo>
                    <a:pt x="119" y="195"/>
                  </a:lnTo>
                  <a:lnTo>
                    <a:pt x="85" y="246"/>
                  </a:lnTo>
                  <a:lnTo>
                    <a:pt x="59" y="289"/>
                  </a:lnTo>
                  <a:lnTo>
                    <a:pt x="42" y="331"/>
                  </a:lnTo>
                  <a:lnTo>
                    <a:pt x="9" y="433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2" y="729"/>
                  </a:lnTo>
                  <a:lnTo>
                    <a:pt x="59" y="780"/>
                  </a:lnTo>
                  <a:lnTo>
                    <a:pt x="85" y="822"/>
                  </a:lnTo>
                  <a:lnTo>
                    <a:pt x="119" y="864"/>
                  </a:lnTo>
                  <a:lnTo>
                    <a:pt x="153" y="907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9"/>
            <p:cNvSpPr/>
            <p:nvPr/>
          </p:nvSpPr>
          <p:spPr>
            <a:xfrm>
              <a:off x="1872200" y="279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9"/>
            <p:cNvSpPr/>
            <p:nvPr/>
          </p:nvSpPr>
          <p:spPr>
            <a:xfrm>
              <a:off x="2050475" y="2693175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9"/>
                  </a:lnTo>
                  <a:lnTo>
                    <a:pt x="1025" y="43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96"/>
                  </a:lnTo>
                  <a:lnTo>
                    <a:pt x="797" y="238"/>
                  </a:lnTo>
                  <a:lnTo>
                    <a:pt x="763" y="280"/>
                  </a:lnTo>
                  <a:lnTo>
                    <a:pt x="746" y="331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18"/>
                  </a:lnTo>
                  <a:lnTo>
                    <a:pt x="1" y="2169"/>
                  </a:lnTo>
                  <a:lnTo>
                    <a:pt x="1" y="2220"/>
                  </a:lnTo>
                  <a:lnTo>
                    <a:pt x="9" y="2321"/>
                  </a:lnTo>
                  <a:lnTo>
                    <a:pt x="43" y="2415"/>
                  </a:lnTo>
                  <a:lnTo>
                    <a:pt x="85" y="2508"/>
                  </a:lnTo>
                  <a:lnTo>
                    <a:pt x="153" y="2584"/>
                  </a:lnTo>
                  <a:lnTo>
                    <a:pt x="195" y="2618"/>
                  </a:lnTo>
                  <a:lnTo>
                    <a:pt x="238" y="2652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36"/>
                  </a:lnTo>
                  <a:lnTo>
                    <a:pt x="687" y="2719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81" y="2609"/>
                  </a:lnTo>
                  <a:lnTo>
                    <a:pt x="941" y="2559"/>
                  </a:lnTo>
                  <a:lnTo>
                    <a:pt x="983" y="2491"/>
                  </a:lnTo>
                  <a:lnTo>
                    <a:pt x="1017" y="2415"/>
                  </a:lnTo>
                  <a:lnTo>
                    <a:pt x="1720" y="738"/>
                  </a:lnTo>
                  <a:lnTo>
                    <a:pt x="1737" y="687"/>
                  </a:lnTo>
                  <a:lnTo>
                    <a:pt x="1754" y="636"/>
                  </a:lnTo>
                  <a:lnTo>
                    <a:pt x="1762" y="577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31"/>
                  </a:lnTo>
                  <a:lnTo>
                    <a:pt x="1669" y="238"/>
                  </a:lnTo>
                  <a:lnTo>
                    <a:pt x="1610" y="162"/>
                  </a:lnTo>
                  <a:lnTo>
                    <a:pt x="1567" y="128"/>
                  </a:lnTo>
                  <a:lnTo>
                    <a:pt x="1525" y="94"/>
                  </a:lnTo>
                  <a:lnTo>
                    <a:pt x="1483" y="69"/>
                  </a:lnTo>
                  <a:lnTo>
                    <a:pt x="1432" y="43"/>
                  </a:lnTo>
                  <a:lnTo>
                    <a:pt x="1381" y="26"/>
                  </a:lnTo>
                  <a:lnTo>
                    <a:pt x="1330" y="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9"/>
            <p:cNvSpPr/>
            <p:nvPr/>
          </p:nvSpPr>
          <p:spPr>
            <a:xfrm>
              <a:off x="2050475" y="2693175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19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36"/>
                  </a:lnTo>
                  <a:lnTo>
                    <a:pt x="687" y="2719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81" y="2609"/>
                  </a:lnTo>
                  <a:lnTo>
                    <a:pt x="941" y="2559"/>
                  </a:lnTo>
                  <a:lnTo>
                    <a:pt x="983" y="2491"/>
                  </a:lnTo>
                  <a:lnTo>
                    <a:pt x="1017" y="2415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37" y="687"/>
                  </a:lnTo>
                  <a:lnTo>
                    <a:pt x="1754" y="636"/>
                  </a:lnTo>
                  <a:lnTo>
                    <a:pt x="1762" y="577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31"/>
                  </a:lnTo>
                  <a:lnTo>
                    <a:pt x="1669" y="238"/>
                  </a:lnTo>
                  <a:lnTo>
                    <a:pt x="1610" y="162"/>
                  </a:lnTo>
                  <a:lnTo>
                    <a:pt x="1567" y="128"/>
                  </a:lnTo>
                  <a:lnTo>
                    <a:pt x="1525" y="94"/>
                  </a:lnTo>
                  <a:lnTo>
                    <a:pt x="1483" y="69"/>
                  </a:lnTo>
                  <a:lnTo>
                    <a:pt x="1432" y="43"/>
                  </a:lnTo>
                  <a:lnTo>
                    <a:pt x="1432" y="43"/>
                  </a:lnTo>
                  <a:lnTo>
                    <a:pt x="1381" y="26"/>
                  </a:lnTo>
                  <a:lnTo>
                    <a:pt x="1330" y="9"/>
                  </a:lnTo>
                  <a:lnTo>
                    <a:pt x="1279" y="1"/>
                  </a:lnTo>
                  <a:lnTo>
                    <a:pt x="1229" y="1"/>
                  </a:lnTo>
                  <a:lnTo>
                    <a:pt x="1127" y="9"/>
                  </a:lnTo>
                  <a:lnTo>
                    <a:pt x="1025" y="43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96"/>
                  </a:lnTo>
                  <a:lnTo>
                    <a:pt x="797" y="238"/>
                  </a:lnTo>
                  <a:lnTo>
                    <a:pt x="763" y="280"/>
                  </a:lnTo>
                  <a:lnTo>
                    <a:pt x="746" y="331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18"/>
                  </a:lnTo>
                  <a:lnTo>
                    <a:pt x="1" y="2169"/>
                  </a:lnTo>
                  <a:lnTo>
                    <a:pt x="1" y="2220"/>
                  </a:lnTo>
                  <a:lnTo>
                    <a:pt x="9" y="2321"/>
                  </a:lnTo>
                  <a:lnTo>
                    <a:pt x="43" y="2415"/>
                  </a:lnTo>
                  <a:lnTo>
                    <a:pt x="85" y="2508"/>
                  </a:lnTo>
                  <a:lnTo>
                    <a:pt x="153" y="2584"/>
                  </a:lnTo>
                  <a:lnTo>
                    <a:pt x="195" y="2618"/>
                  </a:lnTo>
                  <a:lnTo>
                    <a:pt x="238" y="2652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9"/>
            <p:cNvSpPr/>
            <p:nvPr/>
          </p:nvSpPr>
          <p:spPr>
            <a:xfrm>
              <a:off x="2058725" y="2760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9"/>
            <p:cNvSpPr/>
            <p:nvPr/>
          </p:nvSpPr>
          <p:spPr>
            <a:xfrm>
              <a:off x="2140675" y="295382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26" y="1"/>
                  </a:moveTo>
                  <a:lnTo>
                    <a:pt x="424" y="9"/>
                  </a:lnTo>
                  <a:lnTo>
                    <a:pt x="331" y="34"/>
                  </a:lnTo>
                  <a:lnTo>
                    <a:pt x="238" y="85"/>
                  </a:lnTo>
                  <a:lnTo>
                    <a:pt x="161" y="145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7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6"/>
                  </a:lnTo>
                  <a:lnTo>
                    <a:pt x="9" y="627"/>
                  </a:lnTo>
                  <a:lnTo>
                    <a:pt x="43" y="729"/>
                  </a:lnTo>
                  <a:lnTo>
                    <a:pt x="85" y="814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29" y="966"/>
                  </a:lnTo>
                  <a:lnTo>
                    <a:pt x="280" y="992"/>
                  </a:lnTo>
                  <a:lnTo>
                    <a:pt x="331" y="1017"/>
                  </a:lnTo>
                  <a:lnTo>
                    <a:pt x="2008" y="1711"/>
                  </a:lnTo>
                  <a:lnTo>
                    <a:pt x="2059" y="1728"/>
                  </a:lnTo>
                  <a:lnTo>
                    <a:pt x="2109" y="1745"/>
                  </a:lnTo>
                  <a:lnTo>
                    <a:pt x="2211" y="1754"/>
                  </a:lnTo>
                  <a:lnTo>
                    <a:pt x="2287" y="1745"/>
                  </a:lnTo>
                  <a:lnTo>
                    <a:pt x="2363" y="1737"/>
                  </a:lnTo>
                  <a:lnTo>
                    <a:pt x="2440" y="1703"/>
                  </a:lnTo>
                  <a:lnTo>
                    <a:pt x="2507" y="1669"/>
                  </a:lnTo>
                  <a:lnTo>
                    <a:pt x="2567" y="1618"/>
                  </a:lnTo>
                  <a:lnTo>
                    <a:pt x="2618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19" y="1381"/>
                  </a:lnTo>
                  <a:lnTo>
                    <a:pt x="2736" y="1330"/>
                  </a:lnTo>
                  <a:lnTo>
                    <a:pt x="2745" y="1271"/>
                  </a:lnTo>
                  <a:lnTo>
                    <a:pt x="2745" y="1220"/>
                  </a:lnTo>
                  <a:lnTo>
                    <a:pt x="2736" y="1119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0" y="822"/>
                  </a:lnTo>
                  <a:lnTo>
                    <a:pt x="2507" y="788"/>
                  </a:lnTo>
                  <a:lnTo>
                    <a:pt x="2465" y="763"/>
                  </a:lnTo>
                  <a:lnTo>
                    <a:pt x="2414" y="737"/>
                  </a:lnTo>
                  <a:lnTo>
                    <a:pt x="737" y="34"/>
                  </a:lnTo>
                  <a:lnTo>
                    <a:pt x="687" y="18"/>
                  </a:lnTo>
                  <a:lnTo>
                    <a:pt x="627" y="9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9"/>
            <p:cNvSpPr/>
            <p:nvPr/>
          </p:nvSpPr>
          <p:spPr>
            <a:xfrm>
              <a:off x="2140675" y="295382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14" y="737"/>
                  </a:moveTo>
                  <a:lnTo>
                    <a:pt x="737" y="34"/>
                  </a:lnTo>
                  <a:lnTo>
                    <a:pt x="737" y="34"/>
                  </a:lnTo>
                  <a:lnTo>
                    <a:pt x="687" y="18"/>
                  </a:lnTo>
                  <a:lnTo>
                    <a:pt x="627" y="9"/>
                  </a:lnTo>
                  <a:lnTo>
                    <a:pt x="576" y="1"/>
                  </a:lnTo>
                  <a:lnTo>
                    <a:pt x="526" y="1"/>
                  </a:lnTo>
                  <a:lnTo>
                    <a:pt x="424" y="9"/>
                  </a:lnTo>
                  <a:lnTo>
                    <a:pt x="331" y="34"/>
                  </a:lnTo>
                  <a:lnTo>
                    <a:pt x="238" y="85"/>
                  </a:lnTo>
                  <a:lnTo>
                    <a:pt x="161" y="145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72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6"/>
                  </a:lnTo>
                  <a:lnTo>
                    <a:pt x="9" y="627"/>
                  </a:lnTo>
                  <a:lnTo>
                    <a:pt x="43" y="729"/>
                  </a:lnTo>
                  <a:lnTo>
                    <a:pt x="85" y="814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29" y="966"/>
                  </a:lnTo>
                  <a:lnTo>
                    <a:pt x="280" y="992"/>
                  </a:lnTo>
                  <a:lnTo>
                    <a:pt x="331" y="1017"/>
                  </a:lnTo>
                  <a:lnTo>
                    <a:pt x="2008" y="1711"/>
                  </a:lnTo>
                  <a:lnTo>
                    <a:pt x="2008" y="1711"/>
                  </a:lnTo>
                  <a:lnTo>
                    <a:pt x="2059" y="1728"/>
                  </a:lnTo>
                  <a:lnTo>
                    <a:pt x="2109" y="1745"/>
                  </a:lnTo>
                  <a:lnTo>
                    <a:pt x="2211" y="1754"/>
                  </a:lnTo>
                  <a:lnTo>
                    <a:pt x="2211" y="1754"/>
                  </a:lnTo>
                  <a:lnTo>
                    <a:pt x="2287" y="1745"/>
                  </a:lnTo>
                  <a:lnTo>
                    <a:pt x="2363" y="1737"/>
                  </a:lnTo>
                  <a:lnTo>
                    <a:pt x="2440" y="1703"/>
                  </a:lnTo>
                  <a:lnTo>
                    <a:pt x="2507" y="1669"/>
                  </a:lnTo>
                  <a:lnTo>
                    <a:pt x="2567" y="1618"/>
                  </a:lnTo>
                  <a:lnTo>
                    <a:pt x="2618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19" y="1381"/>
                  </a:lnTo>
                  <a:lnTo>
                    <a:pt x="2736" y="1330"/>
                  </a:lnTo>
                  <a:lnTo>
                    <a:pt x="2745" y="1271"/>
                  </a:lnTo>
                  <a:lnTo>
                    <a:pt x="2745" y="1220"/>
                  </a:lnTo>
                  <a:lnTo>
                    <a:pt x="2736" y="1119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0" y="822"/>
                  </a:lnTo>
                  <a:lnTo>
                    <a:pt x="2507" y="788"/>
                  </a:lnTo>
                  <a:lnTo>
                    <a:pt x="2465" y="763"/>
                  </a:lnTo>
                  <a:lnTo>
                    <a:pt x="2414" y="737"/>
                  </a:lnTo>
                  <a:lnTo>
                    <a:pt x="2414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9"/>
            <p:cNvSpPr/>
            <p:nvPr/>
          </p:nvSpPr>
          <p:spPr>
            <a:xfrm>
              <a:off x="2201025" y="29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9"/>
            <p:cNvSpPr/>
            <p:nvPr/>
          </p:nvSpPr>
          <p:spPr>
            <a:xfrm>
              <a:off x="1904800" y="304382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1229" y="0"/>
                  </a:moveTo>
                  <a:lnTo>
                    <a:pt x="1127" y="17"/>
                  </a:lnTo>
                  <a:lnTo>
                    <a:pt x="1025" y="42"/>
                  </a:lnTo>
                  <a:lnTo>
                    <a:pt x="932" y="93"/>
                  </a:lnTo>
                  <a:lnTo>
                    <a:pt x="856" y="153"/>
                  </a:lnTo>
                  <a:lnTo>
                    <a:pt x="822" y="195"/>
                  </a:lnTo>
                  <a:lnTo>
                    <a:pt x="788" y="237"/>
                  </a:lnTo>
                  <a:lnTo>
                    <a:pt x="763" y="280"/>
                  </a:lnTo>
                  <a:lnTo>
                    <a:pt x="737" y="330"/>
                  </a:lnTo>
                  <a:lnTo>
                    <a:pt x="43" y="2016"/>
                  </a:lnTo>
                  <a:lnTo>
                    <a:pt x="18" y="2067"/>
                  </a:lnTo>
                  <a:lnTo>
                    <a:pt x="9" y="2117"/>
                  </a:lnTo>
                  <a:lnTo>
                    <a:pt x="1" y="2168"/>
                  </a:lnTo>
                  <a:lnTo>
                    <a:pt x="1" y="2219"/>
                  </a:lnTo>
                  <a:lnTo>
                    <a:pt x="9" y="2321"/>
                  </a:lnTo>
                  <a:lnTo>
                    <a:pt x="43" y="2422"/>
                  </a:lnTo>
                  <a:lnTo>
                    <a:pt x="85" y="2507"/>
                  </a:lnTo>
                  <a:lnTo>
                    <a:pt x="153" y="2592"/>
                  </a:lnTo>
                  <a:lnTo>
                    <a:pt x="187" y="2626"/>
                  </a:lnTo>
                  <a:lnTo>
                    <a:pt x="229" y="2651"/>
                  </a:lnTo>
                  <a:lnTo>
                    <a:pt x="280" y="2685"/>
                  </a:lnTo>
                  <a:lnTo>
                    <a:pt x="322" y="2702"/>
                  </a:lnTo>
                  <a:lnTo>
                    <a:pt x="373" y="2727"/>
                  </a:lnTo>
                  <a:lnTo>
                    <a:pt x="424" y="2736"/>
                  </a:lnTo>
                  <a:lnTo>
                    <a:pt x="526" y="2744"/>
                  </a:lnTo>
                  <a:lnTo>
                    <a:pt x="602" y="2744"/>
                  </a:lnTo>
                  <a:lnTo>
                    <a:pt x="678" y="2727"/>
                  </a:lnTo>
                  <a:lnTo>
                    <a:pt x="754" y="2693"/>
                  </a:lnTo>
                  <a:lnTo>
                    <a:pt x="822" y="2659"/>
                  </a:lnTo>
                  <a:lnTo>
                    <a:pt x="881" y="2609"/>
                  </a:lnTo>
                  <a:lnTo>
                    <a:pt x="932" y="2558"/>
                  </a:lnTo>
                  <a:lnTo>
                    <a:pt x="983" y="2490"/>
                  </a:lnTo>
                  <a:lnTo>
                    <a:pt x="1017" y="2422"/>
                  </a:lnTo>
                  <a:lnTo>
                    <a:pt x="1720" y="737"/>
                  </a:lnTo>
                  <a:lnTo>
                    <a:pt x="1737" y="686"/>
                  </a:lnTo>
                  <a:lnTo>
                    <a:pt x="1745" y="635"/>
                  </a:lnTo>
                  <a:lnTo>
                    <a:pt x="1754" y="584"/>
                  </a:lnTo>
                  <a:lnTo>
                    <a:pt x="1754" y="534"/>
                  </a:lnTo>
                  <a:lnTo>
                    <a:pt x="1745" y="432"/>
                  </a:lnTo>
                  <a:lnTo>
                    <a:pt x="1720" y="330"/>
                  </a:lnTo>
                  <a:lnTo>
                    <a:pt x="1669" y="237"/>
                  </a:lnTo>
                  <a:lnTo>
                    <a:pt x="1610" y="161"/>
                  </a:lnTo>
                  <a:lnTo>
                    <a:pt x="1567" y="127"/>
                  </a:lnTo>
                  <a:lnTo>
                    <a:pt x="1525" y="93"/>
                  </a:lnTo>
                  <a:lnTo>
                    <a:pt x="1483" y="68"/>
                  </a:lnTo>
                  <a:lnTo>
                    <a:pt x="1432" y="42"/>
                  </a:lnTo>
                  <a:lnTo>
                    <a:pt x="1381" y="25"/>
                  </a:lnTo>
                  <a:lnTo>
                    <a:pt x="1330" y="17"/>
                  </a:lnTo>
                  <a:lnTo>
                    <a:pt x="1279" y="9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39"/>
            <p:cNvSpPr/>
            <p:nvPr/>
          </p:nvSpPr>
          <p:spPr>
            <a:xfrm>
              <a:off x="1904800" y="304382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432" y="42"/>
                  </a:moveTo>
                  <a:lnTo>
                    <a:pt x="1432" y="42"/>
                  </a:lnTo>
                  <a:lnTo>
                    <a:pt x="1381" y="25"/>
                  </a:lnTo>
                  <a:lnTo>
                    <a:pt x="1330" y="17"/>
                  </a:lnTo>
                  <a:lnTo>
                    <a:pt x="1279" y="9"/>
                  </a:lnTo>
                  <a:lnTo>
                    <a:pt x="1229" y="0"/>
                  </a:lnTo>
                  <a:lnTo>
                    <a:pt x="1127" y="17"/>
                  </a:lnTo>
                  <a:lnTo>
                    <a:pt x="1025" y="42"/>
                  </a:lnTo>
                  <a:lnTo>
                    <a:pt x="932" y="93"/>
                  </a:lnTo>
                  <a:lnTo>
                    <a:pt x="856" y="153"/>
                  </a:lnTo>
                  <a:lnTo>
                    <a:pt x="822" y="195"/>
                  </a:lnTo>
                  <a:lnTo>
                    <a:pt x="788" y="237"/>
                  </a:lnTo>
                  <a:lnTo>
                    <a:pt x="763" y="280"/>
                  </a:lnTo>
                  <a:lnTo>
                    <a:pt x="737" y="330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18" y="2067"/>
                  </a:lnTo>
                  <a:lnTo>
                    <a:pt x="9" y="2117"/>
                  </a:lnTo>
                  <a:lnTo>
                    <a:pt x="1" y="2168"/>
                  </a:lnTo>
                  <a:lnTo>
                    <a:pt x="1" y="2219"/>
                  </a:lnTo>
                  <a:lnTo>
                    <a:pt x="9" y="2321"/>
                  </a:lnTo>
                  <a:lnTo>
                    <a:pt x="43" y="2422"/>
                  </a:lnTo>
                  <a:lnTo>
                    <a:pt x="85" y="2507"/>
                  </a:lnTo>
                  <a:lnTo>
                    <a:pt x="153" y="2592"/>
                  </a:lnTo>
                  <a:lnTo>
                    <a:pt x="187" y="2626"/>
                  </a:lnTo>
                  <a:lnTo>
                    <a:pt x="229" y="2651"/>
                  </a:lnTo>
                  <a:lnTo>
                    <a:pt x="280" y="2685"/>
                  </a:lnTo>
                  <a:lnTo>
                    <a:pt x="322" y="2702"/>
                  </a:lnTo>
                  <a:lnTo>
                    <a:pt x="322" y="2702"/>
                  </a:lnTo>
                  <a:lnTo>
                    <a:pt x="373" y="2727"/>
                  </a:lnTo>
                  <a:lnTo>
                    <a:pt x="424" y="2736"/>
                  </a:lnTo>
                  <a:lnTo>
                    <a:pt x="526" y="2744"/>
                  </a:lnTo>
                  <a:lnTo>
                    <a:pt x="526" y="2744"/>
                  </a:lnTo>
                  <a:lnTo>
                    <a:pt x="602" y="2744"/>
                  </a:lnTo>
                  <a:lnTo>
                    <a:pt x="678" y="2727"/>
                  </a:lnTo>
                  <a:lnTo>
                    <a:pt x="754" y="2693"/>
                  </a:lnTo>
                  <a:lnTo>
                    <a:pt x="822" y="2659"/>
                  </a:lnTo>
                  <a:lnTo>
                    <a:pt x="881" y="2609"/>
                  </a:lnTo>
                  <a:lnTo>
                    <a:pt x="932" y="2558"/>
                  </a:lnTo>
                  <a:lnTo>
                    <a:pt x="983" y="2490"/>
                  </a:lnTo>
                  <a:lnTo>
                    <a:pt x="1017" y="2422"/>
                  </a:lnTo>
                  <a:lnTo>
                    <a:pt x="1720" y="737"/>
                  </a:lnTo>
                  <a:lnTo>
                    <a:pt x="1720" y="737"/>
                  </a:lnTo>
                  <a:lnTo>
                    <a:pt x="1737" y="686"/>
                  </a:lnTo>
                  <a:lnTo>
                    <a:pt x="1745" y="635"/>
                  </a:lnTo>
                  <a:lnTo>
                    <a:pt x="1754" y="584"/>
                  </a:lnTo>
                  <a:lnTo>
                    <a:pt x="1754" y="534"/>
                  </a:lnTo>
                  <a:lnTo>
                    <a:pt x="1745" y="432"/>
                  </a:lnTo>
                  <a:lnTo>
                    <a:pt x="1720" y="330"/>
                  </a:lnTo>
                  <a:lnTo>
                    <a:pt x="1669" y="237"/>
                  </a:lnTo>
                  <a:lnTo>
                    <a:pt x="1610" y="161"/>
                  </a:lnTo>
                  <a:lnTo>
                    <a:pt x="1567" y="127"/>
                  </a:lnTo>
                  <a:lnTo>
                    <a:pt x="1525" y="93"/>
                  </a:lnTo>
                  <a:lnTo>
                    <a:pt x="1483" y="68"/>
                  </a:lnTo>
                  <a:lnTo>
                    <a:pt x="1432" y="42"/>
                  </a:lnTo>
                  <a:lnTo>
                    <a:pt x="1432" y="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9"/>
            <p:cNvSpPr/>
            <p:nvPr/>
          </p:nvSpPr>
          <p:spPr>
            <a:xfrm>
              <a:off x="1940575" y="3044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9"/>
            <p:cNvSpPr/>
            <p:nvPr/>
          </p:nvSpPr>
          <p:spPr>
            <a:xfrm>
              <a:off x="1790050" y="2807950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59" y="280"/>
                  </a:lnTo>
                  <a:lnTo>
                    <a:pt x="43" y="330"/>
                  </a:lnTo>
                  <a:lnTo>
                    <a:pt x="17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34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87" y="940"/>
                  </a:lnTo>
                  <a:lnTo>
                    <a:pt x="229" y="966"/>
                  </a:lnTo>
                  <a:lnTo>
                    <a:pt x="280" y="1000"/>
                  </a:lnTo>
                  <a:lnTo>
                    <a:pt x="322" y="1016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1" y="1711"/>
                  </a:lnTo>
                  <a:lnTo>
                    <a:pt x="2499" y="1677"/>
                  </a:lnTo>
                  <a:lnTo>
                    <a:pt x="2566" y="1626"/>
                  </a:lnTo>
                  <a:lnTo>
                    <a:pt x="2617" y="1567"/>
                  </a:lnTo>
                  <a:lnTo>
                    <a:pt x="2660" y="1508"/>
                  </a:lnTo>
                  <a:lnTo>
                    <a:pt x="2702" y="1431"/>
                  </a:lnTo>
                  <a:lnTo>
                    <a:pt x="2719" y="1381"/>
                  </a:lnTo>
                  <a:lnTo>
                    <a:pt x="2727" y="1330"/>
                  </a:lnTo>
                  <a:lnTo>
                    <a:pt x="2736" y="1279"/>
                  </a:lnTo>
                  <a:lnTo>
                    <a:pt x="2744" y="1228"/>
                  </a:lnTo>
                  <a:lnTo>
                    <a:pt x="2727" y="1127"/>
                  </a:lnTo>
                  <a:lnTo>
                    <a:pt x="2702" y="1025"/>
                  </a:lnTo>
                  <a:lnTo>
                    <a:pt x="2651" y="940"/>
                  </a:lnTo>
                  <a:lnTo>
                    <a:pt x="2592" y="856"/>
                  </a:lnTo>
                  <a:lnTo>
                    <a:pt x="2549" y="822"/>
                  </a:lnTo>
                  <a:lnTo>
                    <a:pt x="2507" y="796"/>
                  </a:lnTo>
                  <a:lnTo>
                    <a:pt x="2465" y="762"/>
                  </a:lnTo>
                  <a:lnTo>
                    <a:pt x="2414" y="745"/>
                  </a:lnTo>
                  <a:lnTo>
                    <a:pt x="729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9"/>
            <p:cNvSpPr/>
            <p:nvPr/>
          </p:nvSpPr>
          <p:spPr>
            <a:xfrm>
              <a:off x="1790050" y="2807950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22" y="1016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1" y="1711"/>
                  </a:lnTo>
                  <a:lnTo>
                    <a:pt x="2499" y="1677"/>
                  </a:lnTo>
                  <a:lnTo>
                    <a:pt x="2566" y="1626"/>
                  </a:lnTo>
                  <a:lnTo>
                    <a:pt x="2617" y="1567"/>
                  </a:lnTo>
                  <a:lnTo>
                    <a:pt x="2660" y="1508"/>
                  </a:lnTo>
                  <a:lnTo>
                    <a:pt x="2702" y="1431"/>
                  </a:lnTo>
                  <a:lnTo>
                    <a:pt x="2702" y="1431"/>
                  </a:lnTo>
                  <a:lnTo>
                    <a:pt x="2719" y="1381"/>
                  </a:lnTo>
                  <a:lnTo>
                    <a:pt x="2727" y="1330"/>
                  </a:lnTo>
                  <a:lnTo>
                    <a:pt x="2736" y="1279"/>
                  </a:lnTo>
                  <a:lnTo>
                    <a:pt x="2744" y="1228"/>
                  </a:lnTo>
                  <a:lnTo>
                    <a:pt x="2727" y="1127"/>
                  </a:lnTo>
                  <a:lnTo>
                    <a:pt x="2702" y="1025"/>
                  </a:lnTo>
                  <a:lnTo>
                    <a:pt x="2651" y="940"/>
                  </a:lnTo>
                  <a:lnTo>
                    <a:pt x="2592" y="856"/>
                  </a:lnTo>
                  <a:lnTo>
                    <a:pt x="2549" y="822"/>
                  </a:lnTo>
                  <a:lnTo>
                    <a:pt x="2507" y="796"/>
                  </a:lnTo>
                  <a:lnTo>
                    <a:pt x="2465" y="762"/>
                  </a:lnTo>
                  <a:lnTo>
                    <a:pt x="2414" y="745"/>
                  </a:lnTo>
                  <a:lnTo>
                    <a:pt x="729" y="43"/>
                  </a:lnTo>
                  <a:lnTo>
                    <a:pt x="729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59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17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34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87" y="940"/>
                  </a:lnTo>
                  <a:lnTo>
                    <a:pt x="229" y="966"/>
                  </a:lnTo>
                  <a:lnTo>
                    <a:pt x="280" y="1000"/>
                  </a:lnTo>
                  <a:lnTo>
                    <a:pt x="322" y="1016"/>
                  </a:lnTo>
                  <a:lnTo>
                    <a:pt x="322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9"/>
            <p:cNvSpPr/>
            <p:nvPr/>
          </p:nvSpPr>
          <p:spPr>
            <a:xfrm>
              <a:off x="1798100" y="283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9"/>
            <p:cNvSpPr/>
            <p:nvPr/>
          </p:nvSpPr>
          <p:spPr>
            <a:xfrm>
              <a:off x="2140875" y="2808375"/>
              <a:ext cx="68650" cy="44050"/>
            </a:xfrm>
            <a:custGeom>
              <a:avLst/>
              <a:gdLst/>
              <a:ahLst/>
              <a:cxnLst/>
              <a:rect l="l" t="t" r="r" b="b"/>
              <a:pathLst>
                <a:path w="2746" h="1762" extrusionOk="0">
                  <a:moveTo>
                    <a:pt x="2220" y="0"/>
                  </a:moveTo>
                  <a:lnTo>
                    <a:pt x="2169" y="9"/>
                  </a:lnTo>
                  <a:lnTo>
                    <a:pt x="2118" y="9"/>
                  </a:lnTo>
                  <a:lnTo>
                    <a:pt x="2059" y="26"/>
                  </a:lnTo>
                  <a:lnTo>
                    <a:pt x="2008" y="42"/>
                  </a:lnTo>
                  <a:lnTo>
                    <a:pt x="323" y="737"/>
                  </a:lnTo>
                  <a:lnTo>
                    <a:pt x="280" y="762"/>
                  </a:lnTo>
                  <a:lnTo>
                    <a:pt x="230" y="788"/>
                  </a:lnTo>
                  <a:lnTo>
                    <a:pt x="187" y="822"/>
                  </a:lnTo>
                  <a:lnTo>
                    <a:pt x="153" y="856"/>
                  </a:lnTo>
                  <a:lnTo>
                    <a:pt x="86" y="932"/>
                  </a:lnTo>
                  <a:lnTo>
                    <a:pt x="43" y="1025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9"/>
                  </a:lnTo>
                  <a:lnTo>
                    <a:pt x="9" y="1330"/>
                  </a:lnTo>
                  <a:lnTo>
                    <a:pt x="18" y="1381"/>
                  </a:lnTo>
                  <a:lnTo>
                    <a:pt x="35" y="1431"/>
                  </a:lnTo>
                  <a:lnTo>
                    <a:pt x="77" y="1499"/>
                  </a:lnTo>
                  <a:lnTo>
                    <a:pt x="120" y="1567"/>
                  </a:lnTo>
                  <a:lnTo>
                    <a:pt x="179" y="1626"/>
                  </a:lnTo>
                  <a:lnTo>
                    <a:pt x="238" y="1669"/>
                  </a:lnTo>
                  <a:lnTo>
                    <a:pt x="306" y="1711"/>
                  </a:lnTo>
                  <a:lnTo>
                    <a:pt x="374" y="1736"/>
                  </a:lnTo>
                  <a:lnTo>
                    <a:pt x="450" y="1753"/>
                  </a:lnTo>
                  <a:lnTo>
                    <a:pt x="526" y="1762"/>
                  </a:lnTo>
                  <a:lnTo>
                    <a:pt x="628" y="1745"/>
                  </a:lnTo>
                  <a:lnTo>
                    <a:pt x="679" y="1736"/>
                  </a:lnTo>
                  <a:lnTo>
                    <a:pt x="729" y="1719"/>
                  </a:lnTo>
                  <a:lnTo>
                    <a:pt x="2415" y="1025"/>
                  </a:lnTo>
                  <a:lnTo>
                    <a:pt x="2466" y="999"/>
                  </a:lnTo>
                  <a:lnTo>
                    <a:pt x="2508" y="974"/>
                  </a:lnTo>
                  <a:lnTo>
                    <a:pt x="2550" y="940"/>
                  </a:lnTo>
                  <a:lnTo>
                    <a:pt x="2593" y="906"/>
                  </a:lnTo>
                  <a:lnTo>
                    <a:pt x="2652" y="822"/>
                  </a:lnTo>
                  <a:lnTo>
                    <a:pt x="2703" y="737"/>
                  </a:lnTo>
                  <a:lnTo>
                    <a:pt x="2728" y="635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7" y="432"/>
                  </a:lnTo>
                  <a:lnTo>
                    <a:pt x="2720" y="381"/>
                  </a:lnTo>
                  <a:lnTo>
                    <a:pt x="2703" y="330"/>
                  </a:lnTo>
                  <a:lnTo>
                    <a:pt x="2677" y="280"/>
                  </a:lnTo>
                  <a:lnTo>
                    <a:pt x="2652" y="237"/>
                  </a:lnTo>
                  <a:lnTo>
                    <a:pt x="2618" y="195"/>
                  </a:lnTo>
                  <a:lnTo>
                    <a:pt x="2584" y="153"/>
                  </a:lnTo>
                  <a:lnTo>
                    <a:pt x="2508" y="93"/>
                  </a:lnTo>
                  <a:lnTo>
                    <a:pt x="2415" y="42"/>
                  </a:lnTo>
                  <a:lnTo>
                    <a:pt x="2322" y="17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9"/>
            <p:cNvSpPr/>
            <p:nvPr/>
          </p:nvSpPr>
          <p:spPr>
            <a:xfrm>
              <a:off x="2140875" y="2808375"/>
              <a:ext cx="68650" cy="44050"/>
            </a:xfrm>
            <a:custGeom>
              <a:avLst/>
              <a:gdLst/>
              <a:ahLst/>
              <a:cxnLst/>
              <a:rect l="l" t="t" r="r" b="b"/>
              <a:pathLst>
                <a:path w="2746" h="1762" fill="none" extrusionOk="0">
                  <a:moveTo>
                    <a:pt x="35" y="1431"/>
                  </a:moveTo>
                  <a:lnTo>
                    <a:pt x="35" y="1431"/>
                  </a:lnTo>
                  <a:lnTo>
                    <a:pt x="77" y="1499"/>
                  </a:lnTo>
                  <a:lnTo>
                    <a:pt x="120" y="1567"/>
                  </a:lnTo>
                  <a:lnTo>
                    <a:pt x="179" y="1626"/>
                  </a:lnTo>
                  <a:lnTo>
                    <a:pt x="238" y="1669"/>
                  </a:lnTo>
                  <a:lnTo>
                    <a:pt x="306" y="1711"/>
                  </a:lnTo>
                  <a:lnTo>
                    <a:pt x="374" y="1736"/>
                  </a:lnTo>
                  <a:lnTo>
                    <a:pt x="450" y="1753"/>
                  </a:lnTo>
                  <a:lnTo>
                    <a:pt x="526" y="1762"/>
                  </a:lnTo>
                  <a:lnTo>
                    <a:pt x="526" y="1762"/>
                  </a:lnTo>
                  <a:lnTo>
                    <a:pt x="628" y="1745"/>
                  </a:lnTo>
                  <a:lnTo>
                    <a:pt x="679" y="1736"/>
                  </a:lnTo>
                  <a:lnTo>
                    <a:pt x="729" y="1719"/>
                  </a:lnTo>
                  <a:lnTo>
                    <a:pt x="2415" y="1025"/>
                  </a:lnTo>
                  <a:lnTo>
                    <a:pt x="2415" y="1025"/>
                  </a:lnTo>
                  <a:lnTo>
                    <a:pt x="2466" y="999"/>
                  </a:lnTo>
                  <a:lnTo>
                    <a:pt x="2508" y="974"/>
                  </a:lnTo>
                  <a:lnTo>
                    <a:pt x="2550" y="940"/>
                  </a:lnTo>
                  <a:lnTo>
                    <a:pt x="2593" y="906"/>
                  </a:lnTo>
                  <a:lnTo>
                    <a:pt x="2652" y="822"/>
                  </a:lnTo>
                  <a:lnTo>
                    <a:pt x="2703" y="737"/>
                  </a:lnTo>
                  <a:lnTo>
                    <a:pt x="2728" y="635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7" y="432"/>
                  </a:lnTo>
                  <a:lnTo>
                    <a:pt x="2720" y="381"/>
                  </a:lnTo>
                  <a:lnTo>
                    <a:pt x="2703" y="330"/>
                  </a:lnTo>
                  <a:lnTo>
                    <a:pt x="2703" y="330"/>
                  </a:lnTo>
                  <a:lnTo>
                    <a:pt x="2677" y="280"/>
                  </a:lnTo>
                  <a:lnTo>
                    <a:pt x="2652" y="237"/>
                  </a:lnTo>
                  <a:lnTo>
                    <a:pt x="2618" y="195"/>
                  </a:lnTo>
                  <a:lnTo>
                    <a:pt x="2584" y="153"/>
                  </a:lnTo>
                  <a:lnTo>
                    <a:pt x="2508" y="93"/>
                  </a:lnTo>
                  <a:lnTo>
                    <a:pt x="2415" y="42"/>
                  </a:lnTo>
                  <a:lnTo>
                    <a:pt x="2322" y="17"/>
                  </a:lnTo>
                  <a:lnTo>
                    <a:pt x="2220" y="0"/>
                  </a:lnTo>
                  <a:lnTo>
                    <a:pt x="2169" y="9"/>
                  </a:lnTo>
                  <a:lnTo>
                    <a:pt x="2118" y="9"/>
                  </a:lnTo>
                  <a:lnTo>
                    <a:pt x="2059" y="26"/>
                  </a:lnTo>
                  <a:lnTo>
                    <a:pt x="2008" y="42"/>
                  </a:lnTo>
                  <a:lnTo>
                    <a:pt x="323" y="737"/>
                  </a:lnTo>
                  <a:lnTo>
                    <a:pt x="323" y="737"/>
                  </a:lnTo>
                  <a:lnTo>
                    <a:pt x="280" y="762"/>
                  </a:lnTo>
                  <a:lnTo>
                    <a:pt x="230" y="788"/>
                  </a:lnTo>
                  <a:lnTo>
                    <a:pt x="187" y="822"/>
                  </a:lnTo>
                  <a:lnTo>
                    <a:pt x="153" y="856"/>
                  </a:lnTo>
                  <a:lnTo>
                    <a:pt x="86" y="932"/>
                  </a:lnTo>
                  <a:lnTo>
                    <a:pt x="43" y="1025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9"/>
                  </a:lnTo>
                  <a:lnTo>
                    <a:pt x="9" y="1330"/>
                  </a:lnTo>
                  <a:lnTo>
                    <a:pt x="18" y="1381"/>
                  </a:lnTo>
                  <a:lnTo>
                    <a:pt x="35" y="1431"/>
                  </a:lnTo>
                  <a:lnTo>
                    <a:pt x="35" y="14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9"/>
            <p:cNvSpPr/>
            <p:nvPr/>
          </p:nvSpPr>
          <p:spPr>
            <a:xfrm>
              <a:off x="2141725" y="2844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9"/>
            <p:cNvSpPr/>
            <p:nvPr/>
          </p:nvSpPr>
          <p:spPr>
            <a:xfrm>
              <a:off x="2050050" y="3044025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26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38" y="94"/>
                  </a:lnTo>
                  <a:lnTo>
                    <a:pt x="195" y="128"/>
                  </a:lnTo>
                  <a:lnTo>
                    <a:pt x="153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6"/>
                  </a:lnTo>
                  <a:lnTo>
                    <a:pt x="18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91"/>
                  </a:lnTo>
                  <a:lnTo>
                    <a:pt x="822" y="2558"/>
                  </a:lnTo>
                  <a:lnTo>
                    <a:pt x="873" y="2609"/>
                  </a:lnTo>
                  <a:lnTo>
                    <a:pt x="941" y="2660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9" y="2745"/>
                  </a:lnTo>
                  <a:lnTo>
                    <a:pt x="1330" y="2736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85"/>
                  </a:lnTo>
                  <a:lnTo>
                    <a:pt x="1525" y="2651"/>
                  </a:lnTo>
                  <a:lnTo>
                    <a:pt x="1567" y="2626"/>
                  </a:lnTo>
                  <a:lnTo>
                    <a:pt x="1610" y="2592"/>
                  </a:lnTo>
                  <a:lnTo>
                    <a:pt x="1669" y="2507"/>
                  </a:lnTo>
                  <a:lnTo>
                    <a:pt x="1720" y="2423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9"/>
                  </a:lnTo>
                  <a:lnTo>
                    <a:pt x="1754" y="2118"/>
                  </a:lnTo>
                  <a:lnTo>
                    <a:pt x="1737" y="2067"/>
                  </a:lnTo>
                  <a:lnTo>
                    <a:pt x="1720" y="2016"/>
                  </a:lnTo>
                  <a:lnTo>
                    <a:pt x="1025" y="331"/>
                  </a:lnTo>
                  <a:lnTo>
                    <a:pt x="1000" y="280"/>
                  </a:lnTo>
                  <a:lnTo>
                    <a:pt x="975" y="238"/>
                  </a:lnTo>
                  <a:lnTo>
                    <a:pt x="941" y="195"/>
                  </a:lnTo>
                  <a:lnTo>
                    <a:pt x="907" y="153"/>
                  </a:lnTo>
                  <a:lnTo>
                    <a:pt x="831" y="94"/>
                  </a:lnTo>
                  <a:lnTo>
                    <a:pt x="737" y="43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9"/>
            <p:cNvSpPr/>
            <p:nvPr/>
          </p:nvSpPr>
          <p:spPr>
            <a:xfrm>
              <a:off x="2050050" y="3044025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025" y="331"/>
                  </a:moveTo>
                  <a:lnTo>
                    <a:pt x="1025" y="331"/>
                  </a:lnTo>
                  <a:lnTo>
                    <a:pt x="1000" y="280"/>
                  </a:lnTo>
                  <a:lnTo>
                    <a:pt x="975" y="238"/>
                  </a:lnTo>
                  <a:lnTo>
                    <a:pt x="941" y="195"/>
                  </a:lnTo>
                  <a:lnTo>
                    <a:pt x="907" y="153"/>
                  </a:lnTo>
                  <a:lnTo>
                    <a:pt x="831" y="94"/>
                  </a:lnTo>
                  <a:lnTo>
                    <a:pt x="737" y="43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26"/>
                  </a:lnTo>
                  <a:lnTo>
                    <a:pt x="331" y="43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38" y="94"/>
                  </a:lnTo>
                  <a:lnTo>
                    <a:pt x="195" y="128"/>
                  </a:lnTo>
                  <a:lnTo>
                    <a:pt x="153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6"/>
                  </a:lnTo>
                  <a:lnTo>
                    <a:pt x="18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37" y="2414"/>
                  </a:lnTo>
                  <a:lnTo>
                    <a:pt x="780" y="2491"/>
                  </a:lnTo>
                  <a:lnTo>
                    <a:pt x="822" y="2558"/>
                  </a:lnTo>
                  <a:lnTo>
                    <a:pt x="873" y="2609"/>
                  </a:lnTo>
                  <a:lnTo>
                    <a:pt x="941" y="2660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36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85"/>
                  </a:lnTo>
                  <a:lnTo>
                    <a:pt x="1525" y="2651"/>
                  </a:lnTo>
                  <a:lnTo>
                    <a:pt x="1567" y="2626"/>
                  </a:lnTo>
                  <a:lnTo>
                    <a:pt x="1610" y="2592"/>
                  </a:lnTo>
                  <a:lnTo>
                    <a:pt x="1669" y="2507"/>
                  </a:lnTo>
                  <a:lnTo>
                    <a:pt x="1720" y="2423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9"/>
                  </a:lnTo>
                  <a:lnTo>
                    <a:pt x="1754" y="2118"/>
                  </a:lnTo>
                  <a:lnTo>
                    <a:pt x="1737" y="2067"/>
                  </a:lnTo>
                  <a:lnTo>
                    <a:pt x="1720" y="2016"/>
                  </a:lnTo>
                  <a:lnTo>
                    <a:pt x="1025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9"/>
            <p:cNvSpPr/>
            <p:nvPr/>
          </p:nvSpPr>
          <p:spPr>
            <a:xfrm>
              <a:off x="2075675" y="3052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9"/>
            <p:cNvSpPr/>
            <p:nvPr/>
          </p:nvSpPr>
          <p:spPr>
            <a:xfrm>
              <a:off x="1789825" y="29534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59" y="18"/>
                  </a:lnTo>
                  <a:lnTo>
                    <a:pt x="2008" y="43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29" y="788"/>
                  </a:lnTo>
                  <a:lnTo>
                    <a:pt x="187" y="814"/>
                  </a:lnTo>
                  <a:lnTo>
                    <a:pt x="153" y="848"/>
                  </a:lnTo>
                  <a:lnTo>
                    <a:pt x="85" y="932"/>
                  </a:lnTo>
                  <a:lnTo>
                    <a:pt x="43" y="1017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18" y="1373"/>
                  </a:lnTo>
                  <a:lnTo>
                    <a:pt x="43" y="1424"/>
                  </a:lnTo>
                  <a:lnTo>
                    <a:pt x="77" y="1500"/>
                  </a:lnTo>
                  <a:lnTo>
                    <a:pt x="119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73" y="1728"/>
                  </a:lnTo>
                  <a:lnTo>
                    <a:pt x="450" y="1745"/>
                  </a:lnTo>
                  <a:lnTo>
                    <a:pt x="526" y="1754"/>
                  </a:lnTo>
                  <a:lnTo>
                    <a:pt x="627" y="1745"/>
                  </a:lnTo>
                  <a:lnTo>
                    <a:pt x="678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2"/>
                  </a:lnTo>
                  <a:lnTo>
                    <a:pt x="2508" y="966"/>
                  </a:lnTo>
                  <a:lnTo>
                    <a:pt x="2550" y="932"/>
                  </a:lnTo>
                  <a:lnTo>
                    <a:pt x="2592" y="898"/>
                  </a:lnTo>
                  <a:lnTo>
                    <a:pt x="2652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19" y="382"/>
                  </a:lnTo>
                  <a:lnTo>
                    <a:pt x="2702" y="322"/>
                  </a:lnTo>
                  <a:lnTo>
                    <a:pt x="2677" y="280"/>
                  </a:lnTo>
                  <a:lnTo>
                    <a:pt x="2652" y="229"/>
                  </a:lnTo>
                  <a:lnTo>
                    <a:pt x="2618" y="187"/>
                  </a:lnTo>
                  <a:lnTo>
                    <a:pt x="2584" y="153"/>
                  </a:lnTo>
                  <a:lnTo>
                    <a:pt x="2508" y="85"/>
                  </a:lnTo>
                  <a:lnTo>
                    <a:pt x="2415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9"/>
            <p:cNvSpPr/>
            <p:nvPr/>
          </p:nvSpPr>
          <p:spPr>
            <a:xfrm>
              <a:off x="1789825" y="29534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2" y="322"/>
                  </a:moveTo>
                  <a:lnTo>
                    <a:pt x="2702" y="322"/>
                  </a:lnTo>
                  <a:lnTo>
                    <a:pt x="2677" y="280"/>
                  </a:lnTo>
                  <a:lnTo>
                    <a:pt x="2652" y="229"/>
                  </a:lnTo>
                  <a:lnTo>
                    <a:pt x="2618" y="187"/>
                  </a:lnTo>
                  <a:lnTo>
                    <a:pt x="2584" y="153"/>
                  </a:lnTo>
                  <a:lnTo>
                    <a:pt x="2508" y="85"/>
                  </a:lnTo>
                  <a:lnTo>
                    <a:pt x="2415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59" y="18"/>
                  </a:lnTo>
                  <a:lnTo>
                    <a:pt x="2008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29" y="788"/>
                  </a:lnTo>
                  <a:lnTo>
                    <a:pt x="187" y="814"/>
                  </a:lnTo>
                  <a:lnTo>
                    <a:pt x="153" y="848"/>
                  </a:lnTo>
                  <a:lnTo>
                    <a:pt x="85" y="932"/>
                  </a:lnTo>
                  <a:lnTo>
                    <a:pt x="43" y="1017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18" y="1373"/>
                  </a:lnTo>
                  <a:lnTo>
                    <a:pt x="43" y="1424"/>
                  </a:lnTo>
                  <a:lnTo>
                    <a:pt x="43" y="1424"/>
                  </a:lnTo>
                  <a:lnTo>
                    <a:pt x="77" y="1500"/>
                  </a:lnTo>
                  <a:lnTo>
                    <a:pt x="119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73" y="1728"/>
                  </a:lnTo>
                  <a:lnTo>
                    <a:pt x="450" y="1745"/>
                  </a:lnTo>
                  <a:lnTo>
                    <a:pt x="526" y="1754"/>
                  </a:lnTo>
                  <a:lnTo>
                    <a:pt x="526" y="1754"/>
                  </a:lnTo>
                  <a:lnTo>
                    <a:pt x="627" y="1745"/>
                  </a:lnTo>
                  <a:lnTo>
                    <a:pt x="678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2"/>
                  </a:lnTo>
                  <a:lnTo>
                    <a:pt x="2508" y="966"/>
                  </a:lnTo>
                  <a:lnTo>
                    <a:pt x="2550" y="932"/>
                  </a:lnTo>
                  <a:lnTo>
                    <a:pt x="2592" y="898"/>
                  </a:lnTo>
                  <a:lnTo>
                    <a:pt x="2652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19" y="382"/>
                  </a:lnTo>
                  <a:lnTo>
                    <a:pt x="2702" y="322"/>
                  </a:lnTo>
                  <a:lnTo>
                    <a:pt x="2702" y="32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9"/>
            <p:cNvSpPr/>
            <p:nvPr/>
          </p:nvSpPr>
          <p:spPr>
            <a:xfrm>
              <a:off x="1857375" y="2961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9"/>
            <p:cNvSpPr/>
            <p:nvPr/>
          </p:nvSpPr>
          <p:spPr>
            <a:xfrm>
              <a:off x="1905225" y="269297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483" y="0"/>
                  </a:moveTo>
                  <a:lnTo>
                    <a:pt x="432" y="9"/>
                  </a:lnTo>
                  <a:lnTo>
                    <a:pt x="382" y="26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29" y="93"/>
                  </a:lnTo>
                  <a:lnTo>
                    <a:pt x="195" y="127"/>
                  </a:lnTo>
                  <a:lnTo>
                    <a:pt x="153" y="161"/>
                  </a:lnTo>
                  <a:lnTo>
                    <a:pt x="85" y="237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1" y="525"/>
                  </a:lnTo>
                  <a:lnTo>
                    <a:pt x="1" y="576"/>
                  </a:lnTo>
                  <a:lnTo>
                    <a:pt x="9" y="627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22" y="2558"/>
                  </a:lnTo>
                  <a:lnTo>
                    <a:pt x="873" y="2609"/>
                  </a:lnTo>
                  <a:lnTo>
                    <a:pt x="932" y="2660"/>
                  </a:lnTo>
                  <a:lnTo>
                    <a:pt x="1000" y="2694"/>
                  </a:lnTo>
                  <a:lnTo>
                    <a:pt x="1076" y="2727"/>
                  </a:lnTo>
                  <a:lnTo>
                    <a:pt x="1152" y="2744"/>
                  </a:lnTo>
                  <a:lnTo>
                    <a:pt x="1229" y="2744"/>
                  </a:lnTo>
                  <a:lnTo>
                    <a:pt x="1330" y="2736"/>
                  </a:lnTo>
                  <a:lnTo>
                    <a:pt x="1381" y="2727"/>
                  </a:lnTo>
                  <a:lnTo>
                    <a:pt x="1423" y="2702"/>
                  </a:lnTo>
                  <a:lnTo>
                    <a:pt x="1474" y="2685"/>
                  </a:lnTo>
                  <a:lnTo>
                    <a:pt x="1525" y="2651"/>
                  </a:lnTo>
                  <a:lnTo>
                    <a:pt x="1567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4" y="2219"/>
                  </a:lnTo>
                  <a:lnTo>
                    <a:pt x="1754" y="2168"/>
                  </a:lnTo>
                  <a:lnTo>
                    <a:pt x="1745" y="2118"/>
                  </a:lnTo>
                  <a:lnTo>
                    <a:pt x="1737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1000" y="280"/>
                  </a:lnTo>
                  <a:lnTo>
                    <a:pt x="966" y="237"/>
                  </a:lnTo>
                  <a:lnTo>
                    <a:pt x="941" y="195"/>
                  </a:lnTo>
                  <a:lnTo>
                    <a:pt x="898" y="153"/>
                  </a:lnTo>
                  <a:lnTo>
                    <a:pt x="822" y="93"/>
                  </a:lnTo>
                  <a:lnTo>
                    <a:pt x="737" y="43"/>
                  </a:lnTo>
                  <a:lnTo>
                    <a:pt x="636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9"/>
            <p:cNvSpPr/>
            <p:nvPr/>
          </p:nvSpPr>
          <p:spPr>
            <a:xfrm>
              <a:off x="1905225" y="269297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737" y="2423"/>
                  </a:moveTo>
                  <a:lnTo>
                    <a:pt x="737" y="2423"/>
                  </a:lnTo>
                  <a:lnTo>
                    <a:pt x="771" y="2490"/>
                  </a:lnTo>
                  <a:lnTo>
                    <a:pt x="822" y="2558"/>
                  </a:lnTo>
                  <a:lnTo>
                    <a:pt x="873" y="2609"/>
                  </a:lnTo>
                  <a:lnTo>
                    <a:pt x="932" y="2660"/>
                  </a:lnTo>
                  <a:lnTo>
                    <a:pt x="1000" y="2694"/>
                  </a:lnTo>
                  <a:lnTo>
                    <a:pt x="1076" y="2727"/>
                  </a:lnTo>
                  <a:lnTo>
                    <a:pt x="1152" y="2744"/>
                  </a:lnTo>
                  <a:lnTo>
                    <a:pt x="1229" y="2744"/>
                  </a:lnTo>
                  <a:lnTo>
                    <a:pt x="1229" y="2744"/>
                  </a:lnTo>
                  <a:lnTo>
                    <a:pt x="1330" y="2736"/>
                  </a:lnTo>
                  <a:lnTo>
                    <a:pt x="1381" y="2727"/>
                  </a:lnTo>
                  <a:lnTo>
                    <a:pt x="1423" y="2702"/>
                  </a:lnTo>
                  <a:lnTo>
                    <a:pt x="1423" y="2702"/>
                  </a:lnTo>
                  <a:lnTo>
                    <a:pt x="1474" y="2685"/>
                  </a:lnTo>
                  <a:lnTo>
                    <a:pt x="1525" y="2651"/>
                  </a:lnTo>
                  <a:lnTo>
                    <a:pt x="1567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4" y="2219"/>
                  </a:lnTo>
                  <a:lnTo>
                    <a:pt x="1754" y="2168"/>
                  </a:lnTo>
                  <a:lnTo>
                    <a:pt x="1745" y="2118"/>
                  </a:lnTo>
                  <a:lnTo>
                    <a:pt x="1737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1017" y="331"/>
                  </a:lnTo>
                  <a:lnTo>
                    <a:pt x="1000" y="280"/>
                  </a:lnTo>
                  <a:lnTo>
                    <a:pt x="966" y="237"/>
                  </a:lnTo>
                  <a:lnTo>
                    <a:pt x="941" y="195"/>
                  </a:lnTo>
                  <a:lnTo>
                    <a:pt x="898" y="153"/>
                  </a:lnTo>
                  <a:lnTo>
                    <a:pt x="822" y="93"/>
                  </a:lnTo>
                  <a:lnTo>
                    <a:pt x="737" y="43"/>
                  </a:lnTo>
                  <a:lnTo>
                    <a:pt x="636" y="9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32" y="9"/>
                  </a:lnTo>
                  <a:lnTo>
                    <a:pt x="382" y="26"/>
                  </a:lnTo>
                  <a:lnTo>
                    <a:pt x="331" y="43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29" y="93"/>
                  </a:lnTo>
                  <a:lnTo>
                    <a:pt x="195" y="127"/>
                  </a:lnTo>
                  <a:lnTo>
                    <a:pt x="153" y="161"/>
                  </a:lnTo>
                  <a:lnTo>
                    <a:pt x="85" y="237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1" y="525"/>
                  </a:lnTo>
                  <a:lnTo>
                    <a:pt x="1" y="576"/>
                  </a:lnTo>
                  <a:lnTo>
                    <a:pt x="9" y="627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737" y="2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9"/>
            <p:cNvSpPr/>
            <p:nvPr/>
          </p:nvSpPr>
          <p:spPr>
            <a:xfrm>
              <a:off x="1923650" y="275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9"/>
            <p:cNvSpPr/>
            <p:nvPr/>
          </p:nvSpPr>
          <p:spPr>
            <a:xfrm>
              <a:off x="1876850" y="2780200"/>
              <a:ext cx="245425" cy="244575"/>
            </a:xfrm>
            <a:custGeom>
              <a:avLst/>
              <a:gdLst/>
              <a:ahLst/>
              <a:cxnLst/>
              <a:rect l="l" t="t" r="r" b="b"/>
              <a:pathLst>
                <a:path w="9817" h="9783" extrusionOk="0">
                  <a:moveTo>
                    <a:pt x="4913" y="1"/>
                  </a:moveTo>
                  <a:lnTo>
                    <a:pt x="4659" y="9"/>
                  </a:lnTo>
                  <a:lnTo>
                    <a:pt x="4413" y="26"/>
                  </a:lnTo>
                  <a:lnTo>
                    <a:pt x="4168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56" y="221"/>
                  </a:lnTo>
                  <a:lnTo>
                    <a:pt x="3227" y="297"/>
                  </a:lnTo>
                  <a:lnTo>
                    <a:pt x="3007" y="382"/>
                  </a:lnTo>
                  <a:lnTo>
                    <a:pt x="2787" y="483"/>
                  </a:lnTo>
                  <a:lnTo>
                    <a:pt x="2575" y="594"/>
                  </a:lnTo>
                  <a:lnTo>
                    <a:pt x="2372" y="712"/>
                  </a:lnTo>
                  <a:lnTo>
                    <a:pt x="2169" y="839"/>
                  </a:lnTo>
                  <a:lnTo>
                    <a:pt x="1974" y="975"/>
                  </a:lnTo>
                  <a:lnTo>
                    <a:pt x="1796" y="1119"/>
                  </a:lnTo>
                  <a:lnTo>
                    <a:pt x="1610" y="1280"/>
                  </a:lnTo>
                  <a:lnTo>
                    <a:pt x="1440" y="1440"/>
                  </a:lnTo>
                  <a:lnTo>
                    <a:pt x="1280" y="1610"/>
                  </a:lnTo>
                  <a:lnTo>
                    <a:pt x="1127" y="1788"/>
                  </a:lnTo>
                  <a:lnTo>
                    <a:pt x="983" y="1974"/>
                  </a:lnTo>
                  <a:lnTo>
                    <a:pt x="848" y="2160"/>
                  </a:lnTo>
                  <a:lnTo>
                    <a:pt x="712" y="2364"/>
                  </a:lnTo>
                  <a:lnTo>
                    <a:pt x="602" y="2567"/>
                  </a:lnTo>
                  <a:lnTo>
                    <a:pt x="492" y="2779"/>
                  </a:lnTo>
                  <a:lnTo>
                    <a:pt x="390" y="2999"/>
                  </a:lnTo>
                  <a:lnTo>
                    <a:pt x="306" y="3219"/>
                  </a:lnTo>
                  <a:lnTo>
                    <a:pt x="229" y="3448"/>
                  </a:lnTo>
                  <a:lnTo>
                    <a:pt x="162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0"/>
                  </a:lnTo>
                  <a:lnTo>
                    <a:pt x="1" y="4904"/>
                  </a:lnTo>
                  <a:lnTo>
                    <a:pt x="9" y="5142"/>
                  </a:lnTo>
                  <a:lnTo>
                    <a:pt x="26" y="5370"/>
                  </a:lnTo>
                  <a:lnTo>
                    <a:pt x="51" y="5607"/>
                  </a:lnTo>
                  <a:lnTo>
                    <a:pt x="94" y="5828"/>
                  </a:lnTo>
                  <a:lnTo>
                    <a:pt x="136" y="6056"/>
                  </a:lnTo>
                  <a:lnTo>
                    <a:pt x="195" y="6268"/>
                  </a:lnTo>
                  <a:lnTo>
                    <a:pt x="263" y="6488"/>
                  </a:lnTo>
                  <a:lnTo>
                    <a:pt x="339" y="6700"/>
                  </a:lnTo>
                  <a:lnTo>
                    <a:pt x="433" y="6903"/>
                  </a:lnTo>
                  <a:lnTo>
                    <a:pt x="526" y="7107"/>
                  </a:lnTo>
                  <a:lnTo>
                    <a:pt x="627" y="7301"/>
                  </a:lnTo>
                  <a:lnTo>
                    <a:pt x="746" y="7488"/>
                  </a:lnTo>
                  <a:lnTo>
                    <a:pt x="865" y="7674"/>
                  </a:lnTo>
                  <a:lnTo>
                    <a:pt x="992" y="7852"/>
                  </a:lnTo>
                  <a:lnTo>
                    <a:pt x="1127" y="8030"/>
                  </a:lnTo>
                  <a:lnTo>
                    <a:pt x="1271" y="8191"/>
                  </a:lnTo>
                  <a:lnTo>
                    <a:pt x="1424" y="8352"/>
                  </a:lnTo>
                  <a:lnTo>
                    <a:pt x="1584" y="8504"/>
                  </a:lnTo>
                  <a:lnTo>
                    <a:pt x="1745" y="8648"/>
                  </a:lnTo>
                  <a:lnTo>
                    <a:pt x="1915" y="8792"/>
                  </a:lnTo>
                  <a:lnTo>
                    <a:pt x="2093" y="8919"/>
                  </a:lnTo>
                  <a:lnTo>
                    <a:pt x="2279" y="9046"/>
                  </a:lnTo>
                  <a:lnTo>
                    <a:pt x="2465" y="9156"/>
                  </a:lnTo>
                  <a:lnTo>
                    <a:pt x="2660" y="9266"/>
                  </a:lnTo>
                  <a:lnTo>
                    <a:pt x="2863" y="9359"/>
                  </a:lnTo>
                  <a:lnTo>
                    <a:pt x="3067" y="9453"/>
                  </a:lnTo>
                  <a:lnTo>
                    <a:pt x="3278" y="9529"/>
                  </a:lnTo>
                  <a:lnTo>
                    <a:pt x="3490" y="9605"/>
                  </a:lnTo>
                  <a:lnTo>
                    <a:pt x="3702" y="9664"/>
                  </a:lnTo>
                  <a:lnTo>
                    <a:pt x="3930" y="9715"/>
                  </a:lnTo>
                  <a:lnTo>
                    <a:pt x="4151" y="9757"/>
                  </a:lnTo>
                  <a:lnTo>
                    <a:pt x="4379" y="9783"/>
                  </a:lnTo>
                  <a:lnTo>
                    <a:pt x="4379" y="6666"/>
                  </a:lnTo>
                  <a:lnTo>
                    <a:pt x="4218" y="6827"/>
                  </a:lnTo>
                  <a:lnTo>
                    <a:pt x="4176" y="6861"/>
                  </a:lnTo>
                  <a:lnTo>
                    <a:pt x="4134" y="6886"/>
                  </a:lnTo>
                  <a:lnTo>
                    <a:pt x="4049" y="6937"/>
                  </a:lnTo>
                  <a:lnTo>
                    <a:pt x="3947" y="6963"/>
                  </a:lnTo>
                  <a:lnTo>
                    <a:pt x="3846" y="6971"/>
                  </a:lnTo>
                  <a:lnTo>
                    <a:pt x="3744" y="6963"/>
                  </a:lnTo>
                  <a:lnTo>
                    <a:pt x="3693" y="6954"/>
                  </a:lnTo>
                  <a:lnTo>
                    <a:pt x="3651" y="6937"/>
                  </a:lnTo>
                  <a:lnTo>
                    <a:pt x="3600" y="6912"/>
                  </a:lnTo>
                  <a:lnTo>
                    <a:pt x="3549" y="6886"/>
                  </a:lnTo>
                  <a:lnTo>
                    <a:pt x="3507" y="6852"/>
                  </a:lnTo>
                  <a:lnTo>
                    <a:pt x="3473" y="6810"/>
                  </a:lnTo>
                  <a:lnTo>
                    <a:pt x="3431" y="6776"/>
                  </a:lnTo>
                  <a:lnTo>
                    <a:pt x="3405" y="6725"/>
                  </a:lnTo>
                  <a:lnTo>
                    <a:pt x="3380" y="6683"/>
                  </a:lnTo>
                  <a:lnTo>
                    <a:pt x="3355" y="6632"/>
                  </a:lnTo>
                  <a:lnTo>
                    <a:pt x="3329" y="6539"/>
                  </a:lnTo>
                  <a:lnTo>
                    <a:pt x="3321" y="6437"/>
                  </a:lnTo>
                  <a:lnTo>
                    <a:pt x="3329" y="6336"/>
                  </a:lnTo>
                  <a:lnTo>
                    <a:pt x="3363" y="6234"/>
                  </a:lnTo>
                  <a:lnTo>
                    <a:pt x="3388" y="6192"/>
                  </a:lnTo>
                  <a:lnTo>
                    <a:pt x="3414" y="6149"/>
                  </a:lnTo>
                  <a:lnTo>
                    <a:pt x="3448" y="6107"/>
                  </a:lnTo>
                  <a:lnTo>
                    <a:pt x="3482" y="6065"/>
                  </a:lnTo>
                  <a:lnTo>
                    <a:pt x="4540" y="5031"/>
                  </a:lnTo>
                  <a:lnTo>
                    <a:pt x="4583" y="4998"/>
                  </a:lnTo>
                  <a:lnTo>
                    <a:pt x="4625" y="4972"/>
                  </a:lnTo>
                  <a:lnTo>
                    <a:pt x="4667" y="4947"/>
                  </a:lnTo>
                  <a:lnTo>
                    <a:pt x="4718" y="4921"/>
                  </a:lnTo>
                  <a:lnTo>
                    <a:pt x="4811" y="4896"/>
                  </a:lnTo>
                  <a:lnTo>
                    <a:pt x="4913" y="4888"/>
                  </a:lnTo>
                  <a:lnTo>
                    <a:pt x="5015" y="4896"/>
                  </a:lnTo>
                  <a:lnTo>
                    <a:pt x="5108" y="4921"/>
                  </a:lnTo>
                  <a:lnTo>
                    <a:pt x="5158" y="4947"/>
                  </a:lnTo>
                  <a:lnTo>
                    <a:pt x="5201" y="4972"/>
                  </a:lnTo>
                  <a:lnTo>
                    <a:pt x="5243" y="5006"/>
                  </a:lnTo>
                  <a:lnTo>
                    <a:pt x="5286" y="5040"/>
                  </a:lnTo>
                  <a:lnTo>
                    <a:pt x="6310" y="6065"/>
                  </a:lnTo>
                  <a:lnTo>
                    <a:pt x="6344" y="6107"/>
                  </a:lnTo>
                  <a:lnTo>
                    <a:pt x="6378" y="6149"/>
                  </a:lnTo>
                  <a:lnTo>
                    <a:pt x="6403" y="6192"/>
                  </a:lnTo>
                  <a:lnTo>
                    <a:pt x="6429" y="6243"/>
                  </a:lnTo>
                  <a:lnTo>
                    <a:pt x="6454" y="6344"/>
                  </a:lnTo>
                  <a:lnTo>
                    <a:pt x="6463" y="6437"/>
                  </a:lnTo>
                  <a:lnTo>
                    <a:pt x="6454" y="6539"/>
                  </a:lnTo>
                  <a:lnTo>
                    <a:pt x="6429" y="6641"/>
                  </a:lnTo>
                  <a:lnTo>
                    <a:pt x="6403" y="6692"/>
                  </a:lnTo>
                  <a:lnTo>
                    <a:pt x="6378" y="6734"/>
                  </a:lnTo>
                  <a:lnTo>
                    <a:pt x="6344" y="6776"/>
                  </a:lnTo>
                  <a:lnTo>
                    <a:pt x="6310" y="6819"/>
                  </a:lnTo>
                  <a:lnTo>
                    <a:pt x="6268" y="6852"/>
                  </a:lnTo>
                  <a:lnTo>
                    <a:pt x="6226" y="6886"/>
                  </a:lnTo>
                  <a:lnTo>
                    <a:pt x="6183" y="6912"/>
                  </a:lnTo>
                  <a:lnTo>
                    <a:pt x="6132" y="6929"/>
                  </a:lnTo>
                  <a:lnTo>
                    <a:pt x="6039" y="6963"/>
                  </a:lnTo>
                  <a:lnTo>
                    <a:pt x="5938" y="6971"/>
                  </a:lnTo>
                  <a:lnTo>
                    <a:pt x="5836" y="6963"/>
                  </a:lnTo>
                  <a:lnTo>
                    <a:pt x="5734" y="6929"/>
                  </a:lnTo>
                  <a:lnTo>
                    <a:pt x="5692" y="6912"/>
                  </a:lnTo>
                  <a:lnTo>
                    <a:pt x="5641" y="6886"/>
                  </a:lnTo>
                  <a:lnTo>
                    <a:pt x="5599" y="6852"/>
                  </a:lnTo>
                  <a:lnTo>
                    <a:pt x="5557" y="6819"/>
                  </a:lnTo>
                  <a:lnTo>
                    <a:pt x="5438" y="6700"/>
                  </a:lnTo>
                  <a:lnTo>
                    <a:pt x="5438" y="9783"/>
                  </a:lnTo>
                  <a:lnTo>
                    <a:pt x="5667" y="9757"/>
                  </a:lnTo>
                  <a:lnTo>
                    <a:pt x="5895" y="9715"/>
                  </a:lnTo>
                  <a:lnTo>
                    <a:pt x="6116" y="9664"/>
                  </a:lnTo>
                  <a:lnTo>
                    <a:pt x="6336" y="9605"/>
                  </a:lnTo>
                  <a:lnTo>
                    <a:pt x="6547" y="9529"/>
                  </a:lnTo>
                  <a:lnTo>
                    <a:pt x="6759" y="9453"/>
                  </a:lnTo>
                  <a:lnTo>
                    <a:pt x="6962" y="9359"/>
                  </a:lnTo>
                  <a:lnTo>
                    <a:pt x="7157" y="9266"/>
                  </a:lnTo>
                  <a:lnTo>
                    <a:pt x="7352" y="9156"/>
                  </a:lnTo>
                  <a:lnTo>
                    <a:pt x="7547" y="9046"/>
                  </a:lnTo>
                  <a:lnTo>
                    <a:pt x="7725" y="8919"/>
                  </a:lnTo>
                  <a:lnTo>
                    <a:pt x="7903" y="8792"/>
                  </a:lnTo>
                  <a:lnTo>
                    <a:pt x="8080" y="8648"/>
                  </a:lnTo>
                  <a:lnTo>
                    <a:pt x="8241" y="8504"/>
                  </a:lnTo>
                  <a:lnTo>
                    <a:pt x="8402" y="8352"/>
                  </a:lnTo>
                  <a:lnTo>
                    <a:pt x="8555" y="8191"/>
                  </a:lnTo>
                  <a:lnTo>
                    <a:pt x="8699" y="8030"/>
                  </a:lnTo>
                  <a:lnTo>
                    <a:pt x="8834" y="7852"/>
                  </a:lnTo>
                  <a:lnTo>
                    <a:pt x="8961" y="7674"/>
                  </a:lnTo>
                  <a:lnTo>
                    <a:pt x="9080" y="7488"/>
                  </a:lnTo>
                  <a:lnTo>
                    <a:pt x="9190" y="7301"/>
                  </a:lnTo>
                  <a:lnTo>
                    <a:pt x="9300" y="7107"/>
                  </a:lnTo>
                  <a:lnTo>
                    <a:pt x="9393" y="6903"/>
                  </a:lnTo>
                  <a:lnTo>
                    <a:pt x="9478" y="6700"/>
                  </a:lnTo>
                  <a:lnTo>
                    <a:pt x="9554" y="6488"/>
                  </a:lnTo>
                  <a:lnTo>
                    <a:pt x="9622" y="6268"/>
                  </a:lnTo>
                  <a:lnTo>
                    <a:pt x="9681" y="6056"/>
                  </a:lnTo>
                  <a:lnTo>
                    <a:pt x="9732" y="5828"/>
                  </a:lnTo>
                  <a:lnTo>
                    <a:pt x="9766" y="5607"/>
                  </a:lnTo>
                  <a:lnTo>
                    <a:pt x="9800" y="5370"/>
                  </a:lnTo>
                  <a:lnTo>
                    <a:pt x="9808" y="5142"/>
                  </a:lnTo>
                  <a:lnTo>
                    <a:pt x="9817" y="4904"/>
                  </a:lnTo>
                  <a:lnTo>
                    <a:pt x="9808" y="4650"/>
                  </a:lnTo>
                  <a:lnTo>
                    <a:pt x="9791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64" y="3685"/>
                  </a:lnTo>
                  <a:lnTo>
                    <a:pt x="9596" y="3448"/>
                  </a:lnTo>
                  <a:lnTo>
                    <a:pt x="9520" y="3219"/>
                  </a:lnTo>
                  <a:lnTo>
                    <a:pt x="9436" y="2999"/>
                  </a:lnTo>
                  <a:lnTo>
                    <a:pt x="9334" y="2779"/>
                  </a:lnTo>
                  <a:lnTo>
                    <a:pt x="9224" y="2567"/>
                  </a:lnTo>
                  <a:lnTo>
                    <a:pt x="9105" y="2364"/>
                  </a:lnTo>
                  <a:lnTo>
                    <a:pt x="8978" y="2160"/>
                  </a:lnTo>
                  <a:lnTo>
                    <a:pt x="8843" y="1974"/>
                  </a:lnTo>
                  <a:lnTo>
                    <a:pt x="8699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207" y="1280"/>
                  </a:lnTo>
                  <a:lnTo>
                    <a:pt x="8030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4" y="712"/>
                  </a:lnTo>
                  <a:lnTo>
                    <a:pt x="7250" y="594"/>
                  </a:lnTo>
                  <a:lnTo>
                    <a:pt x="7039" y="483"/>
                  </a:lnTo>
                  <a:lnTo>
                    <a:pt x="6818" y="382"/>
                  </a:lnTo>
                  <a:lnTo>
                    <a:pt x="6598" y="297"/>
                  </a:lnTo>
                  <a:lnTo>
                    <a:pt x="6370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58" y="60"/>
                  </a:lnTo>
                  <a:lnTo>
                    <a:pt x="5413" y="26"/>
                  </a:lnTo>
                  <a:lnTo>
                    <a:pt x="5167" y="9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9"/>
            <p:cNvSpPr/>
            <p:nvPr/>
          </p:nvSpPr>
          <p:spPr>
            <a:xfrm>
              <a:off x="1876850" y="2780200"/>
              <a:ext cx="245425" cy="244575"/>
            </a:xfrm>
            <a:custGeom>
              <a:avLst/>
              <a:gdLst/>
              <a:ahLst/>
              <a:cxnLst/>
              <a:rect l="l" t="t" r="r" b="b"/>
              <a:pathLst>
                <a:path w="9817" h="9783" fill="none" extrusionOk="0">
                  <a:moveTo>
                    <a:pt x="9817" y="4904"/>
                  </a:moveTo>
                  <a:lnTo>
                    <a:pt x="9817" y="4904"/>
                  </a:lnTo>
                  <a:lnTo>
                    <a:pt x="9808" y="4650"/>
                  </a:lnTo>
                  <a:lnTo>
                    <a:pt x="9791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64" y="3685"/>
                  </a:lnTo>
                  <a:lnTo>
                    <a:pt x="9596" y="3448"/>
                  </a:lnTo>
                  <a:lnTo>
                    <a:pt x="9520" y="3219"/>
                  </a:lnTo>
                  <a:lnTo>
                    <a:pt x="9436" y="2999"/>
                  </a:lnTo>
                  <a:lnTo>
                    <a:pt x="9334" y="2779"/>
                  </a:lnTo>
                  <a:lnTo>
                    <a:pt x="9224" y="2567"/>
                  </a:lnTo>
                  <a:lnTo>
                    <a:pt x="9105" y="2364"/>
                  </a:lnTo>
                  <a:lnTo>
                    <a:pt x="8978" y="2160"/>
                  </a:lnTo>
                  <a:lnTo>
                    <a:pt x="8843" y="1974"/>
                  </a:lnTo>
                  <a:lnTo>
                    <a:pt x="8699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207" y="1280"/>
                  </a:lnTo>
                  <a:lnTo>
                    <a:pt x="8030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4" y="712"/>
                  </a:lnTo>
                  <a:lnTo>
                    <a:pt x="7250" y="594"/>
                  </a:lnTo>
                  <a:lnTo>
                    <a:pt x="7039" y="483"/>
                  </a:lnTo>
                  <a:lnTo>
                    <a:pt x="6818" y="382"/>
                  </a:lnTo>
                  <a:lnTo>
                    <a:pt x="6598" y="297"/>
                  </a:lnTo>
                  <a:lnTo>
                    <a:pt x="6370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58" y="60"/>
                  </a:lnTo>
                  <a:lnTo>
                    <a:pt x="5413" y="26"/>
                  </a:lnTo>
                  <a:lnTo>
                    <a:pt x="5167" y="9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659" y="9"/>
                  </a:lnTo>
                  <a:lnTo>
                    <a:pt x="4413" y="26"/>
                  </a:lnTo>
                  <a:lnTo>
                    <a:pt x="4168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56" y="221"/>
                  </a:lnTo>
                  <a:lnTo>
                    <a:pt x="3227" y="297"/>
                  </a:lnTo>
                  <a:lnTo>
                    <a:pt x="3007" y="382"/>
                  </a:lnTo>
                  <a:lnTo>
                    <a:pt x="2787" y="483"/>
                  </a:lnTo>
                  <a:lnTo>
                    <a:pt x="2575" y="594"/>
                  </a:lnTo>
                  <a:lnTo>
                    <a:pt x="2372" y="712"/>
                  </a:lnTo>
                  <a:lnTo>
                    <a:pt x="2169" y="839"/>
                  </a:lnTo>
                  <a:lnTo>
                    <a:pt x="1974" y="975"/>
                  </a:lnTo>
                  <a:lnTo>
                    <a:pt x="1796" y="1119"/>
                  </a:lnTo>
                  <a:lnTo>
                    <a:pt x="1610" y="1280"/>
                  </a:lnTo>
                  <a:lnTo>
                    <a:pt x="1440" y="1440"/>
                  </a:lnTo>
                  <a:lnTo>
                    <a:pt x="1280" y="1610"/>
                  </a:lnTo>
                  <a:lnTo>
                    <a:pt x="1127" y="1788"/>
                  </a:lnTo>
                  <a:lnTo>
                    <a:pt x="983" y="1974"/>
                  </a:lnTo>
                  <a:lnTo>
                    <a:pt x="848" y="2160"/>
                  </a:lnTo>
                  <a:lnTo>
                    <a:pt x="712" y="2364"/>
                  </a:lnTo>
                  <a:lnTo>
                    <a:pt x="602" y="2567"/>
                  </a:lnTo>
                  <a:lnTo>
                    <a:pt x="492" y="2779"/>
                  </a:lnTo>
                  <a:lnTo>
                    <a:pt x="390" y="2999"/>
                  </a:lnTo>
                  <a:lnTo>
                    <a:pt x="306" y="3219"/>
                  </a:lnTo>
                  <a:lnTo>
                    <a:pt x="229" y="3448"/>
                  </a:lnTo>
                  <a:lnTo>
                    <a:pt x="162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0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42"/>
                  </a:lnTo>
                  <a:lnTo>
                    <a:pt x="26" y="5370"/>
                  </a:lnTo>
                  <a:lnTo>
                    <a:pt x="51" y="5607"/>
                  </a:lnTo>
                  <a:lnTo>
                    <a:pt x="94" y="5828"/>
                  </a:lnTo>
                  <a:lnTo>
                    <a:pt x="136" y="6056"/>
                  </a:lnTo>
                  <a:lnTo>
                    <a:pt x="195" y="6268"/>
                  </a:lnTo>
                  <a:lnTo>
                    <a:pt x="263" y="6488"/>
                  </a:lnTo>
                  <a:lnTo>
                    <a:pt x="339" y="6700"/>
                  </a:lnTo>
                  <a:lnTo>
                    <a:pt x="433" y="6903"/>
                  </a:lnTo>
                  <a:lnTo>
                    <a:pt x="526" y="7107"/>
                  </a:lnTo>
                  <a:lnTo>
                    <a:pt x="627" y="7301"/>
                  </a:lnTo>
                  <a:lnTo>
                    <a:pt x="746" y="7488"/>
                  </a:lnTo>
                  <a:lnTo>
                    <a:pt x="865" y="7674"/>
                  </a:lnTo>
                  <a:lnTo>
                    <a:pt x="992" y="7852"/>
                  </a:lnTo>
                  <a:lnTo>
                    <a:pt x="1127" y="8030"/>
                  </a:lnTo>
                  <a:lnTo>
                    <a:pt x="1271" y="8191"/>
                  </a:lnTo>
                  <a:lnTo>
                    <a:pt x="1424" y="8352"/>
                  </a:lnTo>
                  <a:lnTo>
                    <a:pt x="1584" y="8504"/>
                  </a:lnTo>
                  <a:lnTo>
                    <a:pt x="1745" y="8648"/>
                  </a:lnTo>
                  <a:lnTo>
                    <a:pt x="1915" y="8792"/>
                  </a:lnTo>
                  <a:lnTo>
                    <a:pt x="2093" y="8919"/>
                  </a:lnTo>
                  <a:lnTo>
                    <a:pt x="2279" y="9046"/>
                  </a:lnTo>
                  <a:lnTo>
                    <a:pt x="2465" y="9156"/>
                  </a:lnTo>
                  <a:lnTo>
                    <a:pt x="2660" y="9266"/>
                  </a:lnTo>
                  <a:lnTo>
                    <a:pt x="2863" y="9359"/>
                  </a:lnTo>
                  <a:lnTo>
                    <a:pt x="3067" y="9453"/>
                  </a:lnTo>
                  <a:lnTo>
                    <a:pt x="3278" y="9529"/>
                  </a:lnTo>
                  <a:lnTo>
                    <a:pt x="3490" y="9605"/>
                  </a:lnTo>
                  <a:lnTo>
                    <a:pt x="3702" y="9664"/>
                  </a:lnTo>
                  <a:lnTo>
                    <a:pt x="3930" y="9715"/>
                  </a:lnTo>
                  <a:lnTo>
                    <a:pt x="4151" y="9757"/>
                  </a:lnTo>
                  <a:lnTo>
                    <a:pt x="4379" y="9783"/>
                  </a:lnTo>
                  <a:lnTo>
                    <a:pt x="4379" y="6666"/>
                  </a:lnTo>
                  <a:lnTo>
                    <a:pt x="4218" y="6827"/>
                  </a:lnTo>
                  <a:lnTo>
                    <a:pt x="4218" y="6827"/>
                  </a:lnTo>
                  <a:lnTo>
                    <a:pt x="4176" y="6861"/>
                  </a:lnTo>
                  <a:lnTo>
                    <a:pt x="4134" y="6886"/>
                  </a:lnTo>
                  <a:lnTo>
                    <a:pt x="4049" y="6937"/>
                  </a:lnTo>
                  <a:lnTo>
                    <a:pt x="3947" y="6963"/>
                  </a:lnTo>
                  <a:lnTo>
                    <a:pt x="3846" y="6971"/>
                  </a:lnTo>
                  <a:lnTo>
                    <a:pt x="3846" y="6971"/>
                  </a:lnTo>
                  <a:lnTo>
                    <a:pt x="3744" y="6963"/>
                  </a:lnTo>
                  <a:lnTo>
                    <a:pt x="3693" y="6954"/>
                  </a:lnTo>
                  <a:lnTo>
                    <a:pt x="3651" y="6937"/>
                  </a:lnTo>
                  <a:lnTo>
                    <a:pt x="3600" y="6912"/>
                  </a:lnTo>
                  <a:lnTo>
                    <a:pt x="3549" y="6886"/>
                  </a:lnTo>
                  <a:lnTo>
                    <a:pt x="3507" y="6852"/>
                  </a:lnTo>
                  <a:lnTo>
                    <a:pt x="3473" y="6810"/>
                  </a:lnTo>
                  <a:lnTo>
                    <a:pt x="3473" y="6810"/>
                  </a:lnTo>
                  <a:lnTo>
                    <a:pt x="3431" y="6776"/>
                  </a:lnTo>
                  <a:lnTo>
                    <a:pt x="3405" y="6725"/>
                  </a:lnTo>
                  <a:lnTo>
                    <a:pt x="3380" y="6683"/>
                  </a:lnTo>
                  <a:lnTo>
                    <a:pt x="3355" y="6632"/>
                  </a:lnTo>
                  <a:lnTo>
                    <a:pt x="3329" y="6539"/>
                  </a:lnTo>
                  <a:lnTo>
                    <a:pt x="3321" y="6437"/>
                  </a:lnTo>
                  <a:lnTo>
                    <a:pt x="3329" y="6336"/>
                  </a:lnTo>
                  <a:lnTo>
                    <a:pt x="3363" y="6234"/>
                  </a:lnTo>
                  <a:lnTo>
                    <a:pt x="3388" y="6192"/>
                  </a:lnTo>
                  <a:lnTo>
                    <a:pt x="3414" y="6149"/>
                  </a:lnTo>
                  <a:lnTo>
                    <a:pt x="3448" y="6107"/>
                  </a:lnTo>
                  <a:lnTo>
                    <a:pt x="3482" y="6065"/>
                  </a:lnTo>
                  <a:lnTo>
                    <a:pt x="4540" y="5031"/>
                  </a:lnTo>
                  <a:lnTo>
                    <a:pt x="4540" y="5031"/>
                  </a:lnTo>
                  <a:lnTo>
                    <a:pt x="4583" y="4998"/>
                  </a:lnTo>
                  <a:lnTo>
                    <a:pt x="4625" y="4972"/>
                  </a:lnTo>
                  <a:lnTo>
                    <a:pt x="4667" y="4947"/>
                  </a:lnTo>
                  <a:lnTo>
                    <a:pt x="4718" y="4921"/>
                  </a:lnTo>
                  <a:lnTo>
                    <a:pt x="4811" y="4896"/>
                  </a:lnTo>
                  <a:lnTo>
                    <a:pt x="4913" y="4888"/>
                  </a:lnTo>
                  <a:lnTo>
                    <a:pt x="5015" y="4896"/>
                  </a:lnTo>
                  <a:lnTo>
                    <a:pt x="5108" y="4921"/>
                  </a:lnTo>
                  <a:lnTo>
                    <a:pt x="5158" y="4947"/>
                  </a:lnTo>
                  <a:lnTo>
                    <a:pt x="5201" y="4972"/>
                  </a:lnTo>
                  <a:lnTo>
                    <a:pt x="5243" y="5006"/>
                  </a:lnTo>
                  <a:lnTo>
                    <a:pt x="5286" y="5040"/>
                  </a:lnTo>
                  <a:lnTo>
                    <a:pt x="6310" y="6065"/>
                  </a:lnTo>
                  <a:lnTo>
                    <a:pt x="6310" y="6065"/>
                  </a:lnTo>
                  <a:lnTo>
                    <a:pt x="6344" y="6107"/>
                  </a:lnTo>
                  <a:lnTo>
                    <a:pt x="6378" y="6149"/>
                  </a:lnTo>
                  <a:lnTo>
                    <a:pt x="6403" y="6192"/>
                  </a:lnTo>
                  <a:lnTo>
                    <a:pt x="6429" y="6243"/>
                  </a:lnTo>
                  <a:lnTo>
                    <a:pt x="6454" y="6344"/>
                  </a:lnTo>
                  <a:lnTo>
                    <a:pt x="6463" y="6437"/>
                  </a:lnTo>
                  <a:lnTo>
                    <a:pt x="6454" y="6539"/>
                  </a:lnTo>
                  <a:lnTo>
                    <a:pt x="6429" y="6641"/>
                  </a:lnTo>
                  <a:lnTo>
                    <a:pt x="6403" y="6692"/>
                  </a:lnTo>
                  <a:lnTo>
                    <a:pt x="6378" y="6734"/>
                  </a:lnTo>
                  <a:lnTo>
                    <a:pt x="6344" y="6776"/>
                  </a:lnTo>
                  <a:lnTo>
                    <a:pt x="6310" y="6819"/>
                  </a:lnTo>
                  <a:lnTo>
                    <a:pt x="6310" y="6819"/>
                  </a:lnTo>
                  <a:lnTo>
                    <a:pt x="6268" y="6852"/>
                  </a:lnTo>
                  <a:lnTo>
                    <a:pt x="6226" y="6886"/>
                  </a:lnTo>
                  <a:lnTo>
                    <a:pt x="6183" y="6912"/>
                  </a:lnTo>
                  <a:lnTo>
                    <a:pt x="6132" y="6929"/>
                  </a:lnTo>
                  <a:lnTo>
                    <a:pt x="6039" y="6963"/>
                  </a:lnTo>
                  <a:lnTo>
                    <a:pt x="5938" y="6971"/>
                  </a:lnTo>
                  <a:lnTo>
                    <a:pt x="5836" y="6963"/>
                  </a:lnTo>
                  <a:lnTo>
                    <a:pt x="5734" y="6929"/>
                  </a:lnTo>
                  <a:lnTo>
                    <a:pt x="5692" y="6912"/>
                  </a:lnTo>
                  <a:lnTo>
                    <a:pt x="5641" y="6886"/>
                  </a:lnTo>
                  <a:lnTo>
                    <a:pt x="5599" y="6852"/>
                  </a:lnTo>
                  <a:lnTo>
                    <a:pt x="5557" y="6819"/>
                  </a:lnTo>
                  <a:lnTo>
                    <a:pt x="5438" y="6700"/>
                  </a:lnTo>
                  <a:lnTo>
                    <a:pt x="5438" y="9783"/>
                  </a:lnTo>
                  <a:lnTo>
                    <a:pt x="5438" y="9783"/>
                  </a:lnTo>
                  <a:lnTo>
                    <a:pt x="5667" y="9757"/>
                  </a:lnTo>
                  <a:lnTo>
                    <a:pt x="5895" y="9715"/>
                  </a:lnTo>
                  <a:lnTo>
                    <a:pt x="6116" y="9664"/>
                  </a:lnTo>
                  <a:lnTo>
                    <a:pt x="6336" y="9605"/>
                  </a:lnTo>
                  <a:lnTo>
                    <a:pt x="6547" y="9529"/>
                  </a:lnTo>
                  <a:lnTo>
                    <a:pt x="6759" y="9453"/>
                  </a:lnTo>
                  <a:lnTo>
                    <a:pt x="6962" y="9359"/>
                  </a:lnTo>
                  <a:lnTo>
                    <a:pt x="7157" y="9266"/>
                  </a:lnTo>
                  <a:lnTo>
                    <a:pt x="7352" y="9156"/>
                  </a:lnTo>
                  <a:lnTo>
                    <a:pt x="7547" y="9046"/>
                  </a:lnTo>
                  <a:lnTo>
                    <a:pt x="7725" y="8919"/>
                  </a:lnTo>
                  <a:lnTo>
                    <a:pt x="7903" y="8792"/>
                  </a:lnTo>
                  <a:lnTo>
                    <a:pt x="8080" y="8648"/>
                  </a:lnTo>
                  <a:lnTo>
                    <a:pt x="8241" y="8504"/>
                  </a:lnTo>
                  <a:lnTo>
                    <a:pt x="8402" y="8352"/>
                  </a:lnTo>
                  <a:lnTo>
                    <a:pt x="8555" y="8191"/>
                  </a:lnTo>
                  <a:lnTo>
                    <a:pt x="8699" y="8030"/>
                  </a:lnTo>
                  <a:lnTo>
                    <a:pt x="8834" y="7852"/>
                  </a:lnTo>
                  <a:lnTo>
                    <a:pt x="8961" y="7674"/>
                  </a:lnTo>
                  <a:lnTo>
                    <a:pt x="9080" y="7488"/>
                  </a:lnTo>
                  <a:lnTo>
                    <a:pt x="9190" y="7301"/>
                  </a:lnTo>
                  <a:lnTo>
                    <a:pt x="9300" y="7107"/>
                  </a:lnTo>
                  <a:lnTo>
                    <a:pt x="9393" y="6903"/>
                  </a:lnTo>
                  <a:lnTo>
                    <a:pt x="9478" y="6700"/>
                  </a:lnTo>
                  <a:lnTo>
                    <a:pt x="9554" y="6488"/>
                  </a:lnTo>
                  <a:lnTo>
                    <a:pt x="9622" y="6268"/>
                  </a:lnTo>
                  <a:lnTo>
                    <a:pt x="9681" y="6056"/>
                  </a:lnTo>
                  <a:lnTo>
                    <a:pt x="9732" y="5828"/>
                  </a:lnTo>
                  <a:lnTo>
                    <a:pt x="9766" y="5607"/>
                  </a:lnTo>
                  <a:lnTo>
                    <a:pt x="9800" y="5370"/>
                  </a:lnTo>
                  <a:lnTo>
                    <a:pt x="9808" y="5142"/>
                  </a:lnTo>
                  <a:lnTo>
                    <a:pt x="9817" y="4904"/>
                  </a:lnTo>
                  <a:lnTo>
                    <a:pt x="9817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9"/>
            <p:cNvSpPr/>
            <p:nvPr/>
          </p:nvSpPr>
          <p:spPr>
            <a:xfrm>
              <a:off x="2122250" y="2902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9"/>
            <p:cNvSpPr/>
            <p:nvPr/>
          </p:nvSpPr>
          <p:spPr>
            <a:xfrm>
              <a:off x="1986325" y="3024750"/>
              <a:ext cx="26475" cy="104000"/>
            </a:xfrm>
            <a:custGeom>
              <a:avLst/>
              <a:gdLst/>
              <a:ahLst/>
              <a:cxnLst/>
              <a:rect l="l" t="t" r="r" b="b"/>
              <a:pathLst>
                <a:path w="1059" h="4160" extrusionOk="0">
                  <a:moveTo>
                    <a:pt x="0" y="1"/>
                  </a:moveTo>
                  <a:lnTo>
                    <a:pt x="0" y="3634"/>
                  </a:lnTo>
                  <a:lnTo>
                    <a:pt x="9" y="3685"/>
                  </a:lnTo>
                  <a:lnTo>
                    <a:pt x="17" y="3736"/>
                  </a:lnTo>
                  <a:lnTo>
                    <a:pt x="26" y="3787"/>
                  </a:lnTo>
                  <a:lnTo>
                    <a:pt x="43" y="3837"/>
                  </a:lnTo>
                  <a:lnTo>
                    <a:pt x="93" y="3931"/>
                  </a:lnTo>
                  <a:lnTo>
                    <a:pt x="161" y="4007"/>
                  </a:lnTo>
                  <a:lnTo>
                    <a:pt x="237" y="4066"/>
                  </a:lnTo>
                  <a:lnTo>
                    <a:pt x="322" y="4117"/>
                  </a:lnTo>
                  <a:lnTo>
                    <a:pt x="373" y="4134"/>
                  </a:lnTo>
                  <a:lnTo>
                    <a:pt x="424" y="4151"/>
                  </a:lnTo>
                  <a:lnTo>
                    <a:pt x="475" y="4159"/>
                  </a:lnTo>
                  <a:lnTo>
                    <a:pt x="585" y="4159"/>
                  </a:lnTo>
                  <a:lnTo>
                    <a:pt x="636" y="4151"/>
                  </a:lnTo>
                  <a:lnTo>
                    <a:pt x="686" y="4134"/>
                  </a:lnTo>
                  <a:lnTo>
                    <a:pt x="737" y="4117"/>
                  </a:lnTo>
                  <a:lnTo>
                    <a:pt x="830" y="4066"/>
                  </a:lnTo>
                  <a:lnTo>
                    <a:pt x="907" y="4007"/>
                  </a:lnTo>
                  <a:lnTo>
                    <a:pt x="974" y="3931"/>
                  </a:lnTo>
                  <a:lnTo>
                    <a:pt x="1017" y="3837"/>
                  </a:lnTo>
                  <a:lnTo>
                    <a:pt x="1042" y="3787"/>
                  </a:lnTo>
                  <a:lnTo>
                    <a:pt x="1051" y="3736"/>
                  </a:lnTo>
                  <a:lnTo>
                    <a:pt x="1059" y="3685"/>
                  </a:lnTo>
                  <a:lnTo>
                    <a:pt x="1059" y="3634"/>
                  </a:lnTo>
                  <a:lnTo>
                    <a:pt x="1059" y="1"/>
                  </a:lnTo>
                  <a:lnTo>
                    <a:pt x="796" y="26"/>
                  </a:lnTo>
                  <a:lnTo>
                    <a:pt x="263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9"/>
            <p:cNvSpPr/>
            <p:nvPr/>
          </p:nvSpPr>
          <p:spPr>
            <a:xfrm>
              <a:off x="1986325" y="3024750"/>
              <a:ext cx="26475" cy="104000"/>
            </a:xfrm>
            <a:custGeom>
              <a:avLst/>
              <a:gdLst/>
              <a:ahLst/>
              <a:cxnLst/>
              <a:rect l="l" t="t" r="r" b="b"/>
              <a:pathLst>
                <a:path w="1059" h="4160" fill="none" extrusionOk="0">
                  <a:moveTo>
                    <a:pt x="0" y="1"/>
                  </a:moveTo>
                  <a:lnTo>
                    <a:pt x="0" y="3634"/>
                  </a:lnTo>
                  <a:lnTo>
                    <a:pt x="0" y="3634"/>
                  </a:lnTo>
                  <a:lnTo>
                    <a:pt x="9" y="3685"/>
                  </a:lnTo>
                  <a:lnTo>
                    <a:pt x="17" y="3736"/>
                  </a:lnTo>
                  <a:lnTo>
                    <a:pt x="26" y="3787"/>
                  </a:lnTo>
                  <a:lnTo>
                    <a:pt x="43" y="3837"/>
                  </a:lnTo>
                  <a:lnTo>
                    <a:pt x="93" y="3931"/>
                  </a:lnTo>
                  <a:lnTo>
                    <a:pt x="161" y="4007"/>
                  </a:lnTo>
                  <a:lnTo>
                    <a:pt x="237" y="4066"/>
                  </a:lnTo>
                  <a:lnTo>
                    <a:pt x="322" y="4117"/>
                  </a:lnTo>
                  <a:lnTo>
                    <a:pt x="373" y="4134"/>
                  </a:lnTo>
                  <a:lnTo>
                    <a:pt x="424" y="4151"/>
                  </a:lnTo>
                  <a:lnTo>
                    <a:pt x="475" y="4159"/>
                  </a:lnTo>
                  <a:lnTo>
                    <a:pt x="534" y="4159"/>
                  </a:lnTo>
                  <a:lnTo>
                    <a:pt x="534" y="4159"/>
                  </a:lnTo>
                  <a:lnTo>
                    <a:pt x="585" y="4159"/>
                  </a:lnTo>
                  <a:lnTo>
                    <a:pt x="636" y="4151"/>
                  </a:lnTo>
                  <a:lnTo>
                    <a:pt x="686" y="4134"/>
                  </a:lnTo>
                  <a:lnTo>
                    <a:pt x="737" y="4117"/>
                  </a:lnTo>
                  <a:lnTo>
                    <a:pt x="830" y="4066"/>
                  </a:lnTo>
                  <a:lnTo>
                    <a:pt x="907" y="4007"/>
                  </a:lnTo>
                  <a:lnTo>
                    <a:pt x="974" y="3931"/>
                  </a:lnTo>
                  <a:lnTo>
                    <a:pt x="1017" y="3837"/>
                  </a:lnTo>
                  <a:lnTo>
                    <a:pt x="1042" y="3787"/>
                  </a:lnTo>
                  <a:lnTo>
                    <a:pt x="1051" y="3736"/>
                  </a:lnTo>
                  <a:lnTo>
                    <a:pt x="1059" y="3685"/>
                  </a:lnTo>
                  <a:lnTo>
                    <a:pt x="1059" y="3634"/>
                  </a:lnTo>
                  <a:lnTo>
                    <a:pt x="1059" y="1"/>
                  </a:lnTo>
                  <a:lnTo>
                    <a:pt x="1059" y="1"/>
                  </a:lnTo>
                  <a:lnTo>
                    <a:pt x="796" y="26"/>
                  </a:lnTo>
                  <a:lnTo>
                    <a:pt x="534" y="26"/>
                  </a:lnTo>
                  <a:lnTo>
                    <a:pt x="534" y="26"/>
                  </a:lnTo>
                  <a:lnTo>
                    <a:pt x="263" y="26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9"/>
            <p:cNvSpPr/>
            <p:nvPr/>
          </p:nvSpPr>
          <p:spPr>
            <a:xfrm>
              <a:off x="1986325" y="302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5" name="Google Shape;8275;p39"/>
          <p:cNvGrpSpPr/>
          <p:nvPr/>
        </p:nvGrpSpPr>
        <p:grpSpPr>
          <a:xfrm>
            <a:off x="3396490" y="3491043"/>
            <a:ext cx="1419073" cy="648668"/>
            <a:chOff x="2998400" y="3523282"/>
            <a:chExt cx="1408802" cy="576506"/>
          </a:xfrm>
        </p:grpSpPr>
        <p:sp>
          <p:nvSpPr>
            <p:cNvPr id="8276" name="Google Shape;8276;p39"/>
            <p:cNvSpPr txBox="1"/>
            <p:nvPr/>
          </p:nvSpPr>
          <p:spPr>
            <a:xfrm>
              <a:off x="2998400" y="3814188"/>
              <a:ext cx="5253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6:20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7" name="Google Shape;8277;p39"/>
            <p:cNvSpPr txBox="1"/>
            <p:nvPr/>
          </p:nvSpPr>
          <p:spPr>
            <a:xfrm>
              <a:off x="3020225" y="3523282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Sunrise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8" name="Google Shape;8278;p39"/>
            <p:cNvSpPr txBox="1"/>
            <p:nvPr/>
          </p:nvSpPr>
          <p:spPr>
            <a:xfrm>
              <a:off x="3523702" y="3814188"/>
              <a:ext cx="8835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103° East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79" name="Google Shape;8279;p39"/>
          <p:cNvGrpSpPr/>
          <p:nvPr/>
        </p:nvGrpSpPr>
        <p:grpSpPr>
          <a:xfrm>
            <a:off x="5748338" y="925423"/>
            <a:ext cx="2704001" cy="3349552"/>
            <a:chOff x="4931975" y="2169613"/>
            <a:chExt cx="1694400" cy="2020575"/>
          </a:xfrm>
        </p:grpSpPr>
        <p:sp>
          <p:nvSpPr>
            <p:cNvPr id="8280" name="Google Shape;8280;p39"/>
            <p:cNvSpPr/>
            <p:nvPr/>
          </p:nvSpPr>
          <p:spPr>
            <a:xfrm>
              <a:off x="4931975" y="3706588"/>
              <a:ext cx="1694400" cy="483600"/>
            </a:xfrm>
            <a:prstGeom prst="rect">
              <a:avLst/>
            </a:prstGeom>
            <a:solidFill>
              <a:srgbClr val="F5D23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9"/>
            <p:cNvSpPr/>
            <p:nvPr/>
          </p:nvSpPr>
          <p:spPr>
            <a:xfrm>
              <a:off x="4931975" y="2169613"/>
              <a:ext cx="1694400" cy="1584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2" name="Google Shape;8282;p39"/>
          <p:cNvGrpSpPr/>
          <p:nvPr/>
        </p:nvGrpSpPr>
        <p:grpSpPr>
          <a:xfrm>
            <a:off x="6694917" y="3058864"/>
            <a:ext cx="525305" cy="525260"/>
            <a:chOff x="2378875" y="2676875"/>
            <a:chExt cx="451875" cy="451875"/>
          </a:xfrm>
        </p:grpSpPr>
        <p:sp>
          <p:nvSpPr>
            <p:cNvPr id="8283" name="Google Shape;8283;p39"/>
            <p:cNvSpPr/>
            <p:nvPr/>
          </p:nvSpPr>
          <p:spPr>
            <a:xfrm>
              <a:off x="2591675" y="2676875"/>
              <a:ext cx="26475" cy="72025"/>
            </a:xfrm>
            <a:custGeom>
              <a:avLst/>
              <a:gdLst/>
              <a:ahLst/>
              <a:cxnLst/>
              <a:rect l="l" t="t" r="r" b="b"/>
              <a:pathLst>
                <a:path w="1059" h="2881" extrusionOk="0">
                  <a:moveTo>
                    <a:pt x="525" y="1"/>
                  </a:moveTo>
                  <a:lnTo>
                    <a:pt x="475" y="9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2355"/>
                  </a:lnTo>
                  <a:lnTo>
                    <a:pt x="0" y="2406"/>
                  </a:lnTo>
                  <a:lnTo>
                    <a:pt x="9" y="2465"/>
                  </a:lnTo>
                  <a:lnTo>
                    <a:pt x="26" y="2516"/>
                  </a:lnTo>
                  <a:lnTo>
                    <a:pt x="43" y="2558"/>
                  </a:lnTo>
                  <a:lnTo>
                    <a:pt x="93" y="2652"/>
                  </a:lnTo>
                  <a:lnTo>
                    <a:pt x="153" y="2728"/>
                  </a:lnTo>
                  <a:lnTo>
                    <a:pt x="229" y="2796"/>
                  </a:lnTo>
                  <a:lnTo>
                    <a:pt x="322" y="2846"/>
                  </a:lnTo>
                  <a:lnTo>
                    <a:pt x="373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5" y="2872"/>
                  </a:lnTo>
                  <a:lnTo>
                    <a:pt x="686" y="2863"/>
                  </a:lnTo>
                  <a:lnTo>
                    <a:pt x="737" y="2846"/>
                  </a:lnTo>
                  <a:lnTo>
                    <a:pt x="822" y="2796"/>
                  </a:lnTo>
                  <a:lnTo>
                    <a:pt x="906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16"/>
                  </a:lnTo>
                  <a:lnTo>
                    <a:pt x="1050" y="2465"/>
                  </a:lnTo>
                  <a:lnTo>
                    <a:pt x="1059" y="2406"/>
                  </a:lnTo>
                  <a:lnTo>
                    <a:pt x="1059" y="2355"/>
                  </a:lnTo>
                  <a:lnTo>
                    <a:pt x="1059" y="534"/>
                  </a:lnTo>
                  <a:lnTo>
                    <a:pt x="1059" y="475"/>
                  </a:lnTo>
                  <a:lnTo>
                    <a:pt x="1050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906" y="162"/>
                  </a:lnTo>
                  <a:lnTo>
                    <a:pt x="822" y="94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5" y="9"/>
                  </a:lnTo>
                  <a:lnTo>
                    <a:pt x="585" y="9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9"/>
            <p:cNvSpPr/>
            <p:nvPr/>
          </p:nvSpPr>
          <p:spPr>
            <a:xfrm>
              <a:off x="2591675" y="2676875"/>
              <a:ext cx="26475" cy="72025"/>
            </a:xfrm>
            <a:custGeom>
              <a:avLst/>
              <a:gdLst/>
              <a:ahLst/>
              <a:cxnLst/>
              <a:rect l="l" t="t" r="r" b="b"/>
              <a:pathLst>
                <a:path w="1059" h="2881" fill="none" extrusionOk="0">
                  <a:moveTo>
                    <a:pt x="525" y="2880"/>
                  </a:moveTo>
                  <a:lnTo>
                    <a:pt x="525" y="2880"/>
                  </a:lnTo>
                  <a:lnTo>
                    <a:pt x="585" y="2880"/>
                  </a:lnTo>
                  <a:lnTo>
                    <a:pt x="635" y="2872"/>
                  </a:lnTo>
                  <a:lnTo>
                    <a:pt x="686" y="2863"/>
                  </a:lnTo>
                  <a:lnTo>
                    <a:pt x="737" y="2846"/>
                  </a:lnTo>
                  <a:lnTo>
                    <a:pt x="822" y="2796"/>
                  </a:lnTo>
                  <a:lnTo>
                    <a:pt x="906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16"/>
                  </a:lnTo>
                  <a:lnTo>
                    <a:pt x="1050" y="2465"/>
                  </a:lnTo>
                  <a:lnTo>
                    <a:pt x="1059" y="2406"/>
                  </a:lnTo>
                  <a:lnTo>
                    <a:pt x="1059" y="2355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9" y="475"/>
                  </a:lnTo>
                  <a:lnTo>
                    <a:pt x="1050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906" y="162"/>
                  </a:lnTo>
                  <a:lnTo>
                    <a:pt x="822" y="94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5" y="9"/>
                  </a:lnTo>
                  <a:lnTo>
                    <a:pt x="585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475" y="9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2355"/>
                  </a:lnTo>
                  <a:lnTo>
                    <a:pt x="0" y="2355"/>
                  </a:lnTo>
                  <a:lnTo>
                    <a:pt x="0" y="2406"/>
                  </a:lnTo>
                  <a:lnTo>
                    <a:pt x="9" y="2465"/>
                  </a:lnTo>
                  <a:lnTo>
                    <a:pt x="26" y="2516"/>
                  </a:lnTo>
                  <a:lnTo>
                    <a:pt x="43" y="2558"/>
                  </a:lnTo>
                  <a:lnTo>
                    <a:pt x="93" y="2652"/>
                  </a:lnTo>
                  <a:lnTo>
                    <a:pt x="153" y="2728"/>
                  </a:lnTo>
                  <a:lnTo>
                    <a:pt x="229" y="2796"/>
                  </a:lnTo>
                  <a:lnTo>
                    <a:pt x="322" y="2846"/>
                  </a:lnTo>
                  <a:lnTo>
                    <a:pt x="373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5" y="2880"/>
                  </a:lnTo>
                  <a:lnTo>
                    <a:pt x="525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9"/>
            <p:cNvSpPr/>
            <p:nvPr/>
          </p:nvSpPr>
          <p:spPr>
            <a:xfrm>
              <a:off x="2604800" y="2748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9"/>
            <p:cNvSpPr/>
            <p:nvPr/>
          </p:nvSpPr>
          <p:spPr>
            <a:xfrm>
              <a:off x="2758725" y="2889675"/>
              <a:ext cx="72025" cy="26500"/>
            </a:xfrm>
            <a:custGeom>
              <a:avLst/>
              <a:gdLst/>
              <a:ahLst/>
              <a:cxnLst/>
              <a:rect l="l" t="t" r="r" b="b"/>
              <a:pathLst>
                <a:path w="2881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17"/>
                  </a:lnTo>
                  <a:lnTo>
                    <a:pt x="322" y="43"/>
                  </a:lnTo>
                  <a:lnTo>
                    <a:pt x="238" y="85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238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75" y="1051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406" y="1051"/>
                  </a:lnTo>
                  <a:lnTo>
                    <a:pt x="2457" y="1042"/>
                  </a:lnTo>
                  <a:lnTo>
                    <a:pt x="2508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8" y="898"/>
                  </a:lnTo>
                  <a:lnTo>
                    <a:pt x="2795" y="822"/>
                  </a:lnTo>
                  <a:lnTo>
                    <a:pt x="2838" y="737"/>
                  </a:lnTo>
                  <a:lnTo>
                    <a:pt x="2863" y="686"/>
                  </a:lnTo>
                  <a:lnTo>
                    <a:pt x="2872" y="636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3" y="373"/>
                  </a:lnTo>
                  <a:lnTo>
                    <a:pt x="2838" y="322"/>
                  </a:lnTo>
                  <a:lnTo>
                    <a:pt x="2795" y="229"/>
                  </a:lnTo>
                  <a:lnTo>
                    <a:pt x="2728" y="153"/>
                  </a:lnTo>
                  <a:lnTo>
                    <a:pt x="2651" y="85"/>
                  </a:lnTo>
                  <a:lnTo>
                    <a:pt x="2558" y="43"/>
                  </a:lnTo>
                  <a:lnTo>
                    <a:pt x="2508" y="17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9"/>
            <p:cNvSpPr/>
            <p:nvPr/>
          </p:nvSpPr>
          <p:spPr>
            <a:xfrm>
              <a:off x="2758725" y="2889675"/>
              <a:ext cx="72025" cy="26500"/>
            </a:xfrm>
            <a:custGeom>
              <a:avLst/>
              <a:gdLst/>
              <a:ahLst/>
              <a:cxnLst/>
              <a:rect l="l" t="t" r="r" b="b"/>
              <a:pathLst>
                <a:path w="2881" h="1060" fill="none" extrusionOk="0">
                  <a:moveTo>
                    <a:pt x="2355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17"/>
                  </a:lnTo>
                  <a:lnTo>
                    <a:pt x="322" y="43"/>
                  </a:lnTo>
                  <a:lnTo>
                    <a:pt x="238" y="85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238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75" y="1051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1"/>
                  </a:lnTo>
                  <a:lnTo>
                    <a:pt x="2457" y="1042"/>
                  </a:lnTo>
                  <a:lnTo>
                    <a:pt x="2508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8" y="898"/>
                  </a:lnTo>
                  <a:lnTo>
                    <a:pt x="2795" y="822"/>
                  </a:lnTo>
                  <a:lnTo>
                    <a:pt x="2838" y="737"/>
                  </a:lnTo>
                  <a:lnTo>
                    <a:pt x="2863" y="686"/>
                  </a:lnTo>
                  <a:lnTo>
                    <a:pt x="2872" y="636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3" y="373"/>
                  </a:lnTo>
                  <a:lnTo>
                    <a:pt x="2838" y="322"/>
                  </a:lnTo>
                  <a:lnTo>
                    <a:pt x="2795" y="229"/>
                  </a:lnTo>
                  <a:lnTo>
                    <a:pt x="2728" y="153"/>
                  </a:lnTo>
                  <a:lnTo>
                    <a:pt x="2651" y="85"/>
                  </a:lnTo>
                  <a:lnTo>
                    <a:pt x="2558" y="43"/>
                  </a:lnTo>
                  <a:lnTo>
                    <a:pt x="2508" y="17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9"/>
            <p:cNvSpPr/>
            <p:nvPr/>
          </p:nvSpPr>
          <p:spPr>
            <a:xfrm>
              <a:off x="2817600" y="288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9"/>
            <p:cNvSpPr/>
            <p:nvPr/>
          </p:nvSpPr>
          <p:spPr>
            <a:xfrm>
              <a:off x="2378875" y="2889675"/>
              <a:ext cx="72225" cy="26500"/>
            </a:xfrm>
            <a:custGeom>
              <a:avLst/>
              <a:gdLst/>
              <a:ahLst/>
              <a:cxnLst/>
              <a:rect l="l" t="t" r="r" b="b"/>
              <a:pathLst>
                <a:path w="2889" h="1060" extrusionOk="0">
                  <a:moveTo>
                    <a:pt x="483" y="0"/>
                  </a:moveTo>
                  <a:lnTo>
                    <a:pt x="424" y="9"/>
                  </a:lnTo>
                  <a:lnTo>
                    <a:pt x="373" y="17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1" y="153"/>
                  </a:lnTo>
                  <a:lnTo>
                    <a:pt x="94" y="229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1" y="898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83" y="1051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414" y="1051"/>
                  </a:lnTo>
                  <a:lnTo>
                    <a:pt x="2465" y="1042"/>
                  </a:lnTo>
                  <a:lnTo>
                    <a:pt x="2516" y="1034"/>
                  </a:lnTo>
                  <a:lnTo>
                    <a:pt x="2567" y="1017"/>
                  </a:lnTo>
                  <a:lnTo>
                    <a:pt x="2651" y="966"/>
                  </a:lnTo>
                  <a:lnTo>
                    <a:pt x="2728" y="898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2" y="636"/>
                  </a:lnTo>
                  <a:lnTo>
                    <a:pt x="2880" y="585"/>
                  </a:lnTo>
                  <a:lnTo>
                    <a:pt x="2889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29"/>
                  </a:lnTo>
                  <a:lnTo>
                    <a:pt x="2728" y="153"/>
                  </a:lnTo>
                  <a:lnTo>
                    <a:pt x="2651" y="85"/>
                  </a:lnTo>
                  <a:lnTo>
                    <a:pt x="2567" y="43"/>
                  </a:lnTo>
                  <a:lnTo>
                    <a:pt x="2516" y="17"/>
                  </a:lnTo>
                  <a:lnTo>
                    <a:pt x="2465" y="9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9"/>
            <p:cNvSpPr/>
            <p:nvPr/>
          </p:nvSpPr>
          <p:spPr>
            <a:xfrm>
              <a:off x="2378875" y="2889675"/>
              <a:ext cx="72225" cy="26500"/>
            </a:xfrm>
            <a:custGeom>
              <a:avLst/>
              <a:gdLst/>
              <a:ahLst/>
              <a:cxnLst/>
              <a:rect l="l" t="t" r="r" b="b"/>
              <a:pathLst>
                <a:path w="2889" h="1060" fill="none" extrusionOk="0">
                  <a:moveTo>
                    <a:pt x="2889" y="525"/>
                  </a:moveTo>
                  <a:lnTo>
                    <a:pt x="2889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29"/>
                  </a:lnTo>
                  <a:lnTo>
                    <a:pt x="2728" y="153"/>
                  </a:lnTo>
                  <a:lnTo>
                    <a:pt x="2651" y="85"/>
                  </a:lnTo>
                  <a:lnTo>
                    <a:pt x="2567" y="43"/>
                  </a:lnTo>
                  <a:lnTo>
                    <a:pt x="2516" y="17"/>
                  </a:lnTo>
                  <a:lnTo>
                    <a:pt x="2465" y="9"/>
                  </a:lnTo>
                  <a:lnTo>
                    <a:pt x="2414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24" y="9"/>
                  </a:lnTo>
                  <a:lnTo>
                    <a:pt x="373" y="17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1" y="153"/>
                  </a:lnTo>
                  <a:lnTo>
                    <a:pt x="94" y="229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1" y="898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42"/>
                  </a:lnTo>
                  <a:lnTo>
                    <a:pt x="483" y="1051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14" y="1051"/>
                  </a:lnTo>
                  <a:lnTo>
                    <a:pt x="2465" y="1042"/>
                  </a:lnTo>
                  <a:lnTo>
                    <a:pt x="2516" y="1034"/>
                  </a:lnTo>
                  <a:lnTo>
                    <a:pt x="2567" y="1017"/>
                  </a:lnTo>
                  <a:lnTo>
                    <a:pt x="2651" y="966"/>
                  </a:lnTo>
                  <a:lnTo>
                    <a:pt x="2728" y="898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2" y="636"/>
                  </a:lnTo>
                  <a:lnTo>
                    <a:pt x="2880" y="585"/>
                  </a:lnTo>
                  <a:lnTo>
                    <a:pt x="2889" y="525"/>
                  </a:lnTo>
                  <a:lnTo>
                    <a:pt x="2889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9"/>
            <p:cNvSpPr/>
            <p:nvPr/>
          </p:nvSpPr>
          <p:spPr>
            <a:xfrm>
              <a:off x="2451075" y="2902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9"/>
            <p:cNvSpPr/>
            <p:nvPr/>
          </p:nvSpPr>
          <p:spPr>
            <a:xfrm>
              <a:off x="2709825" y="2739125"/>
              <a:ext cx="58675" cy="58900"/>
            </a:xfrm>
            <a:custGeom>
              <a:avLst/>
              <a:gdLst/>
              <a:ahLst/>
              <a:cxnLst/>
              <a:rect l="l" t="t" r="r" b="b"/>
              <a:pathLst>
                <a:path w="2347" h="2356" extrusionOk="0">
                  <a:moveTo>
                    <a:pt x="1821" y="1"/>
                  </a:moveTo>
                  <a:lnTo>
                    <a:pt x="1719" y="18"/>
                  </a:lnTo>
                  <a:lnTo>
                    <a:pt x="1618" y="43"/>
                  </a:lnTo>
                  <a:lnTo>
                    <a:pt x="1575" y="68"/>
                  </a:lnTo>
                  <a:lnTo>
                    <a:pt x="1525" y="94"/>
                  </a:lnTo>
                  <a:lnTo>
                    <a:pt x="1482" y="119"/>
                  </a:lnTo>
                  <a:lnTo>
                    <a:pt x="1440" y="162"/>
                  </a:lnTo>
                  <a:lnTo>
                    <a:pt x="153" y="1449"/>
                  </a:lnTo>
                  <a:lnTo>
                    <a:pt x="119" y="1491"/>
                  </a:lnTo>
                  <a:lnTo>
                    <a:pt x="85" y="1534"/>
                  </a:lnTo>
                  <a:lnTo>
                    <a:pt x="59" y="1576"/>
                  </a:lnTo>
                  <a:lnTo>
                    <a:pt x="42" y="1627"/>
                  </a:lnTo>
                  <a:lnTo>
                    <a:pt x="9" y="1720"/>
                  </a:lnTo>
                  <a:lnTo>
                    <a:pt x="0" y="1822"/>
                  </a:lnTo>
                  <a:lnTo>
                    <a:pt x="9" y="1923"/>
                  </a:lnTo>
                  <a:lnTo>
                    <a:pt x="42" y="2025"/>
                  </a:lnTo>
                  <a:lnTo>
                    <a:pt x="59" y="2067"/>
                  </a:lnTo>
                  <a:lnTo>
                    <a:pt x="85" y="2118"/>
                  </a:lnTo>
                  <a:lnTo>
                    <a:pt x="119" y="2160"/>
                  </a:lnTo>
                  <a:lnTo>
                    <a:pt x="153" y="2194"/>
                  </a:lnTo>
                  <a:lnTo>
                    <a:pt x="195" y="2237"/>
                  </a:lnTo>
                  <a:lnTo>
                    <a:pt x="237" y="2262"/>
                  </a:lnTo>
                  <a:lnTo>
                    <a:pt x="280" y="2287"/>
                  </a:lnTo>
                  <a:lnTo>
                    <a:pt x="330" y="2313"/>
                  </a:lnTo>
                  <a:lnTo>
                    <a:pt x="432" y="2338"/>
                  </a:lnTo>
                  <a:lnTo>
                    <a:pt x="525" y="2355"/>
                  </a:lnTo>
                  <a:lnTo>
                    <a:pt x="627" y="2338"/>
                  </a:lnTo>
                  <a:lnTo>
                    <a:pt x="729" y="2313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37"/>
                  </a:lnTo>
                  <a:lnTo>
                    <a:pt x="906" y="2194"/>
                  </a:lnTo>
                  <a:lnTo>
                    <a:pt x="2194" y="907"/>
                  </a:lnTo>
                  <a:lnTo>
                    <a:pt x="2228" y="864"/>
                  </a:lnTo>
                  <a:lnTo>
                    <a:pt x="2261" y="822"/>
                  </a:lnTo>
                  <a:lnTo>
                    <a:pt x="2287" y="780"/>
                  </a:lnTo>
                  <a:lnTo>
                    <a:pt x="2312" y="729"/>
                  </a:lnTo>
                  <a:lnTo>
                    <a:pt x="2338" y="636"/>
                  </a:lnTo>
                  <a:lnTo>
                    <a:pt x="2346" y="534"/>
                  </a:lnTo>
                  <a:lnTo>
                    <a:pt x="2338" y="433"/>
                  </a:lnTo>
                  <a:lnTo>
                    <a:pt x="2312" y="331"/>
                  </a:lnTo>
                  <a:lnTo>
                    <a:pt x="2287" y="289"/>
                  </a:lnTo>
                  <a:lnTo>
                    <a:pt x="2261" y="246"/>
                  </a:lnTo>
                  <a:lnTo>
                    <a:pt x="2228" y="195"/>
                  </a:lnTo>
                  <a:lnTo>
                    <a:pt x="2194" y="162"/>
                  </a:lnTo>
                  <a:lnTo>
                    <a:pt x="2151" y="119"/>
                  </a:lnTo>
                  <a:lnTo>
                    <a:pt x="2109" y="94"/>
                  </a:lnTo>
                  <a:lnTo>
                    <a:pt x="2067" y="68"/>
                  </a:lnTo>
                  <a:lnTo>
                    <a:pt x="2016" y="43"/>
                  </a:lnTo>
                  <a:lnTo>
                    <a:pt x="1923" y="18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9"/>
            <p:cNvSpPr/>
            <p:nvPr/>
          </p:nvSpPr>
          <p:spPr>
            <a:xfrm>
              <a:off x="2709825" y="2739125"/>
              <a:ext cx="58675" cy="58900"/>
            </a:xfrm>
            <a:custGeom>
              <a:avLst/>
              <a:gdLst/>
              <a:ahLst/>
              <a:cxnLst/>
              <a:rect l="l" t="t" r="r" b="b"/>
              <a:pathLst>
                <a:path w="2347" h="2356" fill="none" extrusionOk="0">
                  <a:moveTo>
                    <a:pt x="525" y="2355"/>
                  </a:moveTo>
                  <a:lnTo>
                    <a:pt x="525" y="2355"/>
                  </a:lnTo>
                  <a:lnTo>
                    <a:pt x="627" y="2338"/>
                  </a:lnTo>
                  <a:lnTo>
                    <a:pt x="729" y="2313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37"/>
                  </a:lnTo>
                  <a:lnTo>
                    <a:pt x="906" y="2194"/>
                  </a:lnTo>
                  <a:lnTo>
                    <a:pt x="2194" y="907"/>
                  </a:lnTo>
                  <a:lnTo>
                    <a:pt x="2194" y="907"/>
                  </a:lnTo>
                  <a:lnTo>
                    <a:pt x="2228" y="864"/>
                  </a:lnTo>
                  <a:lnTo>
                    <a:pt x="2261" y="822"/>
                  </a:lnTo>
                  <a:lnTo>
                    <a:pt x="2287" y="780"/>
                  </a:lnTo>
                  <a:lnTo>
                    <a:pt x="2312" y="729"/>
                  </a:lnTo>
                  <a:lnTo>
                    <a:pt x="2338" y="636"/>
                  </a:lnTo>
                  <a:lnTo>
                    <a:pt x="2346" y="534"/>
                  </a:lnTo>
                  <a:lnTo>
                    <a:pt x="2338" y="433"/>
                  </a:lnTo>
                  <a:lnTo>
                    <a:pt x="2312" y="331"/>
                  </a:lnTo>
                  <a:lnTo>
                    <a:pt x="2287" y="289"/>
                  </a:lnTo>
                  <a:lnTo>
                    <a:pt x="2261" y="246"/>
                  </a:lnTo>
                  <a:lnTo>
                    <a:pt x="2228" y="195"/>
                  </a:lnTo>
                  <a:lnTo>
                    <a:pt x="2194" y="162"/>
                  </a:lnTo>
                  <a:lnTo>
                    <a:pt x="2194" y="162"/>
                  </a:lnTo>
                  <a:lnTo>
                    <a:pt x="2151" y="119"/>
                  </a:lnTo>
                  <a:lnTo>
                    <a:pt x="2109" y="94"/>
                  </a:lnTo>
                  <a:lnTo>
                    <a:pt x="2067" y="68"/>
                  </a:lnTo>
                  <a:lnTo>
                    <a:pt x="2016" y="43"/>
                  </a:lnTo>
                  <a:lnTo>
                    <a:pt x="1923" y="18"/>
                  </a:lnTo>
                  <a:lnTo>
                    <a:pt x="1821" y="1"/>
                  </a:lnTo>
                  <a:lnTo>
                    <a:pt x="1719" y="18"/>
                  </a:lnTo>
                  <a:lnTo>
                    <a:pt x="1618" y="43"/>
                  </a:lnTo>
                  <a:lnTo>
                    <a:pt x="1575" y="68"/>
                  </a:lnTo>
                  <a:lnTo>
                    <a:pt x="1525" y="94"/>
                  </a:lnTo>
                  <a:lnTo>
                    <a:pt x="1482" y="119"/>
                  </a:lnTo>
                  <a:lnTo>
                    <a:pt x="1440" y="162"/>
                  </a:lnTo>
                  <a:lnTo>
                    <a:pt x="153" y="1449"/>
                  </a:lnTo>
                  <a:lnTo>
                    <a:pt x="153" y="1449"/>
                  </a:lnTo>
                  <a:lnTo>
                    <a:pt x="119" y="1491"/>
                  </a:lnTo>
                  <a:lnTo>
                    <a:pt x="85" y="1534"/>
                  </a:lnTo>
                  <a:lnTo>
                    <a:pt x="59" y="1576"/>
                  </a:lnTo>
                  <a:lnTo>
                    <a:pt x="42" y="1627"/>
                  </a:lnTo>
                  <a:lnTo>
                    <a:pt x="9" y="1720"/>
                  </a:lnTo>
                  <a:lnTo>
                    <a:pt x="0" y="1822"/>
                  </a:lnTo>
                  <a:lnTo>
                    <a:pt x="9" y="1923"/>
                  </a:lnTo>
                  <a:lnTo>
                    <a:pt x="42" y="2025"/>
                  </a:lnTo>
                  <a:lnTo>
                    <a:pt x="59" y="2067"/>
                  </a:lnTo>
                  <a:lnTo>
                    <a:pt x="85" y="2118"/>
                  </a:lnTo>
                  <a:lnTo>
                    <a:pt x="119" y="2160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37"/>
                  </a:lnTo>
                  <a:lnTo>
                    <a:pt x="237" y="2262"/>
                  </a:lnTo>
                  <a:lnTo>
                    <a:pt x="280" y="2287"/>
                  </a:lnTo>
                  <a:lnTo>
                    <a:pt x="330" y="2313"/>
                  </a:lnTo>
                  <a:lnTo>
                    <a:pt x="432" y="2338"/>
                  </a:lnTo>
                  <a:lnTo>
                    <a:pt x="525" y="2355"/>
                  </a:lnTo>
                  <a:lnTo>
                    <a:pt x="525" y="235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9"/>
            <p:cNvSpPr/>
            <p:nvPr/>
          </p:nvSpPr>
          <p:spPr>
            <a:xfrm>
              <a:off x="2722950" y="2798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9"/>
            <p:cNvSpPr/>
            <p:nvPr/>
          </p:nvSpPr>
          <p:spPr>
            <a:xfrm>
              <a:off x="2709825" y="30078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5" y="0"/>
                  </a:moveTo>
                  <a:lnTo>
                    <a:pt x="432" y="9"/>
                  </a:lnTo>
                  <a:lnTo>
                    <a:pt x="330" y="34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5" y="237"/>
                  </a:lnTo>
                  <a:lnTo>
                    <a:pt x="59" y="280"/>
                  </a:lnTo>
                  <a:lnTo>
                    <a:pt x="42" y="331"/>
                  </a:lnTo>
                  <a:lnTo>
                    <a:pt x="9" y="424"/>
                  </a:lnTo>
                  <a:lnTo>
                    <a:pt x="0" y="525"/>
                  </a:lnTo>
                  <a:lnTo>
                    <a:pt x="9" y="627"/>
                  </a:lnTo>
                  <a:lnTo>
                    <a:pt x="42" y="729"/>
                  </a:lnTo>
                  <a:lnTo>
                    <a:pt x="59" y="771"/>
                  </a:lnTo>
                  <a:lnTo>
                    <a:pt x="85" y="822"/>
                  </a:lnTo>
                  <a:lnTo>
                    <a:pt x="119" y="864"/>
                  </a:lnTo>
                  <a:lnTo>
                    <a:pt x="153" y="898"/>
                  </a:lnTo>
                  <a:lnTo>
                    <a:pt x="1440" y="2194"/>
                  </a:lnTo>
                  <a:lnTo>
                    <a:pt x="1482" y="2228"/>
                  </a:lnTo>
                  <a:lnTo>
                    <a:pt x="1525" y="2262"/>
                  </a:lnTo>
                  <a:lnTo>
                    <a:pt x="1575" y="2287"/>
                  </a:lnTo>
                  <a:lnTo>
                    <a:pt x="1618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16" y="2304"/>
                  </a:lnTo>
                  <a:lnTo>
                    <a:pt x="2067" y="2287"/>
                  </a:lnTo>
                  <a:lnTo>
                    <a:pt x="2109" y="2262"/>
                  </a:lnTo>
                  <a:lnTo>
                    <a:pt x="2151" y="2228"/>
                  </a:lnTo>
                  <a:lnTo>
                    <a:pt x="2194" y="2194"/>
                  </a:lnTo>
                  <a:lnTo>
                    <a:pt x="2228" y="2152"/>
                  </a:lnTo>
                  <a:lnTo>
                    <a:pt x="2261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46" y="1813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1" y="1525"/>
                  </a:lnTo>
                  <a:lnTo>
                    <a:pt x="2228" y="1482"/>
                  </a:lnTo>
                  <a:lnTo>
                    <a:pt x="2194" y="1440"/>
                  </a:lnTo>
                  <a:lnTo>
                    <a:pt x="906" y="153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60"/>
                  </a:lnTo>
                  <a:lnTo>
                    <a:pt x="729" y="34"/>
                  </a:lnTo>
                  <a:lnTo>
                    <a:pt x="627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9"/>
            <p:cNvSpPr/>
            <p:nvPr/>
          </p:nvSpPr>
          <p:spPr>
            <a:xfrm>
              <a:off x="2709825" y="30078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906" y="153"/>
                  </a:moveTo>
                  <a:lnTo>
                    <a:pt x="906" y="153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60"/>
                  </a:lnTo>
                  <a:lnTo>
                    <a:pt x="729" y="34"/>
                  </a:lnTo>
                  <a:lnTo>
                    <a:pt x="627" y="9"/>
                  </a:lnTo>
                  <a:lnTo>
                    <a:pt x="525" y="0"/>
                  </a:lnTo>
                  <a:lnTo>
                    <a:pt x="432" y="9"/>
                  </a:lnTo>
                  <a:lnTo>
                    <a:pt x="330" y="34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5" y="237"/>
                  </a:lnTo>
                  <a:lnTo>
                    <a:pt x="59" y="280"/>
                  </a:lnTo>
                  <a:lnTo>
                    <a:pt x="42" y="331"/>
                  </a:lnTo>
                  <a:lnTo>
                    <a:pt x="9" y="424"/>
                  </a:lnTo>
                  <a:lnTo>
                    <a:pt x="0" y="525"/>
                  </a:lnTo>
                  <a:lnTo>
                    <a:pt x="9" y="627"/>
                  </a:lnTo>
                  <a:lnTo>
                    <a:pt x="42" y="729"/>
                  </a:lnTo>
                  <a:lnTo>
                    <a:pt x="59" y="771"/>
                  </a:lnTo>
                  <a:lnTo>
                    <a:pt x="85" y="822"/>
                  </a:lnTo>
                  <a:lnTo>
                    <a:pt x="119" y="864"/>
                  </a:lnTo>
                  <a:lnTo>
                    <a:pt x="153" y="898"/>
                  </a:lnTo>
                  <a:lnTo>
                    <a:pt x="1440" y="2194"/>
                  </a:lnTo>
                  <a:lnTo>
                    <a:pt x="1440" y="2194"/>
                  </a:lnTo>
                  <a:lnTo>
                    <a:pt x="1482" y="2228"/>
                  </a:lnTo>
                  <a:lnTo>
                    <a:pt x="1525" y="2262"/>
                  </a:lnTo>
                  <a:lnTo>
                    <a:pt x="1575" y="2287"/>
                  </a:lnTo>
                  <a:lnTo>
                    <a:pt x="1618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16" y="2304"/>
                  </a:lnTo>
                  <a:lnTo>
                    <a:pt x="2067" y="2287"/>
                  </a:lnTo>
                  <a:lnTo>
                    <a:pt x="2109" y="2262"/>
                  </a:lnTo>
                  <a:lnTo>
                    <a:pt x="2151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2"/>
                  </a:lnTo>
                  <a:lnTo>
                    <a:pt x="2261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46" y="1813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1" y="1525"/>
                  </a:lnTo>
                  <a:lnTo>
                    <a:pt x="2228" y="1482"/>
                  </a:lnTo>
                  <a:lnTo>
                    <a:pt x="2194" y="1440"/>
                  </a:lnTo>
                  <a:lnTo>
                    <a:pt x="906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9"/>
            <p:cNvSpPr/>
            <p:nvPr/>
          </p:nvSpPr>
          <p:spPr>
            <a:xfrm>
              <a:off x="2732475" y="301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9"/>
            <p:cNvSpPr/>
            <p:nvPr/>
          </p:nvSpPr>
          <p:spPr>
            <a:xfrm>
              <a:off x="2441325" y="30078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9"/>
                  </a:lnTo>
                  <a:lnTo>
                    <a:pt x="1619" y="34"/>
                  </a:lnTo>
                  <a:lnTo>
                    <a:pt x="1568" y="60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3"/>
                  </a:lnTo>
                  <a:lnTo>
                    <a:pt x="153" y="1440"/>
                  </a:lnTo>
                  <a:lnTo>
                    <a:pt x="120" y="1482"/>
                  </a:lnTo>
                  <a:lnTo>
                    <a:pt x="86" y="1525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3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20" y="2152"/>
                  </a:lnTo>
                  <a:lnTo>
                    <a:pt x="153" y="2194"/>
                  </a:lnTo>
                  <a:lnTo>
                    <a:pt x="196" y="2228"/>
                  </a:lnTo>
                  <a:lnTo>
                    <a:pt x="238" y="2262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3" y="2262"/>
                  </a:lnTo>
                  <a:lnTo>
                    <a:pt x="865" y="2228"/>
                  </a:lnTo>
                  <a:lnTo>
                    <a:pt x="899" y="2194"/>
                  </a:lnTo>
                  <a:lnTo>
                    <a:pt x="2195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9"/>
                  </a:lnTo>
                  <a:lnTo>
                    <a:pt x="2339" y="627"/>
                  </a:lnTo>
                  <a:lnTo>
                    <a:pt x="2347" y="525"/>
                  </a:lnTo>
                  <a:lnTo>
                    <a:pt x="2339" y="424"/>
                  </a:lnTo>
                  <a:lnTo>
                    <a:pt x="2305" y="331"/>
                  </a:lnTo>
                  <a:lnTo>
                    <a:pt x="2288" y="280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5" y="153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60"/>
                  </a:lnTo>
                  <a:lnTo>
                    <a:pt x="2017" y="34"/>
                  </a:lnTo>
                  <a:lnTo>
                    <a:pt x="1915" y="9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9"/>
            <p:cNvSpPr/>
            <p:nvPr/>
          </p:nvSpPr>
          <p:spPr>
            <a:xfrm>
              <a:off x="2441325" y="30078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1441" y="153"/>
                  </a:moveTo>
                  <a:lnTo>
                    <a:pt x="153" y="1440"/>
                  </a:lnTo>
                  <a:lnTo>
                    <a:pt x="153" y="1440"/>
                  </a:lnTo>
                  <a:lnTo>
                    <a:pt x="120" y="1482"/>
                  </a:lnTo>
                  <a:lnTo>
                    <a:pt x="86" y="1525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3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20" y="2152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8"/>
                  </a:lnTo>
                  <a:lnTo>
                    <a:pt x="238" y="2262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3" y="2262"/>
                  </a:lnTo>
                  <a:lnTo>
                    <a:pt x="865" y="2228"/>
                  </a:lnTo>
                  <a:lnTo>
                    <a:pt x="899" y="2194"/>
                  </a:lnTo>
                  <a:lnTo>
                    <a:pt x="2195" y="898"/>
                  </a:lnTo>
                  <a:lnTo>
                    <a:pt x="2195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9"/>
                  </a:lnTo>
                  <a:lnTo>
                    <a:pt x="2339" y="627"/>
                  </a:lnTo>
                  <a:lnTo>
                    <a:pt x="2347" y="525"/>
                  </a:lnTo>
                  <a:lnTo>
                    <a:pt x="2339" y="424"/>
                  </a:lnTo>
                  <a:lnTo>
                    <a:pt x="2305" y="331"/>
                  </a:lnTo>
                  <a:lnTo>
                    <a:pt x="2288" y="280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5" y="153"/>
                  </a:lnTo>
                  <a:lnTo>
                    <a:pt x="2195" y="153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60"/>
                  </a:lnTo>
                  <a:lnTo>
                    <a:pt x="2017" y="34"/>
                  </a:lnTo>
                  <a:lnTo>
                    <a:pt x="1915" y="9"/>
                  </a:lnTo>
                  <a:lnTo>
                    <a:pt x="1813" y="0"/>
                  </a:lnTo>
                  <a:lnTo>
                    <a:pt x="1712" y="9"/>
                  </a:lnTo>
                  <a:lnTo>
                    <a:pt x="1619" y="34"/>
                  </a:lnTo>
                  <a:lnTo>
                    <a:pt x="1568" y="60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3"/>
                  </a:lnTo>
                  <a:lnTo>
                    <a:pt x="1441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9"/>
            <p:cNvSpPr/>
            <p:nvPr/>
          </p:nvSpPr>
          <p:spPr>
            <a:xfrm>
              <a:off x="2477325" y="301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9"/>
            <p:cNvSpPr/>
            <p:nvPr/>
          </p:nvSpPr>
          <p:spPr>
            <a:xfrm>
              <a:off x="2441325" y="2739125"/>
              <a:ext cx="58675" cy="58900"/>
            </a:xfrm>
            <a:custGeom>
              <a:avLst/>
              <a:gdLst/>
              <a:ahLst/>
              <a:cxnLst/>
              <a:rect l="l" t="t" r="r" b="b"/>
              <a:pathLst>
                <a:path w="2347" h="2356" extrusionOk="0">
                  <a:moveTo>
                    <a:pt x="526" y="1"/>
                  </a:moveTo>
                  <a:lnTo>
                    <a:pt x="424" y="18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38" y="94"/>
                  </a:lnTo>
                  <a:lnTo>
                    <a:pt x="196" y="119"/>
                  </a:lnTo>
                  <a:lnTo>
                    <a:pt x="153" y="162"/>
                  </a:lnTo>
                  <a:lnTo>
                    <a:pt x="120" y="195"/>
                  </a:lnTo>
                  <a:lnTo>
                    <a:pt x="86" y="246"/>
                  </a:lnTo>
                  <a:lnTo>
                    <a:pt x="60" y="289"/>
                  </a:lnTo>
                  <a:lnTo>
                    <a:pt x="35" y="331"/>
                  </a:lnTo>
                  <a:lnTo>
                    <a:pt x="9" y="433"/>
                  </a:lnTo>
                  <a:lnTo>
                    <a:pt x="1" y="534"/>
                  </a:lnTo>
                  <a:lnTo>
                    <a:pt x="9" y="636"/>
                  </a:lnTo>
                  <a:lnTo>
                    <a:pt x="35" y="729"/>
                  </a:lnTo>
                  <a:lnTo>
                    <a:pt x="60" y="780"/>
                  </a:lnTo>
                  <a:lnTo>
                    <a:pt x="86" y="822"/>
                  </a:lnTo>
                  <a:lnTo>
                    <a:pt x="120" y="864"/>
                  </a:lnTo>
                  <a:lnTo>
                    <a:pt x="153" y="907"/>
                  </a:lnTo>
                  <a:lnTo>
                    <a:pt x="1441" y="2194"/>
                  </a:lnTo>
                  <a:lnTo>
                    <a:pt x="1483" y="2237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9" y="2313"/>
                  </a:lnTo>
                  <a:lnTo>
                    <a:pt x="1712" y="2338"/>
                  </a:lnTo>
                  <a:lnTo>
                    <a:pt x="1813" y="2355"/>
                  </a:lnTo>
                  <a:lnTo>
                    <a:pt x="1915" y="2338"/>
                  </a:lnTo>
                  <a:lnTo>
                    <a:pt x="2017" y="2313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37"/>
                  </a:lnTo>
                  <a:lnTo>
                    <a:pt x="2195" y="2194"/>
                  </a:lnTo>
                  <a:lnTo>
                    <a:pt x="2228" y="2160"/>
                  </a:lnTo>
                  <a:lnTo>
                    <a:pt x="2262" y="2118"/>
                  </a:lnTo>
                  <a:lnTo>
                    <a:pt x="2288" y="2067"/>
                  </a:lnTo>
                  <a:lnTo>
                    <a:pt x="2305" y="2025"/>
                  </a:lnTo>
                  <a:lnTo>
                    <a:pt x="2339" y="1923"/>
                  </a:lnTo>
                  <a:lnTo>
                    <a:pt x="2347" y="1822"/>
                  </a:lnTo>
                  <a:lnTo>
                    <a:pt x="2339" y="1720"/>
                  </a:lnTo>
                  <a:lnTo>
                    <a:pt x="2305" y="1627"/>
                  </a:lnTo>
                  <a:lnTo>
                    <a:pt x="2288" y="1576"/>
                  </a:lnTo>
                  <a:lnTo>
                    <a:pt x="2262" y="1534"/>
                  </a:lnTo>
                  <a:lnTo>
                    <a:pt x="2228" y="1491"/>
                  </a:lnTo>
                  <a:lnTo>
                    <a:pt x="2195" y="1449"/>
                  </a:lnTo>
                  <a:lnTo>
                    <a:pt x="899" y="162"/>
                  </a:lnTo>
                  <a:lnTo>
                    <a:pt x="865" y="119"/>
                  </a:lnTo>
                  <a:lnTo>
                    <a:pt x="823" y="94"/>
                  </a:lnTo>
                  <a:lnTo>
                    <a:pt x="772" y="68"/>
                  </a:lnTo>
                  <a:lnTo>
                    <a:pt x="729" y="43"/>
                  </a:lnTo>
                  <a:lnTo>
                    <a:pt x="628" y="1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9"/>
            <p:cNvSpPr/>
            <p:nvPr/>
          </p:nvSpPr>
          <p:spPr>
            <a:xfrm>
              <a:off x="2441325" y="2739125"/>
              <a:ext cx="58675" cy="58900"/>
            </a:xfrm>
            <a:custGeom>
              <a:avLst/>
              <a:gdLst/>
              <a:ahLst/>
              <a:cxnLst/>
              <a:rect l="l" t="t" r="r" b="b"/>
              <a:pathLst>
                <a:path w="2347" h="2356" fill="none" extrusionOk="0">
                  <a:moveTo>
                    <a:pt x="1441" y="2194"/>
                  </a:moveTo>
                  <a:lnTo>
                    <a:pt x="1441" y="2194"/>
                  </a:lnTo>
                  <a:lnTo>
                    <a:pt x="1483" y="2237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9" y="2313"/>
                  </a:lnTo>
                  <a:lnTo>
                    <a:pt x="1712" y="2338"/>
                  </a:lnTo>
                  <a:lnTo>
                    <a:pt x="1813" y="2355"/>
                  </a:lnTo>
                  <a:lnTo>
                    <a:pt x="1813" y="2355"/>
                  </a:lnTo>
                  <a:lnTo>
                    <a:pt x="1915" y="2338"/>
                  </a:lnTo>
                  <a:lnTo>
                    <a:pt x="2017" y="2313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37"/>
                  </a:lnTo>
                  <a:lnTo>
                    <a:pt x="2195" y="2194"/>
                  </a:lnTo>
                  <a:lnTo>
                    <a:pt x="2195" y="2194"/>
                  </a:lnTo>
                  <a:lnTo>
                    <a:pt x="2228" y="2160"/>
                  </a:lnTo>
                  <a:lnTo>
                    <a:pt x="2262" y="2118"/>
                  </a:lnTo>
                  <a:lnTo>
                    <a:pt x="2288" y="2067"/>
                  </a:lnTo>
                  <a:lnTo>
                    <a:pt x="2305" y="2025"/>
                  </a:lnTo>
                  <a:lnTo>
                    <a:pt x="2339" y="1923"/>
                  </a:lnTo>
                  <a:lnTo>
                    <a:pt x="2347" y="1822"/>
                  </a:lnTo>
                  <a:lnTo>
                    <a:pt x="2339" y="1720"/>
                  </a:lnTo>
                  <a:lnTo>
                    <a:pt x="2305" y="1627"/>
                  </a:lnTo>
                  <a:lnTo>
                    <a:pt x="2288" y="1576"/>
                  </a:lnTo>
                  <a:lnTo>
                    <a:pt x="2262" y="1534"/>
                  </a:lnTo>
                  <a:lnTo>
                    <a:pt x="2228" y="1491"/>
                  </a:lnTo>
                  <a:lnTo>
                    <a:pt x="2195" y="1449"/>
                  </a:lnTo>
                  <a:lnTo>
                    <a:pt x="899" y="162"/>
                  </a:lnTo>
                  <a:lnTo>
                    <a:pt x="899" y="162"/>
                  </a:lnTo>
                  <a:lnTo>
                    <a:pt x="865" y="119"/>
                  </a:lnTo>
                  <a:lnTo>
                    <a:pt x="823" y="94"/>
                  </a:lnTo>
                  <a:lnTo>
                    <a:pt x="772" y="68"/>
                  </a:lnTo>
                  <a:lnTo>
                    <a:pt x="729" y="43"/>
                  </a:lnTo>
                  <a:lnTo>
                    <a:pt x="628" y="18"/>
                  </a:lnTo>
                  <a:lnTo>
                    <a:pt x="526" y="1"/>
                  </a:lnTo>
                  <a:lnTo>
                    <a:pt x="424" y="18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38" y="94"/>
                  </a:lnTo>
                  <a:lnTo>
                    <a:pt x="196" y="119"/>
                  </a:lnTo>
                  <a:lnTo>
                    <a:pt x="153" y="162"/>
                  </a:lnTo>
                  <a:lnTo>
                    <a:pt x="153" y="162"/>
                  </a:lnTo>
                  <a:lnTo>
                    <a:pt x="120" y="195"/>
                  </a:lnTo>
                  <a:lnTo>
                    <a:pt x="86" y="246"/>
                  </a:lnTo>
                  <a:lnTo>
                    <a:pt x="60" y="289"/>
                  </a:lnTo>
                  <a:lnTo>
                    <a:pt x="35" y="331"/>
                  </a:lnTo>
                  <a:lnTo>
                    <a:pt x="9" y="433"/>
                  </a:lnTo>
                  <a:lnTo>
                    <a:pt x="1" y="534"/>
                  </a:lnTo>
                  <a:lnTo>
                    <a:pt x="9" y="636"/>
                  </a:lnTo>
                  <a:lnTo>
                    <a:pt x="35" y="729"/>
                  </a:lnTo>
                  <a:lnTo>
                    <a:pt x="60" y="780"/>
                  </a:lnTo>
                  <a:lnTo>
                    <a:pt x="86" y="822"/>
                  </a:lnTo>
                  <a:lnTo>
                    <a:pt x="120" y="864"/>
                  </a:lnTo>
                  <a:lnTo>
                    <a:pt x="153" y="907"/>
                  </a:lnTo>
                  <a:lnTo>
                    <a:pt x="1441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9"/>
            <p:cNvSpPr/>
            <p:nvPr/>
          </p:nvSpPr>
          <p:spPr>
            <a:xfrm>
              <a:off x="2477325" y="279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9"/>
            <p:cNvSpPr/>
            <p:nvPr/>
          </p:nvSpPr>
          <p:spPr>
            <a:xfrm>
              <a:off x="2655825" y="269317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1229" y="1"/>
                  </a:moveTo>
                  <a:lnTo>
                    <a:pt x="1127" y="9"/>
                  </a:lnTo>
                  <a:lnTo>
                    <a:pt x="1025" y="43"/>
                  </a:lnTo>
                  <a:lnTo>
                    <a:pt x="932" y="85"/>
                  </a:lnTo>
                  <a:lnTo>
                    <a:pt x="856" y="153"/>
                  </a:lnTo>
                  <a:lnTo>
                    <a:pt x="822" y="196"/>
                  </a:lnTo>
                  <a:lnTo>
                    <a:pt x="788" y="238"/>
                  </a:lnTo>
                  <a:lnTo>
                    <a:pt x="763" y="280"/>
                  </a:lnTo>
                  <a:lnTo>
                    <a:pt x="737" y="331"/>
                  </a:lnTo>
                  <a:lnTo>
                    <a:pt x="43" y="2008"/>
                  </a:lnTo>
                  <a:lnTo>
                    <a:pt x="17" y="2059"/>
                  </a:lnTo>
                  <a:lnTo>
                    <a:pt x="9" y="2118"/>
                  </a:lnTo>
                  <a:lnTo>
                    <a:pt x="0" y="2169"/>
                  </a:lnTo>
                  <a:lnTo>
                    <a:pt x="0" y="2220"/>
                  </a:lnTo>
                  <a:lnTo>
                    <a:pt x="9" y="2321"/>
                  </a:lnTo>
                  <a:lnTo>
                    <a:pt x="43" y="2415"/>
                  </a:lnTo>
                  <a:lnTo>
                    <a:pt x="85" y="2508"/>
                  </a:lnTo>
                  <a:lnTo>
                    <a:pt x="153" y="2584"/>
                  </a:lnTo>
                  <a:lnTo>
                    <a:pt x="187" y="2618"/>
                  </a:lnTo>
                  <a:lnTo>
                    <a:pt x="229" y="2652"/>
                  </a:lnTo>
                  <a:lnTo>
                    <a:pt x="280" y="2677"/>
                  </a:lnTo>
                  <a:lnTo>
                    <a:pt x="322" y="2702"/>
                  </a:lnTo>
                  <a:lnTo>
                    <a:pt x="373" y="2719"/>
                  </a:lnTo>
                  <a:lnTo>
                    <a:pt x="424" y="2736"/>
                  </a:lnTo>
                  <a:lnTo>
                    <a:pt x="526" y="2745"/>
                  </a:lnTo>
                  <a:lnTo>
                    <a:pt x="602" y="2736"/>
                  </a:lnTo>
                  <a:lnTo>
                    <a:pt x="678" y="2719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81" y="2609"/>
                  </a:lnTo>
                  <a:lnTo>
                    <a:pt x="932" y="2559"/>
                  </a:lnTo>
                  <a:lnTo>
                    <a:pt x="983" y="2491"/>
                  </a:lnTo>
                  <a:lnTo>
                    <a:pt x="1017" y="2415"/>
                  </a:lnTo>
                  <a:lnTo>
                    <a:pt x="1720" y="738"/>
                  </a:lnTo>
                  <a:lnTo>
                    <a:pt x="1737" y="687"/>
                  </a:lnTo>
                  <a:lnTo>
                    <a:pt x="1745" y="636"/>
                  </a:lnTo>
                  <a:lnTo>
                    <a:pt x="1754" y="577"/>
                  </a:lnTo>
                  <a:lnTo>
                    <a:pt x="1754" y="526"/>
                  </a:lnTo>
                  <a:lnTo>
                    <a:pt x="1745" y="424"/>
                  </a:lnTo>
                  <a:lnTo>
                    <a:pt x="1720" y="331"/>
                  </a:lnTo>
                  <a:lnTo>
                    <a:pt x="1669" y="238"/>
                  </a:lnTo>
                  <a:lnTo>
                    <a:pt x="1601" y="162"/>
                  </a:lnTo>
                  <a:lnTo>
                    <a:pt x="1567" y="128"/>
                  </a:lnTo>
                  <a:lnTo>
                    <a:pt x="1525" y="94"/>
                  </a:lnTo>
                  <a:lnTo>
                    <a:pt x="1483" y="69"/>
                  </a:lnTo>
                  <a:lnTo>
                    <a:pt x="1432" y="43"/>
                  </a:lnTo>
                  <a:lnTo>
                    <a:pt x="1381" y="26"/>
                  </a:lnTo>
                  <a:lnTo>
                    <a:pt x="1330" y="9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9"/>
            <p:cNvSpPr/>
            <p:nvPr/>
          </p:nvSpPr>
          <p:spPr>
            <a:xfrm>
              <a:off x="2655825" y="269317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322" y="2702"/>
                  </a:moveTo>
                  <a:lnTo>
                    <a:pt x="322" y="2702"/>
                  </a:lnTo>
                  <a:lnTo>
                    <a:pt x="373" y="2719"/>
                  </a:lnTo>
                  <a:lnTo>
                    <a:pt x="424" y="2736"/>
                  </a:lnTo>
                  <a:lnTo>
                    <a:pt x="526" y="2745"/>
                  </a:lnTo>
                  <a:lnTo>
                    <a:pt x="526" y="2745"/>
                  </a:lnTo>
                  <a:lnTo>
                    <a:pt x="602" y="2736"/>
                  </a:lnTo>
                  <a:lnTo>
                    <a:pt x="678" y="2719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81" y="2609"/>
                  </a:lnTo>
                  <a:lnTo>
                    <a:pt x="932" y="2559"/>
                  </a:lnTo>
                  <a:lnTo>
                    <a:pt x="983" y="2491"/>
                  </a:lnTo>
                  <a:lnTo>
                    <a:pt x="1017" y="2415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37" y="687"/>
                  </a:lnTo>
                  <a:lnTo>
                    <a:pt x="1745" y="636"/>
                  </a:lnTo>
                  <a:lnTo>
                    <a:pt x="1754" y="577"/>
                  </a:lnTo>
                  <a:lnTo>
                    <a:pt x="1754" y="526"/>
                  </a:lnTo>
                  <a:lnTo>
                    <a:pt x="1745" y="424"/>
                  </a:lnTo>
                  <a:lnTo>
                    <a:pt x="1720" y="331"/>
                  </a:lnTo>
                  <a:lnTo>
                    <a:pt x="1669" y="238"/>
                  </a:lnTo>
                  <a:lnTo>
                    <a:pt x="1601" y="162"/>
                  </a:lnTo>
                  <a:lnTo>
                    <a:pt x="1567" y="128"/>
                  </a:lnTo>
                  <a:lnTo>
                    <a:pt x="1525" y="94"/>
                  </a:lnTo>
                  <a:lnTo>
                    <a:pt x="1483" y="69"/>
                  </a:lnTo>
                  <a:lnTo>
                    <a:pt x="1432" y="43"/>
                  </a:lnTo>
                  <a:lnTo>
                    <a:pt x="1432" y="43"/>
                  </a:lnTo>
                  <a:lnTo>
                    <a:pt x="1381" y="26"/>
                  </a:lnTo>
                  <a:lnTo>
                    <a:pt x="1330" y="9"/>
                  </a:lnTo>
                  <a:lnTo>
                    <a:pt x="1279" y="1"/>
                  </a:lnTo>
                  <a:lnTo>
                    <a:pt x="1229" y="1"/>
                  </a:lnTo>
                  <a:lnTo>
                    <a:pt x="1127" y="9"/>
                  </a:lnTo>
                  <a:lnTo>
                    <a:pt x="1025" y="43"/>
                  </a:lnTo>
                  <a:lnTo>
                    <a:pt x="932" y="85"/>
                  </a:lnTo>
                  <a:lnTo>
                    <a:pt x="856" y="153"/>
                  </a:lnTo>
                  <a:lnTo>
                    <a:pt x="822" y="196"/>
                  </a:lnTo>
                  <a:lnTo>
                    <a:pt x="788" y="238"/>
                  </a:lnTo>
                  <a:lnTo>
                    <a:pt x="763" y="280"/>
                  </a:lnTo>
                  <a:lnTo>
                    <a:pt x="737" y="331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17" y="2059"/>
                  </a:lnTo>
                  <a:lnTo>
                    <a:pt x="9" y="2118"/>
                  </a:lnTo>
                  <a:lnTo>
                    <a:pt x="0" y="2169"/>
                  </a:lnTo>
                  <a:lnTo>
                    <a:pt x="0" y="2220"/>
                  </a:lnTo>
                  <a:lnTo>
                    <a:pt x="9" y="2321"/>
                  </a:lnTo>
                  <a:lnTo>
                    <a:pt x="43" y="2415"/>
                  </a:lnTo>
                  <a:lnTo>
                    <a:pt x="85" y="2508"/>
                  </a:lnTo>
                  <a:lnTo>
                    <a:pt x="153" y="2584"/>
                  </a:lnTo>
                  <a:lnTo>
                    <a:pt x="187" y="2618"/>
                  </a:lnTo>
                  <a:lnTo>
                    <a:pt x="229" y="2652"/>
                  </a:lnTo>
                  <a:lnTo>
                    <a:pt x="280" y="2677"/>
                  </a:lnTo>
                  <a:lnTo>
                    <a:pt x="322" y="2702"/>
                  </a:lnTo>
                  <a:lnTo>
                    <a:pt x="322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9"/>
            <p:cNvSpPr/>
            <p:nvPr/>
          </p:nvSpPr>
          <p:spPr>
            <a:xfrm>
              <a:off x="2663875" y="2760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9"/>
            <p:cNvSpPr/>
            <p:nvPr/>
          </p:nvSpPr>
          <p:spPr>
            <a:xfrm>
              <a:off x="2746025" y="295382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26" y="1"/>
                  </a:moveTo>
                  <a:lnTo>
                    <a:pt x="424" y="9"/>
                  </a:lnTo>
                  <a:lnTo>
                    <a:pt x="322" y="34"/>
                  </a:lnTo>
                  <a:lnTo>
                    <a:pt x="238" y="85"/>
                  </a:lnTo>
                  <a:lnTo>
                    <a:pt x="153" y="145"/>
                  </a:lnTo>
                  <a:lnTo>
                    <a:pt x="119" y="187"/>
                  </a:lnTo>
                  <a:lnTo>
                    <a:pt x="94" y="229"/>
                  </a:lnTo>
                  <a:lnTo>
                    <a:pt x="60" y="272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6"/>
                  </a:lnTo>
                  <a:lnTo>
                    <a:pt x="9" y="627"/>
                  </a:lnTo>
                  <a:lnTo>
                    <a:pt x="34" y="729"/>
                  </a:lnTo>
                  <a:lnTo>
                    <a:pt x="85" y="814"/>
                  </a:lnTo>
                  <a:lnTo>
                    <a:pt x="153" y="898"/>
                  </a:lnTo>
                  <a:lnTo>
                    <a:pt x="187" y="932"/>
                  </a:lnTo>
                  <a:lnTo>
                    <a:pt x="229" y="966"/>
                  </a:lnTo>
                  <a:lnTo>
                    <a:pt x="271" y="992"/>
                  </a:lnTo>
                  <a:lnTo>
                    <a:pt x="322" y="1017"/>
                  </a:lnTo>
                  <a:lnTo>
                    <a:pt x="2008" y="1711"/>
                  </a:lnTo>
                  <a:lnTo>
                    <a:pt x="2058" y="1728"/>
                  </a:lnTo>
                  <a:lnTo>
                    <a:pt x="2109" y="1745"/>
                  </a:lnTo>
                  <a:lnTo>
                    <a:pt x="2211" y="1754"/>
                  </a:lnTo>
                  <a:lnTo>
                    <a:pt x="2287" y="1745"/>
                  </a:lnTo>
                  <a:lnTo>
                    <a:pt x="2363" y="1737"/>
                  </a:lnTo>
                  <a:lnTo>
                    <a:pt x="2431" y="1703"/>
                  </a:lnTo>
                  <a:lnTo>
                    <a:pt x="2499" y="1669"/>
                  </a:lnTo>
                  <a:lnTo>
                    <a:pt x="2567" y="1618"/>
                  </a:lnTo>
                  <a:lnTo>
                    <a:pt x="2617" y="1567"/>
                  </a:lnTo>
                  <a:lnTo>
                    <a:pt x="2660" y="1500"/>
                  </a:lnTo>
                  <a:lnTo>
                    <a:pt x="2702" y="1432"/>
                  </a:lnTo>
                  <a:lnTo>
                    <a:pt x="2719" y="1381"/>
                  </a:lnTo>
                  <a:lnTo>
                    <a:pt x="2728" y="1330"/>
                  </a:lnTo>
                  <a:lnTo>
                    <a:pt x="2736" y="1271"/>
                  </a:lnTo>
                  <a:lnTo>
                    <a:pt x="2744" y="1220"/>
                  </a:lnTo>
                  <a:lnTo>
                    <a:pt x="2728" y="1119"/>
                  </a:lnTo>
                  <a:lnTo>
                    <a:pt x="2702" y="1025"/>
                  </a:lnTo>
                  <a:lnTo>
                    <a:pt x="2651" y="932"/>
                  </a:lnTo>
                  <a:lnTo>
                    <a:pt x="2592" y="856"/>
                  </a:lnTo>
                  <a:lnTo>
                    <a:pt x="2550" y="822"/>
                  </a:lnTo>
                  <a:lnTo>
                    <a:pt x="2507" y="788"/>
                  </a:lnTo>
                  <a:lnTo>
                    <a:pt x="2465" y="763"/>
                  </a:lnTo>
                  <a:lnTo>
                    <a:pt x="2414" y="737"/>
                  </a:lnTo>
                  <a:lnTo>
                    <a:pt x="729" y="34"/>
                  </a:lnTo>
                  <a:lnTo>
                    <a:pt x="678" y="18"/>
                  </a:lnTo>
                  <a:lnTo>
                    <a:pt x="627" y="9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9"/>
            <p:cNvSpPr/>
            <p:nvPr/>
          </p:nvSpPr>
          <p:spPr>
            <a:xfrm>
              <a:off x="2746025" y="295382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14" y="737"/>
                  </a:moveTo>
                  <a:lnTo>
                    <a:pt x="729" y="34"/>
                  </a:lnTo>
                  <a:lnTo>
                    <a:pt x="729" y="34"/>
                  </a:lnTo>
                  <a:lnTo>
                    <a:pt x="678" y="18"/>
                  </a:lnTo>
                  <a:lnTo>
                    <a:pt x="627" y="9"/>
                  </a:lnTo>
                  <a:lnTo>
                    <a:pt x="576" y="1"/>
                  </a:lnTo>
                  <a:lnTo>
                    <a:pt x="526" y="1"/>
                  </a:lnTo>
                  <a:lnTo>
                    <a:pt x="424" y="9"/>
                  </a:lnTo>
                  <a:lnTo>
                    <a:pt x="322" y="34"/>
                  </a:lnTo>
                  <a:lnTo>
                    <a:pt x="238" y="85"/>
                  </a:lnTo>
                  <a:lnTo>
                    <a:pt x="153" y="145"/>
                  </a:lnTo>
                  <a:lnTo>
                    <a:pt x="119" y="187"/>
                  </a:lnTo>
                  <a:lnTo>
                    <a:pt x="94" y="229"/>
                  </a:lnTo>
                  <a:lnTo>
                    <a:pt x="60" y="272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6"/>
                  </a:lnTo>
                  <a:lnTo>
                    <a:pt x="9" y="627"/>
                  </a:lnTo>
                  <a:lnTo>
                    <a:pt x="34" y="729"/>
                  </a:lnTo>
                  <a:lnTo>
                    <a:pt x="85" y="814"/>
                  </a:lnTo>
                  <a:lnTo>
                    <a:pt x="153" y="898"/>
                  </a:lnTo>
                  <a:lnTo>
                    <a:pt x="187" y="932"/>
                  </a:lnTo>
                  <a:lnTo>
                    <a:pt x="229" y="966"/>
                  </a:lnTo>
                  <a:lnTo>
                    <a:pt x="271" y="992"/>
                  </a:lnTo>
                  <a:lnTo>
                    <a:pt x="322" y="1017"/>
                  </a:lnTo>
                  <a:lnTo>
                    <a:pt x="2008" y="1711"/>
                  </a:lnTo>
                  <a:lnTo>
                    <a:pt x="2008" y="1711"/>
                  </a:lnTo>
                  <a:lnTo>
                    <a:pt x="2058" y="1728"/>
                  </a:lnTo>
                  <a:lnTo>
                    <a:pt x="2109" y="1745"/>
                  </a:lnTo>
                  <a:lnTo>
                    <a:pt x="2211" y="1754"/>
                  </a:lnTo>
                  <a:lnTo>
                    <a:pt x="2211" y="1754"/>
                  </a:lnTo>
                  <a:lnTo>
                    <a:pt x="2287" y="1745"/>
                  </a:lnTo>
                  <a:lnTo>
                    <a:pt x="2363" y="1737"/>
                  </a:lnTo>
                  <a:lnTo>
                    <a:pt x="2431" y="1703"/>
                  </a:lnTo>
                  <a:lnTo>
                    <a:pt x="2499" y="1669"/>
                  </a:lnTo>
                  <a:lnTo>
                    <a:pt x="2567" y="1618"/>
                  </a:lnTo>
                  <a:lnTo>
                    <a:pt x="2617" y="1567"/>
                  </a:lnTo>
                  <a:lnTo>
                    <a:pt x="2660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19" y="1381"/>
                  </a:lnTo>
                  <a:lnTo>
                    <a:pt x="2728" y="1330"/>
                  </a:lnTo>
                  <a:lnTo>
                    <a:pt x="2736" y="1271"/>
                  </a:lnTo>
                  <a:lnTo>
                    <a:pt x="2744" y="1220"/>
                  </a:lnTo>
                  <a:lnTo>
                    <a:pt x="2728" y="1119"/>
                  </a:lnTo>
                  <a:lnTo>
                    <a:pt x="2702" y="1025"/>
                  </a:lnTo>
                  <a:lnTo>
                    <a:pt x="2651" y="932"/>
                  </a:lnTo>
                  <a:lnTo>
                    <a:pt x="2592" y="856"/>
                  </a:lnTo>
                  <a:lnTo>
                    <a:pt x="2550" y="822"/>
                  </a:lnTo>
                  <a:lnTo>
                    <a:pt x="2507" y="788"/>
                  </a:lnTo>
                  <a:lnTo>
                    <a:pt x="2465" y="763"/>
                  </a:lnTo>
                  <a:lnTo>
                    <a:pt x="2414" y="737"/>
                  </a:lnTo>
                  <a:lnTo>
                    <a:pt x="2414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9"/>
            <p:cNvSpPr/>
            <p:nvPr/>
          </p:nvSpPr>
          <p:spPr>
            <a:xfrm>
              <a:off x="2806375" y="29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9"/>
            <p:cNvSpPr/>
            <p:nvPr/>
          </p:nvSpPr>
          <p:spPr>
            <a:xfrm>
              <a:off x="2509950" y="3043825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0"/>
                  </a:moveTo>
                  <a:lnTo>
                    <a:pt x="1126" y="17"/>
                  </a:lnTo>
                  <a:lnTo>
                    <a:pt x="1033" y="42"/>
                  </a:lnTo>
                  <a:lnTo>
                    <a:pt x="940" y="93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7"/>
                  </a:lnTo>
                  <a:lnTo>
                    <a:pt x="771" y="280"/>
                  </a:lnTo>
                  <a:lnTo>
                    <a:pt x="745" y="330"/>
                  </a:lnTo>
                  <a:lnTo>
                    <a:pt x="42" y="2016"/>
                  </a:lnTo>
                  <a:lnTo>
                    <a:pt x="25" y="2067"/>
                  </a:lnTo>
                  <a:lnTo>
                    <a:pt x="17" y="2117"/>
                  </a:lnTo>
                  <a:lnTo>
                    <a:pt x="9" y="2168"/>
                  </a:lnTo>
                  <a:lnTo>
                    <a:pt x="0" y="2219"/>
                  </a:lnTo>
                  <a:lnTo>
                    <a:pt x="17" y="2321"/>
                  </a:lnTo>
                  <a:lnTo>
                    <a:pt x="42" y="2422"/>
                  </a:lnTo>
                  <a:lnTo>
                    <a:pt x="93" y="2507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1"/>
                  </a:lnTo>
                  <a:lnTo>
                    <a:pt x="280" y="2685"/>
                  </a:lnTo>
                  <a:lnTo>
                    <a:pt x="330" y="2702"/>
                  </a:lnTo>
                  <a:lnTo>
                    <a:pt x="381" y="2727"/>
                  </a:lnTo>
                  <a:lnTo>
                    <a:pt x="432" y="2736"/>
                  </a:lnTo>
                  <a:lnTo>
                    <a:pt x="534" y="2744"/>
                  </a:lnTo>
                  <a:lnTo>
                    <a:pt x="610" y="2744"/>
                  </a:lnTo>
                  <a:lnTo>
                    <a:pt x="686" y="2727"/>
                  </a:lnTo>
                  <a:lnTo>
                    <a:pt x="754" y="2693"/>
                  </a:lnTo>
                  <a:lnTo>
                    <a:pt x="822" y="2659"/>
                  </a:lnTo>
                  <a:lnTo>
                    <a:pt x="889" y="2609"/>
                  </a:lnTo>
                  <a:lnTo>
                    <a:pt x="940" y="2558"/>
                  </a:lnTo>
                  <a:lnTo>
                    <a:pt x="983" y="2490"/>
                  </a:lnTo>
                  <a:lnTo>
                    <a:pt x="1025" y="2422"/>
                  </a:lnTo>
                  <a:lnTo>
                    <a:pt x="1719" y="737"/>
                  </a:lnTo>
                  <a:lnTo>
                    <a:pt x="1736" y="686"/>
                  </a:lnTo>
                  <a:lnTo>
                    <a:pt x="1753" y="635"/>
                  </a:lnTo>
                  <a:lnTo>
                    <a:pt x="1762" y="584"/>
                  </a:lnTo>
                  <a:lnTo>
                    <a:pt x="1762" y="534"/>
                  </a:lnTo>
                  <a:lnTo>
                    <a:pt x="1753" y="432"/>
                  </a:lnTo>
                  <a:lnTo>
                    <a:pt x="1719" y="330"/>
                  </a:lnTo>
                  <a:lnTo>
                    <a:pt x="1677" y="237"/>
                  </a:lnTo>
                  <a:lnTo>
                    <a:pt x="1609" y="161"/>
                  </a:lnTo>
                  <a:lnTo>
                    <a:pt x="1575" y="127"/>
                  </a:lnTo>
                  <a:lnTo>
                    <a:pt x="1533" y="93"/>
                  </a:lnTo>
                  <a:lnTo>
                    <a:pt x="1482" y="68"/>
                  </a:lnTo>
                  <a:lnTo>
                    <a:pt x="1440" y="42"/>
                  </a:lnTo>
                  <a:lnTo>
                    <a:pt x="1389" y="25"/>
                  </a:lnTo>
                  <a:lnTo>
                    <a:pt x="1330" y="17"/>
                  </a:lnTo>
                  <a:lnTo>
                    <a:pt x="1279" y="9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9"/>
            <p:cNvSpPr/>
            <p:nvPr/>
          </p:nvSpPr>
          <p:spPr>
            <a:xfrm>
              <a:off x="2509950" y="3043825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1440" y="42"/>
                  </a:moveTo>
                  <a:lnTo>
                    <a:pt x="1440" y="42"/>
                  </a:lnTo>
                  <a:lnTo>
                    <a:pt x="1389" y="25"/>
                  </a:lnTo>
                  <a:lnTo>
                    <a:pt x="1330" y="17"/>
                  </a:lnTo>
                  <a:lnTo>
                    <a:pt x="1279" y="9"/>
                  </a:lnTo>
                  <a:lnTo>
                    <a:pt x="1228" y="0"/>
                  </a:lnTo>
                  <a:lnTo>
                    <a:pt x="1126" y="17"/>
                  </a:lnTo>
                  <a:lnTo>
                    <a:pt x="1033" y="42"/>
                  </a:lnTo>
                  <a:lnTo>
                    <a:pt x="940" y="93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7"/>
                  </a:lnTo>
                  <a:lnTo>
                    <a:pt x="771" y="280"/>
                  </a:lnTo>
                  <a:lnTo>
                    <a:pt x="745" y="330"/>
                  </a:lnTo>
                  <a:lnTo>
                    <a:pt x="42" y="2016"/>
                  </a:lnTo>
                  <a:lnTo>
                    <a:pt x="42" y="2016"/>
                  </a:lnTo>
                  <a:lnTo>
                    <a:pt x="25" y="2067"/>
                  </a:lnTo>
                  <a:lnTo>
                    <a:pt x="17" y="2117"/>
                  </a:lnTo>
                  <a:lnTo>
                    <a:pt x="9" y="2168"/>
                  </a:lnTo>
                  <a:lnTo>
                    <a:pt x="0" y="2219"/>
                  </a:lnTo>
                  <a:lnTo>
                    <a:pt x="17" y="2321"/>
                  </a:lnTo>
                  <a:lnTo>
                    <a:pt x="42" y="2422"/>
                  </a:lnTo>
                  <a:lnTo>
                    <a:pt x="93" y="2507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1"/>
                  </a:lnTo>
                  <a:lnTo>
                    <a:pt x="280" y="2685"/>
                  </a:lnTo>
                  <a:lnTo>
                    <a:pt x="330" y="2702"/>
                  </a:lnTo>
                  <a:lnTo>
                    <a:pt x="330" y="2702"/>
                  </a:lnTo>
                  <a:lnTo>
                    <a:pt x="381" y="2727"/>
                  </a:lnTo>
                  <a:lnTo>
                    <a:pt x="432" y="2736"/>
                  </a:lnTo>
                  <a:lnTo>
                    <a:pt x="534" y="2744"/>
                  </a:lnTo>
                  <a:lnTo>
                    <a:pt x="534" y="2744"/>
                  </a:lnTo>
                  <a:lnTo>
                    <a:pt x="610" y="2744"/>
                  </a:lnTo>
                  <a:lnTo>
                    <a:pt x="686" y="2727"/>
                  </a:lnTo>
                  <a:lnTo>
                    <a:pt x="754" y="2693"/>
                  </a:lnTo>
                  <a:lnTo>
                    <a:pt x="822" y="2659"/>
                  </a:lnTo>
                  <a:lnTo>
                    <a:pt x="889" y="2609"/>
                  </a:lnTo>
                  <a:lnTo>
                    <a:pt x="940" y="2558"/>
                  </a:lnTo>
                  <a:lnTo>
                    <a:pt x="983" y="2490"/>
                  </a:lnTo>
                  <a:lnTo>
                    <a:pt x="1025" y="2422"/>
                  </a:lnTo>
                  <a:lnTo>
                    <a:pt x="1719" y="737"/>
                  </a:lnTo>
                  <a:lnTo>
                    <a:pt x="1719" y="737"/>
                  </a:lnTo>
                  <a:lnTo>
                    <a:pt x="1736" y="686"/>
                  </a:lnTo>
                  <a:lnTo>
                    <a:pt x="1753" y="635"/>
                  </a:lnTo>
                  <a:lnTo>
                    <a:pt x="1762" y="584"/>
                  </a:lnTo>
                  <a:lnTo>
                    <a:pt x="1762" y="534"/>
                  </a:lnTo>
                  <a:lnTo>
                    <a:pt x="1753" y="432"/>
                  </a:lnTo>
                  <a:lnTo>
                    <a:pt x="1719" y="330"/>
                  </a:lnTo>
                  <a:lnTo>
                    <a:pt x="1677" y="237"/>
                  </a:lnTo>
                  <a:lnTo>
                    <a:pt x="1609" y="161"/>
                  </a:lnTo>
                  <a:lnTo>
                    <a:pt x="1575" y="127"/>
                  </a:lnTo>
                  <a:lnTo>
                    <a:pt x="1533" y="93"/>
                  </a:lnTo>
                  <a:lnTo>
                    <a:pt x="1482" y="68"/>
                  </a:lnTo>
                  <a:lnTo>
                    <a:pt x="1440" y="42"/>
                  </a:lnTo>
                  <a:lnTo>
                    <a:pt x="1440" y="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9"/>
            <p:cNvSpPr/>
            <p:nvPr/>
          </p:nvSpPr>
          <p:spPr>
            <a:xfrm>
              <a:off x="2545925" y="3044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9"/>
            <p:cNvSpPr/>
            <p:nvPr/>
          </p:nvSpPr>
          <p:spPr>
            <a:xfrm>
              <a:off x="2395175" y="2807950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34" y="0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128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18" y="432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5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38" y="966"/>
                  </a:lnTo>
                  <a:lnTo>
                    <a:pt x="280" y="1000"/>
                  </a:lnTo>
                  <a:lnTo>
                    <a:pt x="331" y="1016"/>
                  </a:lnTo>
                  <a:lnTo>
                    <a:pt x="2016" y="1719"/>
                  </a:lnTo>
                  <a:lnTo>
                    <a:pt x="2067" y="1736"/>
                  </a:lnTo>
                  <a:lnTo>
                    <a:pt x="2118" y="1753"/>
                  </a:lnTo>
                  <a:lnTo>
                    <a:pt x="2220" y="1762"/>
                  </a:lnTo>
                  <a:lnTo>
                    <a:pt x="2296" y="1753"/>
                  </a:lnTo>
                  <a:lnTo>
                    <a:pt x="2372" y="1736"/>
                  </a:lnTo>
                  <a:lnTo>
                    <a:pt x="2440" y="1711"/>
                  </a:lnTo>
                  <a:lnTo>
                    <a:pt x="2508" y="1677"/>
                  </a:lnTo>
                  <a:lnTo>
                    <a:pt x="2567" y="1626"/>
                  </a:lnTo>
                  <a:lnTo>
                    <a:pt x="2626" y="1567"/>
                  </a:lnTo>
                  <a:lnTo>
                    <a:pt x="2669" y="1508"/>
                  </a:lnTo>
                  <a:lnTo>
                    <a:pt x="2702" y="1431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8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40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96"/>
                  </a:lnTo>
                  <a:lnTo>
                    <a:pt x="2465" y="762"/>
                  </a:lnTo>
                  <a:lnTo>
                    <a:pt x="2423" y="745"/>
                  </a:lnTo>
                  <a:lnTo>
                    <a:pt x="738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9"/>
            <p:cNvSpPr/>
            <p:nvPr/>
          </p:nvSpPr>
          <p:spPr>
            <a:xfrm>
              <a:off x="2395175" y="2807950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16"/>
                  </a:moveTo>
                  <a:lnTo>
                    <a:pt x="2016" y="1719"/>
                  </a:lnTo>
                  <a:lnTo>
                    <a:pt x="2016" y="1719"/>
                  </a:lnTo>
                  <a:lnTo>
                    <a:pt x="2067" y="1736"/>
                  </a:lnTo>
                  <a:lnTo>
                    <a:pt x="2118" y="1753"/>
                  </a:lnTo>
                  <a:lnTo>
                    <a:pt x="2220" y="1762"/>
                  </a:lnTo>
                  <a:lnTo>
                    <a:pt x="2220" y="1762"/>
                  </a:lnTo>
                  <a:lnTo>
                    <a:pt x="2296" y="1753"/>
                  </a:lnTo>
                  <a:lnTo>
                    <a:pt x="2372" y="1736"/>
                  </a:lnTo>
                  <a:lnTo>
                    <a:pt x="2440" y="1711"/>
                  </a:lnTo>
                  <a:lnTo>
                    <a:pt x="2508" y="1677"/>
                  </a:lnTo>
                  <a:lnTo>
                    <a:pt x="2567" y="1626"/>
                  </a:lnTo>
                  <a:lnTo>
                    <a:pt x="2626" y="1567"/>
                  </a:lnTo>
                  <a:lnTo>
                    <a:pt x="2669" y="1508"/>
                  </a:lnTo>
                  <a:lnTo>
                    <a:pt x="2702" y="1431"/>
                  </a:lnTo>
                  <a:lnTo>
                    <a:pt x="2702" y="1431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8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40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96"/>
                  </a:lnTo>
                  <a:lnTo>
                    <a:pt x="2465" y="762"/>
                  </a:lnTo>
                  <a:lnTo>
                    <a:pt x="2423" y="745"/>
                  </a:lnTo>
                  <a:lnTo>
                    <a:pt x="738" y="43"/>
                  </a:lnTo>
                  <a:lnTo>
                    <a:pt x="738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0"/>
                  </a:lnTo>
                  <a:lnTo>
                    <a:pt x="534" y="0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128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18" y="432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5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38" y="966"/>
                  </a:lnTo>
                  <a:lnTo>
                    <a:pt x="280" y="1000"/>
                  </a:lnTo>
                  <a:lnTo>
                    <a:pt x="331" y="1016"/>
                  </a:lnTo>
                  <a:lnTo>
                    <a:pt x="331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9"/>
            <p:cNvSpPr/>
            <p:nvPr/>
          </p:nvSpPr>
          <p:spPr>
            <a:xfrm>
              <a:off x="2403425" y="283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9"/>
            <p:cNvSpPr/>
            <p:nvPr/>
          </p:nvSpPr>
          <p:spPr>
            <a:xfrm>
              <a:off x="2746025" y="280837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2219" y="0"/>
                  </a:moveTo>
                  <a:lnTo>
                    <a:pt x="2169" y="9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6" y="42"/>
                  </a:lnTo>
                  <a:lnTo>
                    <a:pt x="331" y="737"/>
                  </a:lnTo>
                  <a:lnTo>
                    <a:pt x="280" y="762"/>
                  </a:lnTo>
                  <a:lnTo>
                    <a:pt x="238" y="788"/>
                  </a:lnTo>
                  <a:lnTo>
                    <a:pt x="195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17" y="1118"/>
                  </a:lnTo>
                  <a:lnTo>
                    <a:pt x="0" y="1220"/>
                  </a:lnTo>
                  <a:lnTo>
                    <a:pt x="9" y="1279"/>
                  </a:lnTo>
                  <a:lnTo>
                    <a:pt x="17" y="1330"/>
                  </a:lnTo>
                  <a:lnTo>
                    <a:pt x="26" y="1381"/>
                  </a:lnTo>
                  <a:lnTo>
                    <a:pt x="43" y="1431"/>
                  </a:lnTo>
                  <a:lnTo>
                    <a:pt x="77" y="1499"/>
                  </a:lnTo>
                  <a:lnTo>
                    <a:pt x="127" y="1567"/>
                  </a:lnTo>
                  <a:lnTo>
                    <a:pt x="178" y="1626"/>
                  </a:lnTo>
                  <a:lnTo>
                    <a:pt x="246" y="1669"/>
                  </a:lnTo>
                  <a:lnTo>
                    <a:pt x="305" y="1711"/>
                  </a:lnTo>
                  <a:lnTo>
                    <a:pt x="382" y="1736"/>
                  </a:lnTo>
                  <a:lnTo>
                    <a:pt x="458" y="1753"/>
                  </a:lnTo>
                  <a:lnTo>
                    <a:pt x="534" y="1762"/>
                  </a:lnTo>
                  <a:lnTo>
                    <a:pt x="636" y="1745"/>
                  </a:lnTo>
                  <a:lnTo>
                    <a:pt x="686" y="1736"/>
                  </a:lnTo>
                  <a:lnTo>
                    <a:pt x="737" y="1719"/>
                  </a:lnTo>
                  <a:lnTo>
                    <a:pt x="2423" y="1025"/>
                  </a:lnTo>
                  <a:lnTo>
                    <a:pt x="2473" y="999"/>
                  </a:lnTo>
                  <a:lnTo>
                    <a:pt x="2516" y="974"/>
                  </a:lnTo>
                  <a:lnTo>
                    <a:pt x="2558" y="940"/>
                  </a:lnTo>
                  <a:lnTo>
                    <a:pt x="2592" y="906"/>
                  </a:lnTo>
                  <a:lnTo>
                    <a:pt x="2660" y="822"/>
                  </a:lnTo>
                  <a:lnTo>
                    <a:pt x="2711" y="737"/>
                  </a:lnTo>
                  <a:lnTo>
                    <a:pt x="2736" y="635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32"/>
                  </a:lnTo>
                  <a:lnTo>
                    <a:pt x="2728" y="381"/>
                  </a:lnTo>
                  <a:lnTo>
                    <a:pt x="2711" y="330"/>
                  </a:lnTo>
                  <a:lnTo>
                    <a:pt x="2685" y="280"/>
                  </a:lnTo>
                  <a:lnTo>
                    <a:pt x="2660" y="237"/>
                  </a:lnTo>
                  <a:lnTo>
                    <a:pt x="2626" y="195"/>
                  </a:lnTo>
                  <a:lnTo>
                    <a:pt x="2592" y="153"/>
                  </a:lnTo>
                  <a:lnTo>
                    <a:pt x="2507" y="93"/>
                  </a:lnTo>
                  <a:lnTo>
                    <a:pt x="2423" y="42"/>
                  </a:lnTo>
                  <a:lnTo>
                    <a:pt x="2321" y="1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9"/>
            <p:cNvSpPr/>
            <p:nvPr/>
          </p:nvSpPr>
          <p:spPr>
            <a:xfrm>
              <a:off x="2746025" y="280837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43" y="1431"/>
                  </a:moveTo>
                  <a:lnTo>
                    <a:pt x="43" y="1431"/>
                  </a:lnTo>
                  <a:lnTo>
                    <a:pt x="77" y="1499"/>
                  </a:lnTo>
                  <a:lnTo>
                    <a:pt x="127" y="1567"/>
                  </a:lnTo>
                  <a:lnTo>
                    <a:pt x="178" y="1626"/>
                  </a:lnTo>
                  <a:lnTo>
                    <a:pt x="246" y="1669"/>
                  </a:lnTo>
                  <a:lnTo>
                    <a:pt x="305" y="1711"/>
                  </a:lnTo>
                  <a:lnTo>
                    <a:pt x="382" y="1736"/>
                  </a:lnTo>
                  <a:lnTo>
                    <a:pt x="458" y="1753"/>
                  </a:lnTo>
                  <a:lnTo>
                    <a:pt x="534" y="1762"/>
                  </a:lnTo>
                  <a:lnTo>
                    <a:pt x="534" y="1762"/>
                  </a:lnTo>
                  <a:lnTo>
                    <a:pt x="636" y="1745"/>
                  </a:lnTo>
                  <a:lnTo>
                    <a:pt x="686" y="1736"/>
                  </a:lnTo>
                  <a:lnTo>
                    <a:pt x="737" y="1719"/>
                  </a:lnTo>
                  <a:lnTo>
                    <a:pt x="2423" y="1025"/>
                  </a:lnTo>
                  <a:lnTo>
                    <a:pt x="2423" y="1025"/>
                  </a:lnTo>
                  <a:lnTo>
                    <a:pt x="2473" y="999"/>
                  </a:lnTo>
                  <a:lnTo>
                    <a:pt x="2516" y="974"/>
                  </a:lnTo>
                  <a:lnTo>
                    <a:pt x="2558" y="940"/>
                  </a:lnTo>
                  <a:lnTo>
                    <a:pt x="2592" y="906"/>
                  </a:lnTo>
                  <a:lnTo>
                    <a:pt x="2660" y="822"/>
                  </a:lnTo>
                  <a:lnTo>
                    <a:pt x="2711" y="737"/>
                  </a:lnTo>
                  <a:lnTo>
                    <a:pt x="2736" y="635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32"/>
                  </a:lnTo>
                  <a:lnTo>
                    <a:pt x="2728" y="381"/>
                  </a:lnTo>
                  <a:lnTo>
                    <a:pt x="2711" y="330"/>
                  </a:lnTo>
                  <a:lnTo>
                    <a:pt x="2711" y="330"/>
                  </a:lnTo>
                  <a:lnTo>
                    <a:pt x="2685" y="280"/>
                  </a:lnTo>
                  <a:lnTo>
                    <a:pt x="2660" y="237"/>
                  </a:lnTo>
                  <a:lnTo>
                    <a:pt x="2626" y="195"/>
                  </a:lnTo>
                  <a:lnTo>
                    <a:pt x="2592" y="153"/>
                  </a:lnTo>
                  <a:lnTo>
                    <a:pt x="2507" y="93"/>
                  </a:lnTo>
                  <a:lnTo>
                    <a:pt x="2423" y="42"/>
                  </a:lnTo>
                  <a:lnTo>
                    <a:pt x="2321" y="17"/>
                  </a:lnTo>
                  <a:lnTo>
                    <a:pt x="2219" y="0"/>
                  </a:lnTo>
                  <a:lnTo>
                    <a:pt x="2169" y="9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6" y="42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2"/>
                  </a:lnTo>
                  <a:lnTo>
                    <a:pt x="238" y="788"/>
                  </a:lnTo>
                  <a:lnTo>
                    <a:pt x="195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17" y="1118"/>
                  </a:lnTo>
                  <a:lnTo>
                    <a:pt x="0" y="1220"/>
                  </a:lnTo>
                  <a:lnTo>
                    <a:pt x="9" y="1279"/>
                  </a:lnTo>
                  <a:lnTo>
                    <a:pt x="17" y="1330"/>
                  </a:lnTo>
                  <a:lnTo>
                    <a:pt x="26" y="1381"/>
                  </a:lnTo>
                  <a:lnTo>
                    <a:pt x="43" y="1431"/>
                  </a:lnTo>
                  <a:lnTo>
                    <a:pt x="43" y="14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9"/>
            <p:cNvSpPr/>
            <p:nvPr/>
          </p:nvSpPr>
          <p:spPr>
            <a:xfrm>
              <a:off x="2747075" y="2844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9"/>
            <p:cNvSpPr/>
            <p:nvPr/>
          </p:nvSpPr>
          <p:spPr>
            <a:xfrm>
              <a:off x="2655400" y="304402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2" y="26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38" y="94"/>
                  </a:lnTo>
                  <a:lnTo>
                    <a:pt x="195" y="128"/>
                  </a:lnTo>
                  <a:lnTo>
                    <a:pt x="153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1" y="526"/>
                  </a:lnTo>
                  <a:lnTo>
                    <a:pt x="1" y="576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71" y="2491"/>
                  </a:lnTo>
                  <a:lnTo>
                    <a:pt x="822" y="2558"/>
                  </a:lnTo>
                  <a:lnTo>
                    <a:pt x="873" y="2609"/>
                  </a:lnTo>
                  <a:lnTo>
                    <a:pt x="932" y="2660"/>
                  </a:lnTo>
                  <a:lnTo>
                    <a:pt x="1000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9" y="2745"/>
                  </a:lnTo>
                  <a:lnTo>
                    <a:pt x="1330" y="2736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74" y="2685"/>
                  </a:lnTo>
                  <a:lnTo>
                    <a:pt x="1525" y="2651"/>
                  </a:lnTo>
                  <a:lnTo>
                    <a:pt x="1567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4" y="2220"/>
                  </a:lnTo>
                  <a:lnTo>
                    <a:pt x="1754" y="2169"/>
                  </a:lnTo>
                  <a:lnTo>
                    <a:pt x="1745" y="2118"/>
                  </a:lnTo>
                  <a:lnTo>
                    <a:pt x="1737" y="2067"/>
                  </a:lnTo>
                  <a:lnTo>
                    <a:pt x="1720" y="2016"/>
                  </a:lnTo>
                  <a:lnTo>
                    <a:pt x="1017" y="331"/>
                  </a:lnTo>
                  <a:lnTo>
                    <a:pt x="1000" y="280"/>
                  </a:lnTo>
                  <a:lnTo>
                    <a:pt x="966" y="238"/>
                  </a:lnTo>
                  <a:lnTo>
                    <a:pt x="941" y="195"/>
                  </a:lnTo>
                  <a:lnTo>
                    <a:pt x="907" y="153"/>
                  </a:lnTo>
                  <a:lnTo>
                    <a:pt x="822" y="94"/>
                  </a:lnTo>
                  <a:lnTo>
                    <a:pt x="737" y="43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9"/>
            <p:cNvSpPr/>
            <p:nvPr/>
          </p:nvSpPr>
          <p:spPr>
            <a:xfrm>
              <a:off x="2655400" y="304402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1000" y="280"/>
                  </a:lnTo>
                  <a:lnTo>
                    <a:pt x="966" y="238"/>
                  </a:lnTo>
                  <a:lnTo>
                    <a:pt x="941" y="195"/>
                  </a:lnTo>
                  <a:lnTo>
                    <a:pt x="907" y="153"/>
                  </a:lnTo>
                  <a:lnTo>
                    <a:pt x="822" y="94"/>
                  </a:lnTo>
                  <a:lnTo>
                    <a:pt x="737" y="43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2" y="26"/>
                  </a:lnTo>
                  <a:lnTo>
                    <a:pt x="331" y="43"/>
                  </a:lnTo>
                  <a:lnTo>
                    <a:pt x="331" y="43"/>
                  </a:lnTo>
                  <a:lnTo>
                    <a:pt x="280" y="68"/>
                  </a:lnTo>
                  <a:lnTo>
                    <a:pt x="238" y="94"/>
                  </a:lnTo>
                  <a:lnTo>
                    <a:pt x="195" y="128"/>
                  </a:lnTo>
                  <a:lnTo>
                    <a:pt x="153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1" y="526"/>
                  </a:lnTo>
                  <a:lnTo>
                    <a:pt x="1" y="576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37" y="2414"/>
                  </a:lnTo>
                  <a:lnTo>
                    <a:pt x="771" y="2491"/>
                  </a:lnTo>
                  <a:lnTo>
                    <a:pt x="822" y="2558"/>
                  </a:lnTo>
                  <a:lnTo>
                    <a:pt x="873" y="2609"/>
                  </a:lnTo>
                  <a:lnTo>
                    <a:pt x="932" y="2660"/>
                  </a:lnTo>
                  <a:lnTo>
                    <a:pt x="1000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36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74" y="2685"/>
                  </a:lnTo>
                  <a:lnTo>
                    <a:pt x="1525" y="2651"/>
                  </a:lnTo>
                  <a:lnTo>
                    <a:pt x="1567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4" y="2220"/>
                  </a:lnTo>
                  <a:lnTo>
                    <a:pt x="1754" y="2169"/>
                  </a:lnTo>
                  <a:lnTo>
                    <a:pt x="1745" y="2118"/>
                  </a:lnTo>
                  <a:lnTo>
                    <a:pt x="1737" y="2067"/>
                  </a:lnTo>
                  <a:lnTo>
                    <a:pt x="1720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9"/>
            <p:cNvSpPr/>
            <p:nvPr/>
          </p:nvSpPr>
          <p:spPr>
            <a:xfrm>
              <a:off x="2680800" y="3052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9"/>
            <p:cNvSpPr/>
            <p:nvPr/>
          </p:nvSpPr>
          <p:spPr>
            <a:xfrm>
              <a:off x="2394975" y="2953400"/>
              <a:ext cx="68825" cy="43850"/>
            </a:xfrm>
            <a:custGeom>
              <a:avLst/>
              <a:gdLst/>
              <a:ahLst/>
              <a:cxnLst/>
              <a:rect l="l" t="t" r="r" b="b"/>
              <a:pathLst>
                <a:path w="2753" h="1754" extrusionOk="0">
                  <a:moveTo>
                    <a:pt x="2168" y="1"/>
                  </a:moveTo>
                  <a:lnTo>
                    <a:pt x="2118" y="9"/>
                  </a:lnTo>
                  <a:lnTo>
                    <a:pt x="2067" y="18"/>
                  </a:lnTo>
                  <a:lnTo>
                    <a:pt x="2016" y="43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7" y="788"/>
                  </a:lnTo>
                  <a:lnTo>
                    <a:pt x="195" y="814"/>
                  </a:lnTo>
                  <a:lnTo>
                    <a:pt x="161" y="848"/>
                  </a:lnTo>
                  <a:lnTo>
                    <a:pt x="93" y="932"/>
                  </a:lnTo>
                  <a:lnTo>
                    <a:pt x="43" y="1017"/>
                  </a:lnTo>
                  <a:lnTo>
                    <a:pt x="17" y="1119"/>
                  </a:lnTo>
                  <a:lnTo>
                    <a:pt x="0" y="1220"/>
                  </a:lnTo>
                  <a:lnTo>
                    <a:pt x="9" y="1271"/>
                  </a:lnTo>
                  <a:lnTo>
                    <a:pt x="17" y="1322"/>
                  </a:lnTo>
                  <a:lnTo>
                    <a:pt x="26" y="1373"/>
                  </a:lnTo>
                  <a:lnTo>
                    <a:pt x="43" y="1424"/>
                  </a:lnTo>
                  <a:lnTo>
                    <a:pt x="85" y="1500"/>
                  </a:lnTo>
                  <a:lnTo>
                    <a:pt x="127" y="1567"/>
                  </a:lnTo>
                  <a:lnTo>
                    <a:pt x="178" y="1618"/>
                  </a:lnTo>
                  <a:lnTo>
                    <a:pt x="246" y="1669"/>
                  </a:lnTo>
                  <a:lnTo>
                    <a:pt x="314" y="1703"/>
                  </a:lnTo>
                  <a:lnTo>
                    <a:pt x="381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37" y="1711"/>
                  </a:lnTo>
                  <a:lnTo>
                    <a:pt x="2422" y="1017"/>
                  </a:lnTo>
                  <a:lnTo>
                    <a:pt x="2473" y="992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10" y="729"/>
                  </a:lnTo>
                  <a:lnTo>
                    <a:pt x="2736" y="636"/>
                  </a:lnTo>
                  <a:lnTo>
                    <a:pt x="2753" y="534"/>
                  </a:lnTo>
                  <a:lnTo>
                    <a:pt x="2744" y="483"/>
                  </a:lnTo>
                  <a:lnTo>
                    <a:pt x="2736" y="433"/>
                  </a:lnTo>
                  <a:lnTo>
                    <a:pt x="2727" y="382"/>
                  </a:lnTo>
                  <a:lnTo>
                    <a:pt x="2710" y="322"/>
                  </a:lnTo>
                  <a:lnTo>
                    <a:pt x="2685" y="280"/>
                  </a:lnTo>
                  <a:lnTo>
                    <a:pt x="2660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16" y="85"/>
                  </a:lnTo>
                  <a:lnTo>
                    <a:pt x="2422" y="43"/>
                  </a:lnTo>
                  <a:lnTo>
                    <a:pt x="2329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39"/>
            <p:cNvSpPr/>
            <p:nvPr/>
          </p:nvSpPr>
          <p:spPr>
            <a:xfrm>
              <a:off x="2394975" y="2953400"/>
              <a:ext cx="68825" cy="43850"/>
            </a:xfrm>
            <a:custGeom>
              <a:avLst/>
              <a:gdLst/>
              <a:ahLst/>
              <a:cxnLst/>
              <a:rect l="l" t="t" r="r" b="b"/>
              <a:pathLst>
                <a:path w="2753" h="1754" fill="none" extrusionOk="0">
                  <a:moveTo>
                    <a:pt x="2710" y="322"/>
                  </a:moveTo>
                  <a:lnTo>
                    <a:pt x="2710" y="322"/>
                  </a:lnTo>
                  <a:lnTo>
                    <a:pt x="2685" y="280"/>
                  </a:lnTo>
                  <a:lnTo>
                    <a:pt x="2660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16" y="85"/>
                  </a:lnTo>
                  <a:lnTo>
                    <a:pt x="2422" y="43"/>
                  </a:lnTo>
                  <a:lnTo>
                    <a:pt x="2329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8" y="9"/>
                  </a:lnTo>
                  <a:lnTo>
                    <a:pt x="2067" y="18"/>
                  </a:lnTo>
                  <a:lnTo>
                    <a:pt x="2016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7" y="788"/>
                  </a:lnTo>
                  <a:lnTo>
                    <a:pt x="195" y="814"/>
                  </a:lnTo>
                  <a:lnTo>
                    <a:pt x="161" y="848"/>
                  </a:lnTo>
                  <a:lnTo>
                    <a:pt x="93" y="932"/>
                  </a:lnTo>
                  <a:lnTo>
                    <a:pt x="43" y="1017"/>
                  </a:lnTo>
                  <a:lnTo>
                    <a:pt x="17" y="1119"/>
                  </a:lnTo>
                  <a:lnTo>
                    <a:pt x="0" y="1220"/>
                  </a:lnTo>
                  <a:lnTo>
                    <a:pt x="9" y="1271"/>
                  </a:lnTo>
                  <a:lnTo>
                    <a:pt x="17" y="1322"/>
                  </a:lnTo>
                  <a:lnTo>
                    <a:pt x="26" y="1373"/>
                  </a:lnTo>
                  <a:lnTo>
                    <a:pt x="43" y="1424"/>
                  </a:lnTo>
                  <a:lnTo>
                    <a:pt x="43" y="1424"/>
                  </a:lnTo>
                  <a:lnTo>
                    <a:pt x="85" y="1500"/>
                  </a:lnTo>
                  <a:lnTo>
                    <a:pt x="127" y="1567"/>
                  </a:lnTo>
                  <a:lnTo>
                    <a:pt x="178" y="1618"/>
                  </a:lnTo>
                  <a:lnTo>
                    <a:pt x="246" y="1669"/>
                  </a:lnTo>
                  <a:lnTo>
                    <a:pt x="314" y="1703"/>
                  </a:lnTo>
                  <a:lnTo>
                    <a:pt x="381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37" y="1711"/>
                  </a:lnTo>
                  <a:lnTo>
                    <a:pt x="2422" y="1017"/>
                  </a:lnTo>
                  <a:lnTo>
                    <a:pt x="2422" y="1017"/>
                  </a:lnTo>
                  <a:lnTo>
                    <a:pt x="2473" y="992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10" y="729"/>
                  </a:lnTo>
                  <a:lnTo>
                    <a:pt x="2736" y="636"/>
                  </a:lnTo>
                  <a:lnTo>
                    <a:pt x="2753" y="534"/>
                  </a:lnTo>
                  <a:lnTo>
                    <a:pt x="2744" y="483"/>
                  </a:lnTo>
                  <a:lnTo>
                    <a:pt x="2736" y="433"/>
                  </a:lnTo>
                  <a:lnTo>
                    <a:pt x="2727" y="382"/>
                  </a:lnTo>
                  <a:lnTo>
                    <a:pt x="2710" y="322"/>
                  </a:lnTo>
                  <a:lnTo>
                    <a:pt x="2710" y="32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39"/>
            <p:cNvSpPr/>
            <p:nvPr/>
          </p:nvSpPr>
          <p:spPr>
            <a:xfrm>
              <a:off x="2462725" y="2961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39"/>
            <p:cNvSpPr/>
            <p:nvPr/>
          </p:nvSpPr>
          <p:spPr>
            <a:xfrm>
              <a:off x="2510575" y="269297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483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3"/>
                  </a:lnTo>
                  <a:lnTo>
                    <a:pt x="187" y="127"/>
                  </a:lnTo>
                  <a:lnTo>
                    <a:pt x="153" y="161"/>
                  </a:lnTo>
                  <a:lnTo>
                    <a:pt x="85" y="237"/>
                  </a:lnTo>
                  <a:lnTo>
                    <a:pt x="34" y="331"/>
                  </a:lnTo>
                  <a:lnTo>
                    <a:pt x="9" y="424"/>
                  </a:lnTo>
                  <a:lnTo>
                    <a:pt x="0" y="525"/>
                  </a:lnTo>
                  <a:lnTo>
                    <a:pt x="0" y="576"/>
                  </a:lnTo>
                  <a:lnTo>
                    <a:pt x="9" y="627"/>
                  </a:lnTo>
                  <a:lnTo>
                    <a:pt x="17" y="686"/>
                  </a:lnTo>
                  <a:lnTo>
                    <a:pt x="34" y="737"/>
                  </a:lnTo>
                  <a:lnTo>
                    <a:pt x="729" y="2423"/>
                  </a:lnTo>
                  <a:lnTo>
                    <a:pt x="771" y="2490"/>
                  </a:lnTo>
                  <a:lnTo>
                    <a:pt x="814" y="2558"/>
                  </a:lnTo>
                  <a:lnTo>
                    <a:pt x="873" y="2609"/>
                  </a:lnTo>
                  <a:lnTo>
                    <a:pt x="932" y="2660"/>
                  </a:lnTo>
                  <a:lnTo>
                    <a:pt x="1000" y="2694"/>
                  </a:lnTo>
                  <a:lnTo>
                    <a:pt x="1068" y="2727"/>
                  </a:lnTo>
                  <a:lnTo>
                    <a:pt x="1144" y="2744"/>
                  </a:lnTo>
                  <a:lnTo>
                    <a:pt x="1220" y="2744"/>
                  </a:lnTo>
                  <a:lnTo>
                    <a:pt x="1322" y="2736"/>
                  </a:lnTo>
                  <a:lnTo>
                    <a:pt x="1373" y="2727"/>
                  </a:lnTo>
                  <a:lnTo>
                    <a:pt x="1423" y="2702"/>
                  </a:lnTo>
                  <a:lnTo>
                    <a:pt x="1474" y="2685"/>
                  </a:lnTo>
                  <a:lnTo>
                    <a:pt x="1516" y="2651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0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4" y="2219"/>
                  </a:lnTo>
                  <a:lnTo>
                    <a:pt x="1754" y="2168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7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3"/>
                  </a:lnTo>
                  <a:lnTo>
                    <a:pt x="729" y="43"/>
                  </a:lnTo>
                  <a:lnTo>
                    <a:pt x="636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39"/>
            <p:cNvSpPr/>
            <p:nvPr/>
          </p:nvSpPr>
          <p:spPr>
            <a:xfrm>
              <a:off x="2510575" y="2692975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729" y="2423"/>
                  </a:moveTo>
                  <a:lnTo>
                    <a:pt x="729" y="2423"/>
                  </a:lnTo>
                  <a:lnTo>
                    <a:pt x="771" y="2490"/>
                  </a:lnTo>
                  <a:lnTo>
                    <a:pt x="814" y="2558"/>
                  </a:lnTo>
                  <a:lnTo>
                    <a:pt x="873" y="2609"/>
                  </a:lnTo>
                  <a:lnTo>
                    <a:pt x="932" y="2660"/>
                  </a:lnTo>
                  <a:lnTo>
                    <a:pt x="1000" y="2694"/>
                  </a:lnTo>
                  <a:lnTo>
                    <a:pt x="1068" y="2727"/>
                  </a:lnTo>
                  <a:lnTo>
                    <a:pt x="1144" y="2744"/>
                  </a:lnTo>
                  <a:lnTo>
                    <a:pt x="1220" y="2744"/>
                  </a:lnTo>
                  <a:lnTo>
                    <a:pt x="1220" y="2744"/>
                  </a:lnTo>
                  <a:lnTo>
                    <a:pt x="1322" y="2736"/>
                  </a:lnTo>
                  <a:lnTo>
                    <a:pt x="1373" y="2727"/>
                  </a:lnTo>
                  <a:lnTo>
                    <a:pt x="1423" y="2702"/>
                  </a:lnTo>
                  <a:lnTo>
                    <a:pt x="1423" y="2702"/>
                  </a:lnTo>
                  <a:lnTo>
                    <a:pt x="1474" y="2685"/>
                  </a:lnTo>
                  <a:lnTo>
                    <a:pt x="1516" y="2651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0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4" y="2219"/>
                  </a:lnTo>
                  <a:lnTo>
                    <a:pt x="1754" y="2168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7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3"/>
                  </a:lnTo>
                  <a:lnTo>
                    <a:pt x="729" y="43"/>
                  </a:lnTo>
                  <a:lnTo>
                    <a:pt x="636" y="9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3"/>
                  </a:lnTo>
                  <a:lnTo>
                    <a:pt x="187" y="127"/>
                  </a:lnTo>
                  <a:lnTo>
                    <a:pt x="153" y="161"/>
                  </a:lnTo>
                  <a:lnTo>
                    <a:pt x="85" y="237"/>
                  </a:lnTo>
                  <a:lnTo>
                    <a:pt x="34" y="331"/>
                  </a:lnTo>
                  <a:lnTo>
                    <a:pt x="9" y="424"/>
                  </a:lnTo>
                  <a:lnTo>
                    <a:pt x="0" y="525"/>
                  </a:lnTo>
                  <a:lnTo>
                    <a:pt x="0" y="576"/>
                  </a:lnTo>
                  <a:lnTo>
                    <a:pt x="9" y="627"/>
                  </a:lnTo>
                  <a:lnTo>
                    <a:pt x="17" y="686"/>
                  </a:lnTo>
                  <a:lnTo>
                    <a:pt x="34" y="737"/>
                  </a:lnTo>
                  <a:lnTo>
                    <a:pt x="729" y="2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9"/>
            <p:cNvSpPr/>
            <p:nvPr/>
          </p:nvSpPr>
          <p:spPr>
            <a:xfrm>
              <a:off x="2528775" y="275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9"/>
            <p:cNvSpPr/>
            <p:nvPr/>
          </p:nvSpPr>
          <p:spPr>
            <a:xfrm>
              <a:off x="2482200" y="2780200"/>
              <a:ext cx="245425" cy="244575"/>
            </a:xfrm>
            <a:custGeom>
              <a:avLst/>
              <a:gdLst/>
              <a:ahLst/>
              <a:cxnLst/>
              <a:rect l="l" t="t" r="r" b="b"/>
              <a:pathLst>
                <a:path w="9817" h="9783" extrusionOk="0">
                  <a:moveTo>
                    <a:pt x="4904" y="1"/>
                  </a:moveTo>
                  <a:lnTo>
                    <a:pt x="4659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82"/>
                  </a:lnTo>
                  <a:lnTo>
                    <a:pt x="2787" y="483"/>
                  </a:lnTo>
                  <a:lnTo>
                    <a:pt x="2575" y="594"/>
                  </a:lnTo>
                  <a:lnTo>
                    <a:pt x="2364" y="712"/>
                  </a:lnTo>
                  <a:lnTo>
                    <a:pt x="2169" y="839"/>
                  </a:lnTo>
                  <a:lnTo>
                    <a:pt x="1974" y="975"/>
                  </a:lnTo>
                  <a:lnTo>
                    <a:pt x="1788" y="1119"/>
                  </a:lnTo>
                  <a:lnTo>
                    <a:pt x="1610" y="1280"/>
                  </a:lnTo>
                  <a:lnTo>
                    <a:pt x="1440" y="1440"/>
                  </a:lnTo>
                  <a:lnTo>
                    <a:pt x="1279" y="1610"/>
                  </a:lnTo>
                  <a:lnTo>
                    <a:pt x="1127" y="1788"/>
                  </a:lnTo>
                  <a:lnTo>
                    <a:pt x="975" y="1974"/>
                  </a:lnTo>
                  <a:lnTo>
                    <a:pt x="839" y="2160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90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0"/>
                  </a:lnTo>
                  <a:lnTo>
                    <a:pt x="1" y="4904"/>
                  </a:lnTo>
                  <a:lnTo>
                    <a:pt x="9" y="5142"/>
                  </a:lnTo>
                  <a:lnTo>
                    <a:pt x="26" y="5370"/>
                  </a:lnTo>
                  <a:lnTo>
                    <a:pt x="51" y="5607"/>
                  </a:lnTo>
                  <a:lnTo>
                    <a:pt x="85" y="5828"/>
                  </a:lnTo>
                  <a:lnTo>
                    <a:pt x="136" y="6056"/>
                  </a:lnTo>
                  <a:lnTo>
                    <a:pt x="195" y="6268"/>
                  </a:lnTo>
                  <a:lnTo>
                    <a:pt x="263" y="6488"/>
                  </a:lnTo>
                  <a:lnTo>
                    <a:pt x="339" y="6700"/>
                  </a:lnTo>
                  <a:lnTo>
                    <a:pt x="424" y="6903"/>
                  </a:lnTo>
                  <a:lnTo>
                    <a:pt x="526" y="7107"/>
                  </a:lnTo>
                  <a:lnTo>
                    <a:pt x="627" y="7301"/>
                  </a:lnTo>
                  <a:lnTo>
                    <a:pt x="737" y="7488"/>
                  </a:lnTo>
                  <a:lnTo>
                    <a:pt x="856" y="7674"/>
                  </a:lnTo>
                  <a:lnTo>
                    <a:pt x="991" y="7852"/>
                  </a:lnTo>
                  <a:lnTo>
                    <a:pt x="1127" y="8030"/>
                  </a:lnTo>
                  <a:lnTo>
                    <a:pt x="1271" y="8191"/>
                  </a:lnTo>
                  <a:lnTo>
                    <a:pt x="1423" y="8352"/>
                  </a:lnTo>
                  <a:lnTo>
                    <a:pt x="1576" y="8504"/>
                  </a:lnTo>
                  <a:lnTo>
                    <a:pt x="1745" y="8648"/>
                  </a:lnTo>
                  <a:lnTo>
                    <a:pt x="1915" y="8792"/>
                  </a:lnTo>
                  <a:lnTo>
                    <a:pt x="2093" y="8919"/>
                  </a:lnTo>
                  <a:lnTo>
                    <a:pt x="2279" y="9046"/>
                  </a:lnTo>
                  <a:lnTo>
                    <a:pt x="2465" y="9156"/>
                  </a:lnTo>
                  <a:lnTo>
                    <a:pt x="2660" y="9266"/>
                  </a:lnTo>
                  <a:lnTo>
                    <a:pt x="2855" y="9359"/>
                  </a:lnTo>
                  <a:lnTo>
                    <a:pt x="3058" y="9453"/>
                  </a:lnTo>
                  <a:lnTo>
                    <a:pt x="3270" y="9529"/>
                  </a:lnTo>
                  <a:lnTo>
                    <a:pt x="3481" y="9605"/>
                  </a:lnTo>
                  <a:lnTo>
                    <a:pt x="3702" y="9664"/>
                  </a:lnTo>
                  <a:lnTo>
                    <a:pt x="3922" y="9715"/>
                  </a:lnTo>
                  <a:lnTo>
                    <a:pt x="4151" y="9757"/>
                  </a:lnTo>
                  <a:lnTo>
                    <a:pt x="4379" y="9783"/>
                  </a:lnTo>
                  <a:lnTo>
                    <a:pt x="4379" y="7462"/>
                  </a:lnTo>
                  <a:lnTo>
                    <a:pt x="4379" y="7403"/>
                  </a:lnTo>
                  <a:lnTo>
                    <a:pt x="4388" y="7352"/>
                  </a:lnTo>
                  <a:lnTo>
                    <a:pt x="4405" y="7301"/>
                  </a:lnTo>
                  <a:lnTo>
                    <a:pt x="4422" y="7250"/>
                  </a:lnTo>
                  <a:lnTo>
                    <a:pt x="4472" y="7166"/>
                  </a:lnTo>
                  <a:lnTo>
                    <a:pt x="4532" y="7090"/>
                  </a:lnTo>
                  <a:lnTo>
                    <a:pt x="4608" y="7022"/>
                  </a:lnTo>
                  <a:lnTo>
                    <a:pt x="4701" y="6971"/>
                  </a:lnTo>
                  <a:lnTo>
                    <a:pt x="4752" y="6954"/>
                  </a:lnTo>
                  <a:lnTo>
                    <a:pt x="4803" y="6937"/>
                  </a:lnTo>
                  <a:lnTo>
                    <a:pt x="4854" y="6937"/>
                  </a:lnTo>
                  <a:lnTo>
                    <a:pt x="4904" y="6929"/>
                  </a:lnTo>
                  <a:lnTo>
                    <a:pt x="4964" y="6937"/>
                  </a:lnTo>
                  <a:lnTo>
                    <a:pt x="5014" y="6937"/>
                  </a:lnTo>
                  <a:lnTo>
                    <a:pt x="5065" y="6954"/>
                  </a:lnTo>
                  <a:lnTo>
                    <a:pt x="5116" y="6971"/>
                  </a:lnTo>
                  <a:lnTo>
                    <a:pt x="5201" y="7022"/>
                  </a:lnTo>
                  <a:lnTo>
                    <a:pt x="5285" y="7090"/>
                  </a:lnTo>
                  <a:lnTo>
                    <a:pt x="5345" y="7166"/>
                  </a:lnTo>
                  <a:lnTo>
                    <a:pt x="5396" y="7250"/>
                  </a:lnTo>
                  <a:lnTo>
                    <a:pt x="5413" y="7301"/>
                  </a:lnTo>
                  <a:lnTo>
                    <a:pt x="5429" y="7352"/>
                  </a:lnTo>
                  <a:lnTo>
                    <a:pt x="5438" y="7403"/>
                  </a:lnTo>
                  <a:lnTo>
                    <a:pt x="5438" y="7462"/>
                  </a:lnTo>
                  <a:lnTo>
                    <a:pt x="5438" y="9783"/>
                  </a:lnTo>
                  <a:lnTo>
                    <a:pt x="5667" y="9757"/>
                  </a:lnTo>
                  <a:lnTo>
                    <a:pt x="5895" y="9715"/>
                  </a:lnTo>
                  <a:lnTo>
                    <a:pt x="6115" y="9664"/>
                  </a:lnTo>
                  <a:lnTo>
                    <a:pt x="6327" y="9605"/>
                  </a:lnTo>
                  <a:lnTo>
                    <a:pt x="6547" y="9529"/>
                  </a:lnTo>
                  <a:lnTo>
                    <a:pt x="6751" y="9453"/>
                  </a:lnTo>
                  <a:lnTo>
                    <a:pt x="6962" y="9359"/>
                  </a:lnTo>
                  <a:lnTo>
                    <a:pt x="7157" y="9266"/>
                  </a:lnTo>
                  <a:lnTo>
                    <a:pt x="7352" y="9156"/>
                  </a:lnTo>
                  <a:lnTo>
                    <a:pt x="7538" y="9046"/>
                  </a:lnTo>
                  <a:lnTo>
                    <a:pt x="7725" y="8919"/>
                  </a:lnTo>
                  <a:lnTo>
                    <a:pt x="7903" y="8792"/>
                  </a:lnTo>
                  <a:lnTo>
                    <a:pt x="8072" y="8648"/>
                  </a:lnTo>
                  <a:lnTo>
                    <a:pt x="8241" y="8504"/>
                  </a:lnTo>
                  <a:lnTo>
                    <a:pt x="8394" y="8352"/>
                  </a:lnTo>
                  <a:lnTo>
                    <a:pt x="8546" y="8191"/>
                  </a:lnTo>
                  <a:lnTo>
                    <a:pt x="8690" y="8030"/>
                  </a:lnTo>
                  <a:lnTo>
                    <a:pt x="8826" y="7852"/>
                  </a:lnTo>
                  <a:lnTo>
                    <a:pt x="8953" y="7674"/>
                  </a:lnTo>
                  <a:lnTo>
                    <a:pt x="9080" y="7488"/>
                  </a:lnTo>
                  <a:lnTo>
                    <a:pt x="9190" y="7301"/>
                  </a:lnTo>
                  <a:lnTo>
                    <a:pt x="9291" y="7107"/>
                  </a:lnTo>
                  <a:lnTo>
                    <a:pt x="9393" y="6903"/>
                  </a:lnTo>
                  <a:lnTo>
                    <a:pt x="9478" y="6700"/>
                  </a:lnTo>
                  <a:lnTo>
                    <a:pt x="9554" y="6488"/>
                  </a:lnTo>
                  <a:lnTo>
                    <a:pt x="9622" y="6268"/>
                  </a:lnTo>
                  <a:lnTo>
                    <a:pt x="9681" y="6056"/>
                  </a:lnTo>
                  <a:lnTo>
                    <a:pt x="9723" y="5828"/>
                  </a:lnTo>
                  <a:lnTo>
                    <a:pt x="9766" y="5607"/>
                  </a:lnTo>
                  <a:lnTo>
                    <a:pt x="9791" y="5370"/>
                  </a:lnTo>
                  <a:lnTo>
                    <a:pt x="9808" y="5142"/>
                  </a:lnTo>
                  <a:lnTo>
                    <a:pt x="9817" y="4904"/>
                  </a:lnTo>
                  <a:lnTo>
                    <a:pt x="9808" y="4650"/>
                  </a:lnTo>
                  <a:lnTo>
                    <a:pt x="9791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64" y="3685"/>
                  </a:lnTo>
                  <a:lnTo>
                    <a:pt x="9596" y="3448"/>
                  </a:lnTo>
                  <a:lnTo>
                    <a:pt x="9520" y="3219"/>
                  </a:lnTo>
                  <a:lnTo>
                    <a:pt x="9427" y="2999"/>
                  </a:lnTo>
                  <a:lnTo>
                    <a:pt x="9334" y="2779"/>
                  </a:lnTo>
                  <a:lnTo>
                    <a:pt x="9224" y="2567"/>
                  </a:lnTo>
                  <a:lnTo>
                    <a:pt x="9105" y="2364"/>
                  </a:lnTo>
                  <a:lnTo>
                    <a:pt x="8978" y="2160"/>
                  </a:lnTo>
                  <a:lnTo>
                    <a:pt x="8843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207" y="1280"/>
                  </a:lnTo>
                  <a:lnTo>
                    <a:pt x="8030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4" y="712"/>
                  </a:lnTo>
                  <a:lnTo>
                    <a:pt x="7242" y="594"/>
                  </a:lnTo>
                  <a:lnTo>
                    <a:pt x="7030" y="483"/>
                  </a:lnTo>
                  <a:lnTo>
                    <a:pt x="6818" y="382"/>
                  </a:lnTo>
                  <a:lnTo>
                    <a:pt x="6590" y="297"/>
                  </a:lnTo>
                  <a:lnTo>
                    <a:pt x="6370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58" y="60"/>
                  </a:lnTo>
                  <a:lnTo>
                    <a:pt x="5413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39"/>
            <p:cNvSpPr/>
            <p:nvPr/>
          </p:nvSpPr>
          <p:spPr>
            <a:xfrm>
              <a:off x="2482200" y="2780200"/>
              <a:ext cx="245425" cy="244575"/>
            </a:xfrm>
            <a:custGeom>
              <a:avLst/>
              <a:gdLst/>
              <a:ahLst/>
              <a:cxnLst/>
              <a:rect l="l" t="t" r="r" b="b"/>
              <a:pathLst>
                <a:path w="9817" h="9783" fill="none" extrusionOk="0">
                  <a:moveTo>
                    <a:pt x="4904" y="6929"/>
                  </a:moveTo>
                  <a:lnTo>
                    <a:pt x="4904" y="6929"/>
                  </a:lnTo>
                  <a:lnTo>
                    <a:pt x="4964" y="6937"/>
                  </a:lnTo>
                  <a:lnTo>
                    <a:pt x="5014" y="6937"/>
                  </a:lnTo>
                  <a:lnTo>
                    <a:pt x="5065" y="6954"/>
                  </a:lnTo>
                  <a:lnTo>
                    <a:pt x="5116" y="6971"/>
                  </a:lnTo>
                  <a:lnTo>
                    <a:pt x="5201" y="7022"/>
                  </a:lnTo>
                  <a:lnTo>
                    <a:pt x="5285" y="7090"/>
                  </a:lnTo>
                  <a:lnTo>
                    <a:pt x="5345" y="7166"/>
                  </a:lnTo>
                  <a:lnTo>
                    <a:pt x="5396" y="7250"/>
                  </a:lnTo>
                  <a:lnTo>
                    <a:pt x="5413" y="7301"/>
                  </a:lnTo>
                  <a:lnTo>
                    <a:pt x="5429" y="7352"/>
                  </a:lnTo>
                  <a:lnTo>
                    <a:pt x="5438" y="7403"/>
                  </a:lnTo>
                  <a:lnTo>
                    <a:pt x="5438" y="7462"/>
                  </a:lnTo>
                  <a:lnTo>
                    <a:pt x="5438" y="9783"/>
                  </a:lnTo>
                  <a:lnTo>
                    <a:pt x="5438" y="9783"/>
                  </a:lnTo>
                  <a:lnTo>
                    <a:pt x="5667" y="9757"/>
                  </a:lnTo>
                  <a:lnTo>
                    <a:pt x="5895" y="9715"/>
                  </a:lnTo>
                  <a:lnTo>
                    <a:pt x="6115" y="9664"/>
                  </a:lnTo>
                  <a:lnTo>
                    <a:pt x="6327" y="9605"/>
                  </a:lnTo>
                  <a:lnTo>
                    <a:pt x="6547" y="9529"/>
                  </a:lnTo>
                  <a:lnTo>
                    <a:pt x="6751" y="9453"/>
                  </a:lnTo>
                  <a:lnTo>
                    <a:pt x="6962" y="9359"/>
                  </a:lnTo>
                  <a:lnTo>
                    <a:pt x="7157" y="9266"/>
                  </a:lnTo>
                  <a:lnTo>
                    <a:pt x="7352" y="9156"/>
                  </a:lnTo>
                  <a:lnTo>
                    <a:pt x="7538" y="9046"/>
                  </a:lnTo>
                  <a:lnTo>
                    <a:pt x="7725" y="8919"/>
                  </a:lnTo>
                  <a:lnTo>
                    <a:pt x="7903" y="8792"/>
                  </a:lnTo>
                  <a:lnTo>
                    <a:pt x="8072" y="8648"/>
                  </a:lnTo>
                  <a:lnTo>
                    <a:pt x="8241" y="8504"/>
                  </a:lnTo>
                  <a:lnTo>
                    <a:pt x="8394" y="8352"/>
                  </a:lnTo>
                  <a:lnTo>
                    <a:pt x="8546" y="8191"/>
                  </a:lnTo>
                  <a:lnTo>
                    <a:pt x="8690" y="8030"/>
                  </a:lnTo>
                  <a:lnTo>
                    <a:pt x="8826" y="7852"/>
                  </a:lnTo>
                  <a:lnTo>
                    <a:pt x="8953" y="7674"/>
                  </a:lnTo>
                  <a:lnTo>
                    <a:pt x="9080" y="7488"/>
                  </a:lnTo>
                  <a:lnTo>
                    <a:pt x="9190" y="7301"/>
                  </a:lnTo>
                  <a:lnTo>
                    <a:pt x="9291" y="7107"/>
                  </a:lnTo>
                  <a:lnTo>
                    <a:pt x="9393" y="6903"/>
                  </a:lnTo>
                  <a:lnTo>
                    <a:pt x="9478" y="6700"/>
                  </a:lnTo>
                  <a:lnTo>
                    <a:pt x="9554" y="6488"/>
                  </a:lnTo>
                  <a:lnTo>
                    <a:pt x="9622" y="6268"/>
                  </a:lnTo>
                  <a:lnTo>
                    <a:pt x="9681" y="6056"/>
                  </a:lnTo>
                  <a:lnTo>
                    <a:pt x="9723" y="5828"/>
                  </a:lnTo>
                  <a:lnTo>
                    <a:pt x="9766" y="5607"/>
                  </a:lnTo>
                  <a:lnTo>
                    <a:pt x="9791" y="5370"/>
                  </a:lnTo>
                  <a:lnTo>
                    <a:pt x="9808" y="5142"/>
                  </a:lnTo>
                  <a:lnTo>
                    <a:pt x="9817" y="4904"/>
                  </a:lnTo>
                  <a:lnTo>
                    <a:pt x="9817" y="4904"/>
                  </a:lnTo>
                  <a:lnTo>
                    <a:pt x="9808" y="4650"/>
                  </a:lnTo>
                  <a:lnTo>
                    <a:pt x="9791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64" y="3685"/>
                  </a:lnTo>
                  <a:lnTo>
                    <a:pt x="9596" y="3448"/>
                  </a:lnTo>
                  <a:lnTo>
                    <a:pt x="9520" y="3219"/>
                  </a:lnTo>
                  <a:lnTo>
                    <a:pt x="9427" y="2999"/>
                  </a:lnTo>
                  <a:lnTo>
                    <a:pt x="9334" y="2779"/>
                  </a:lnTo>
                  <a:lnTo>
                    <a:pt x="9224" y="2567"/>
                  </a:lnTo>
                  <a:lnTo>
                    <a:pt x="9105" y="2364"/>
                  </a:lnTo>
                  <a:lnTo>
                    <a:pt x="8978" y="2160"/>
                  </a:lnTo>
                  <a:lnTo>
                    <a:pt x="8843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207" y="1280"/>
                  </a:lnTo>
                  <a:lnTo>
                    <a:pt x="8030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4" y="712"/>
                  </a:lnTo>
                  <a:lnTo>
                    <a:pt x="7242" y="594"/>
                  </a:lnTo>
                  <a:lnTo>
                    <a:pt x="7030" y="483"/>
                  </a:lnTo>
                  <a:lnTo>
                    <a:pt x="6818" y="382"/>
                  </a:lnTo>
                  <a:lnTo>
                    <a:pt x="6590" y="297"/>
                  </a:lnTo>
                  <a:lnTo>
                    <a:pt x="6370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58" y="60"/>
                  </a:lnTo>
                  <a:lnTo>
                    <a:pt x="5413" y="26"/>
                  </a:lnTo>
                  <a:lnTo>
                    <a:pt x="5158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4659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82"/>
                  </a:lnTo>
                  <a:lnTo>
                    <a:pt x="2787" y="483"/>
                  </a:lnTo>
                  <a:lnTo>
                    <a:pt x="2575" y="594"/>
                  </a:lnTo>
                  <a:lnTo>
                    <a:pt x="2364" y="712"/>
                  </a:lnTo>
                  <a:lnTo>
                    <a:pt x="2169" y="839"/>
                  </a:lnTo>
                  <a:lnTo>
                    <a:pt x="1974" y="975"/>
                  </a:lnTo>
                  <a:lnTo>
                    <a:pt x="1788" y="1119"/>
                  </a:lnTo>
                  <a:lnTo>
                    <a:pt x="1610" y="1280"/>
                  </a:lnTo>
                  <a:lnTo>
                    <a:pt x="1440" y="1440"/>
                  </a:lnTo>
                  <a:lnTo>
                    <a:pt x="1279" y="1610"/>
                  </a:lnTo>
                  <a:lnTo>
                    <a:pt x="1127" y="1788"/>
                  </a:lnTo>
                  <a:lnTo>
                    <a:pt x="975" y="1974"/>
                  </a:lnTo>
                  <a:lnTo>
                    <a:pt x="839" y="2160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90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0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42"/>
                  </a:lnTo>
                  <a:lnTo>
                    <a:pt x="26" y="5370"/>
                  </a:lnTo>
                  <a:lnTo>
                    <a:pt x="51" y="5607"/>
                  </a:lnTo>
                  <a:lnTo>
                    <a:pt x="85" y="5828"/>
                  </a:lnTo>
                  <a:lnTo>
                    <a:pt x="136" y="6056"/>
                  </a:lnTo>
                  <a:lnTo>
                    <a:pt x="195" y="6268"/>
                  </a:lnTo>
                  <a:lnTo>
                    <a:pt x="263" y="6488"/>
                  </a:lnTo>
                  <a:lnTo>
                    <a:pt x="339" y="6700"/>
                  </a:lnTo>
                  <a:lnTo>
                    <a:pt x="424" y="6903"/>
                  </a:lnTo>
                  <a:lnTo>
                    <a:pt x="526" y="7107"/>
                  </a:lnTo>
                  <a:lnTo>
                    <a:pt x="627" y="7301"/>
                  </a:lnTo>
                  <a:lnTo>
                    <a:pt x="737" y="7488"/>
                  </a:lnTo>
                  <a:lnTo>
                    <a:pt x="856" y="7674"/>
                  </a:lnTo>
                  <a:lnTo>
                    <a:pt x="991" y="7852"/>
                  </a:lnTo>
                  <a:lnTo>
                    <a:pt x="1127" y="8030"/>
                  </a:lnTo>
                  <a:lnTo>
                    <a:pt x="1271" y="8191"/>
                  </a:lnTo>
                  <a:lnTo>
                    <a:pt x="1423" y="8352"/>
                  </a:lnTo>
                  <a:lnTo>
                    <a:pt x="1576" y="8504"/>
                  </a:lnTo>
                  <a:lnTo>
                    <a:pt x="1745" y="8648"/>
                  </a:lnTo>
                  <a:lnTo>
                    <a:pt x="1915" y="8792"/>
                  </a:lnTo>
                  <a:lnTo>
                    <a:pt x="2093" y="8919"/>
                  </a:lnTo>
                  <a:lnTo>
                    <a:pt x="2279" y="9046"/>
                  </a:lnTo>
                  <a:lnTo>
                    <a:pt x="2465" y="9156"/>
                  </a:lnTo>
                  <a:lnTo>
                    <a:pt x="2660" y="9266"/>
                  </a:lnTo>
                  <a:lnTo>
                    <a:pt x="2855" y="9359"/>
                  </a:lnTo>
                  <a:lnTo>
                    <a:pt x="3058" y="9453"/>
                  </a:lnTo>
                  <a:lnTo>
                    <a:pt x="3270" y="9529"/>
                  </a:lnTo>
                  <a:lnTo>
                    <a:pt x="3481" y="9605"/>
                  </a:lnTo>
                  <a:lnTo>
                    <a:pt x="3702" y="9664"/>
                  </a:lnTo>
                  <a:lnTo>
                    <a:pt x="3922" y="9715"/>
                  </a:lnTo>
                  <a:lnTo>
                    <a:pt x="4151" y="9757"/>
                  </a:lnTo>
                  <a:lnTo>
                    <a:pt x="4379" y="9783"/>
                  </a:lnTo>
                  <a:lnTo>
                    <a:pt x="4379" y="7462"/>
                  </a:lnTo>
                  <a:lnTo>
                    <a:pt x="4379" y="7462"/>
                  </a:lnTo>
                  <a:lnTo>
                    <a:pt x="4379" y="7403"/>
                  </a:lnTo>
                  <a:lnTo>
                    <a:pt x="4388" y="7352"/>
                  </a:lnTo>
                  <a:lnTo>
                    <a:pt x="4405" y="7301"/>
                  </a:lnTo>
                  <a:lnTo>
                    <a:pt x="4422" y="7250"/>
                  </a:lnTo>
                  <a:lnTo>
                    <a:pt x="4472" y="7166"/>
                  </a:lnTo>
                  <a:lnTo>
                    <a:pt x="4532" y="7090"/>
                  </a:lnTo>
                  <a:lnTo>
                    <a:pt x="4608" y="7022"/>
                  </a:lnTo>
                  <a:lnTo>
                    <a:pt x="4701" y="6971"/>
                  </a:lnTo>
                  <a:lnTo>
                    <a:pt x="4752" y="6954"/>
                  </a:lnTo>
                  <a:lnTo>
                    <a:pt x="4803" y="6937"/>
                  </a:lnTo>
                  <a:lnTo>
                    <a:pt x="4854" y="6937"/>
                  </a:lnTo>
                  <a:lnTo>
                    <a:pt x="4904" y="6929"/>
                  </a:lnTo>
                  <a:lnTo>
                    <a:pt x="4904" y="69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39"/>
            <p:cNvSpPr/>
            <p:nvPr/>
          </p:nvSpPr>
          <p:spPr>
            <a:xfrm>
              <a:off x="2604800" y="2953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9"/>
            <p:cNvSpPr/>
            <p:nvPr/>
          </p:nvSpPr>
          <p:spPr>
            <a:xfrm>
              <a:off x="2565200" y="3024750"/>
              <a:ext cx="78575" cy="104000"/>
            </a:xfrm>
            <a:custGeom>
              <a:avLst/>
              <a:gdLst/>
              <a:ahLst/>
              <a:cxnLst/>
              <a:rect l="l" t="t" r="r" b="b"/>
              <a:pathLst>
                <a:path w="3143" h="4160" extrusionOk="0">
                  <a:moveTo>
                    <a:pt x="1059" y="1"/>
                  </a:moveTo>
                  <a:lnTo>
                    <a:pt x="1059" y="2381"/>
                  </a:lnTo>
                  <a:lnTo>
                    <a:pt x="898" y="2220"/>
                  </a:lnTo>
                  <a:lnTo>
                    <a:pt x="856" y="2186"/>
                  </a:lnTo>
                  <a:lnTo>
                    <a:pt x="814" y="2152"/>
                  </a:lnTo>
                  <a:lnTo>
                    <a:pt x="763" y="2127"/>
                  </a:lnTo>
                  <a:lnTo>
                    <a:pt x="720" y="2110"/>
                  </a:lnTo>
                  <a:lnTo>
                    <a:pt x="619" y="2084"/>
                  </a:lnTo>
                  <a:lnTo>
                    <a:pt x="517" y="2076"/>
                  </a:lnTo>
                  <a:lnTo>
                    <a:pt x="416" y="2084"/>
                  </a:lnTo>
                  <a:lnTo>
                    <a:pt x="322" y="2118"/>
                  </a:lnTo>
                  <a:lnTo>
                    <a:pt x="272" y="2135"/>
                  </a:lnTo>
                  <a:lnTo>
                    <a:pt x="229" y="2161"/>
                  </a:lnTo>
                  <a:lnTo>
                    <a:pt x="187" y="2194"/>
                  </a:lnTo>
                  <a:lnTo>
                    <a:pt x="145" y="2237"/>
                  </a:lnTo>
                  <a:lnTo>
                    <a:pt x="111" y="2271"/>
                  </a:lnTo>
                  <a:lnTo>
                    <a:pt x="77" y="2321"/>
                  </a:lnTo>
                  <a:lnTo>
                    <a:pt x="51" y="2364"/>
                  </a:lnTo>
                  <a:lnTo>
                    <a:pt x="34" y="2406"/>
                  </a:lnTo>
                  <a:lnTo>
                    <a:pt x="9" y="2508"/>
                  </a:lnTo>
                  <a:lnTo>
                    <a:pt x="1" y="2609"/>
                  </a:lnTo>
                  <a:lnTo>
                    <a:pt x="9" y="2711"/>
                  </a:lnTo>
                  <a:lnTo>
                    <a:pt x="34" y="2813"/>
                  </a:lnTo>
                  <a:lnTo>
                    <a:pt x="60" y="2855"/>
                  </a:lnTo>
                  <a:lnTo>
                    <a:pt x="85" y="2897"/>
                  </a:lnTo>
                  <a:lnTo>
                    <a:pt x="119" y="2940"/>
                  </a:lnTo>
                  <a:lnTo>
                    <a:pt x="161" y="2982"/>
                  </a:lnTo>
                  <a:lnTo>
                    <a:pt x="1220" y="4007"/>
                  </a:lnTo>
                  <a:lnTo>
                    <a:pt x="1254" y="4049"/>
                  </a:lnTo>
                  <a:lnTo>
                    <a:pt x="1296" y="4075"/>
                  </a:lnTo>
                  <a:lnTo>
                    <a:pt x="1390" y="4125"/>
                  </a:lnTo>
                  <a:lnTo>
                    <a:pt x="1483" y="4151"/>
                  </a:lnTo>
                  <a:lnTo>
                    <a:pt x="1584" y="4159"/>
                  </a:lnTo>
                  <a:lnTo>
                    <a:pt x="1686" y="4151"/>
                  </a:lnTo>
                  <a:lnTo>
                    <a:pt x="1788" y="4125"/>
                  </a:lnTo>
                  <a:lnTo>
                    <a:pt x="1830" y="4100"/>
                  </a:lnTo>
                  <a:lnTo>
                    <a:pt x="1881" y="4075"/>
                  </a:lnTo>
                  <a:lnTo>
                    <a:pt x="1923" y="4041"/>
                  </a:lnTo>
                  <a:lnTo>
                    <a:pt x="1957" y="4007"/>
                  </a:lnTo>
                  <a:lnTo>
                    <a:pt x="2990" y="2982"/>
                  </a:lnTo>
                  <a:lnTo>
                    <a:pt x="3024" y="2940"/>
                  </a:lnTo>
                  <a:lnTo>
                    <a:pt x="3058" y="2897"/>
                  </a:lnTo>
                  <a:lnTo>
                    <a:pt x="3083" y="2847"/>
                  </a:lnTo>
                  <a:lnTo>
                    <a:pt x="3100" y="2804"/>
                  </a:lnTo>
                  <a:lnTo>
                    <a:pt x="3134" y="2703"/>
                  </a:lnTo>
                  <a:lnTo>
                    <a:pt x="3143" y="2601"/>
                  </a:lnTo>
                  <a:lnTo>
                    <a:pt x="3134" y="2499"/>
                  </a:lnTo>
                  <a:lnTo>
                    <a:pt x="3100" y="2406"/>
                  </a:lnTo>
                  <a:lnTo>
                    <a:pt x="3083" y="2355"/>
                  </a:lnTo>
                  <a:lnTo>
                    <a:pt x="3058" y="2313"/>
                  </a:lnTo>
                  <a:lnTo>
                    <a:pt x="3024" y="2271"/>
                  </a:lnTo>
                  <a:lnTo>
                    <a:pt x="2990" y="2228"/>
                  </a:lnTo>
                  <a:lnTo>
                    <a:pt x="2948" y="2194"/>
                  </a:lnTo>
                  <a:lnTo>
                    <a:pt x="2906" y="2161"/>
                  </a:lnTo>
                  <a:lnTo>
                    <a:pt x="2855" y="2135"/>
                  </a:lnTo>
                  <a:lnTo>
                    <a:pt x="2812" y="2110"/>
                  </a:lnTo>
                  <a:lnTo>
                    <a:pt x="2711" y="2084"/>
                  </a:lnTo>
                  <a:lnTo>
                    <a:pt x="2609" y="2076"/>
                  </a:lnTo>
                  <a:lnTo>
                    <a:pt x="2508" y="2084"/>
                  </a:lnTo>
                  <a:lnTo>
                    <a:pt x="2414" y="2110"/>
                  </a:lnTo>
                  <a:lnTo>
                    <a:pt x="2364" y="2135"/>
                  </a:lnTo>
                  <a:lnTo>
                    <a:pt x="2321" y="2161"/>
                  </a:lnTo>
                  <a:lnTo>
                    <a:pt x="2279" y="2194"/>
                  </a:lnTo>
                  <a:lnTo>
                    <a:pt x="2236" y="2228"/>
                  </a:lnTo>
                  <a:lnTo>
                    <a:pt x="2118" y="2347"/>
                  </a:lnTo>
                  <a:lnTo>
                    <a:pt x="2118" y="1"/>
                  </a:lnTo>
                  <a:lnTo>
                    <a:pt x="1855" y="26"/>
                  </a:lnTo>
                  <a:lnTo>
                    <a:pt x="1322" y="26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9"/>
            <p:cNvSpPr/>
            <p:nvPr/>
          </p:nvSpPr>
          <p:spPr>
            <a:xfrm>
              <a:off x="2565200" y="3024750"/>
              <a:ext cx="78575" cy="104000"/>
            </a:xfrm>
            <a:custGeom>
              <a:avLst/>
              <a:gdLst/>
              <a:ahLst/>
              <a:cxnLst/>
              <a:rect l="l" t="t" r="r" b="b"/>
              <a:pathLst>
                <a:path w="3143" h="4160" fill="none" extrusionOk="0">
                  <a:moveTo>
                    <a:pt x="2236" y="2228"/>
                  </a:moveTo>
                  <a:lnTo>
                    <a:pt x="2118" y="2347"/>
                  </a:lnTo>
                  <a:lnTo>
                    <a:pt x="2118" y="1"/>
                  </a:lnTo>
                  <a:lnTo>
                    <a:pt x="2118" y="1"/>
                  </a:lnTo>
                  <a:lnTo>
                    <a:pt x="1855" y="26"/>
                  </a:lnTo>
                  <a:lnTo>
                    <a:pt x="1584" y="26"/>
                  </a:lnTo>
                  <a:lnTo>
                    <a:pt x="1584" y="26"/>
                  </a:lnTo>
                  <a:lnTo>
                    <a:pt x="1322" y="26"/>
                  </a:lnTo>
                  <a:lnTo>
                    <a:pt x="1059" y="1"/>
                  </a:lnTo>
                  <a:lnTo>
                    <a:pt x="1059" y="2381"/>
                  </a:lnTo>
                  <a:lnTo>
                    <a:pt x="898" y="2220"/>
                  </a:lnTo>
                  <a:lnTo>
                    <a:pt x="898" y="2220"/>
                  </a:lnTo>
                  <a:lnTo>
                    <a:pt x="856" y="2186"/>
                  </a:lnTo>
                  <a:lnTo>
                    <a:pt x="814" y="2152"/>
                  </a:lnTo>
                  <a:lnTo>
                    <a:pt x="763" y="2127"/>
                  </a:lnTo>
                  <a:lnTo>
                    <a:pt x="720" y="2110"/>
                  </a:lnTo>
                  <a:lnTo>
                    <a:pt x="619" y="2084"/>
                  </a:lnTo>
                  <a:lnTo>
                    <a:pt x="517" y="2076"/>
                  </a:lnTo>
                  <a:lnTo>
                    <a:pt x="416" y="2084"/>
                  </a:lnTo>
                  <a:lnTo>
                    <a:pt x="322" y="2118"/>
                  </a:lnTo>
                  <a:lnTo>
                    <a:pt x="272" y="2135"/>
                  </a:lnTo>
                  <a:lnTo>
                    <a:pt x="229" y="2161"/>
                  </a:lnTo>
                  <a:lnTo>
                    <a:pt x="187" y="2194"/>
                  </a:lnTo>
                  <a:lnTo>
                    <a:pt x="145" y="2237"/>
                  </a:lnTo>
                  <a:lnTo>
                    <a:pt x="145" y="2237"/>
                  </a:lnTo>
                  <a:lnTo>
                    <a:pt x="111" y="2271"/>
                  </a:lnTo>
                  <a:lnTo>
                    <a:pt x="77" y="2321"/>
                  </a:lnTo>
                  <a:lnTo>
                    <a:pt x="51" y="2364"/>
                  </a:lnTo>
                  <a:lnTo>
                    <a:pt x="34" y="2406"/>
                  </a:lnTo>
                  <a:lnTo>
                    <a:pt x="9" y="2508"/>
                  </a:lnTo>
                  <a:lnTo>
                    <a:pt x="1" y="2609"/>
                  </a:lnTo>
                  <a:lnTo>
                    <a:pt x="9" y="2711"/>
                  </a:lnTo>
                  <a:lnTo>
                    <a:pt x="34" y="2813"/>
                  </a:lnTo>
                  <a:lnTo>
                    <a:pt x="60" y="2855"/>
                  </a:lnTo>
                  <a:lnTo>
                    <a:pt x="85" y="2897"/>
                  </a:lnTo>
                  <a:lnTo>
                    <a:pt x="119" y="2940"/>
                  </a:lnTo>
                  <a:lnTo>
                    <a:pt x="161" y="2982"/>
                  </a:lnTo>
                  <a:lnTo>
                    <a:pt x="1220" y="4007"/>
                  </a:lnTo>
                  <a:lnTo>
                    <a:pt x="1220" y="4007"/>
                  </a:lnTo>
                  <a:lnTo>
                    <a:pt x="1254" y="4049"/>
                  </a:lnTo>
                  <a:lnTo>
                    <a:pt x="1296" y="4075"/>
                  </a:lnTo>
                  <a:lnTo>
                    <a:pt x="1390" y="4125"/>
                  </a:lnTo>
                  <a:lnTo>
                    <a:pt x="1483" y="4151"/>
                  </a:lnTo>
                  <a:lnTo>
                    <a:pt x="1584" y="4159"/>
                  </a:lnTo>
                  <a:lnTo>
                    <a:pt x="1584" y="4159"/>
                  </a:lnTo>
                  <a:lnTo>
                    <a:pt x="1686" y="4151"/>
                  </a:lnTo>
                  <a:lnTo>
                    <a:pt x="1788" y="4125"/>
                  </a:lnTo>
                  <a:lnTo>
                    <a:pt x="1830" y="4100"/>
                  </a:lnTo>
                  <a:lnTo>
                    <a:pt x="1881" y="4075"/>
                  </a:lnTo>
                  <a:lnTo>
                    <a:pt x="1923" y="4041"/>
                  </a:lnTo>
                  <a:lnTo>
                    <a:pt x="1957" y="4007"/>
                  </a:lnTo>
                  <a:lnTo>
                    <a:pt x="2990" y="2982"/>
                  </a:lnTo>
                  <a:lnTo>
                    <a:pt x="2990" y="2982"/>
                  </a:lnTo>
                  <a:lnTo>
                    <a:pt x="3024" y="2940"/>
                  </a:lnTo>
                  <a:lnTo>
                    <a:pt x="3058" y="2897"/>
                  </a:lnTo>
                  <a:lnTo>
                    <a:pt x="3083" y="2847"/>
                  </a:lnTo>
                  <a:lnTo>
                    <a:pt x="3100" y="2804"/>
                  </a:lnTo>
                  <a:lnTo>
                    <a:pt x="3134" y="2703"/>
                  </a:lnTo>
                  <a:lnTo>
                    <a:pt x="3143" y="2601"/>
                  </a:lnTo>
                  <a:lnTo>
                    <a:pt x="3134" y="2499"/>
                  </a:lnTo>
                  <a:lnTo>
                    <a:pt x="3100" y="2406"/>
                  </a:lnTo>
                  <a:lnTo>
                    <a:pt x="3083" y="2355"/>
                  </a:lnTo>
                  <a:lnTo>
                    <a:pt x="3058" y="2313"/>
                  </a:lnTo>
                  <a:lnTo>
                    <a:pt x="3024" y="2271"/>
                  </a:lnTo>
                  <a:lnTo>
                    <a:pt x="2990" y="2228"/>
                  </a:lnTo>
                  <a:lnTo>
                    <a:pt x="2990" y="2228"/>
                  </a:lnTo>
                  <a:lnTo>
                    <a:pt x="2948" y="2194"/>
                  </a:lnTo>
                  <a:lnTo>
                    <a:pt x="2906" y="2161"/>
                  </a:lnTo>
                  <a:lnTo>
                    <a:pt x="2855" y="2135"/>
                  </a:lnTo>
                  <a:lnTo>
                    <a:pt x="2812" y="2110"/>
                  </a:lnTo>
                  <a:lnTo>
                    <a:pt x="2711" y="2084"/>
                  </a:lnTo>
                  <a:lnTo>
                    <a:pt x="2609" y="2076"/>
                  </a:lnTo>
                  <a:lnTo>
                    <a:pt x="2508" y="2084"/>
                  </a:lnTo>
                  <a:lnTo>
                    <a:pt x="2414" y="2110"/>
                  </a:lnTo>
                  <a:lnTo>
                    <a:pt x="2364" y="2135"/>
                  </a:lnTo>
                  <a:lnTo>
                    <a:pt x="2321" y="2161"/>
                  </a:lnTo>
                  <a:lnTo>
                    <a:pt x="2279" y="2194"/>
                  </a:lnTo>
                  <a:lnTo>
                    <a:pt x="2236" y="2228"/>
                  </a:lnTo>
                  <a:lnTo>
                    <a:pt x="2236" y="222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39"/>
            <p:cNvSpPr/>
            <p:nvPr/>
          </p:nvSpPr>
          <p:spPr>
            <a:xfrm>
              <a:off x="2621100" y="308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4" name="Google Shape;8334;p39"/>
          <p:cNvGrpSpPr/>
          <p:nvPr/>
        </p:nvGrpSpPr>
        <p:grpSpPr>
          <a:xfrm>
            <a:off x="6352853" y="3588633"/>
            <a:ext cx="1484102" cy="600643"/>
            <a:chOff x="6849761" y="3604535"/>
            <a:chExt cx="1484102" cy="600643"/>
          </a:xfrm>
        </p:grpSpPr>
        <p:sp>
          <p:nvSpPr>
            <p:cNvPr id="8335" name="Google Shape;8335;p39"/>
            <p:cNvSpPr txBox="1"/>
            <p:nvPr/>
          </p:nvSpPr>
          <p:spPr>
            <a:xfrm>
              <a:off x="6865567" y="3604535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Sunset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36" name="Google Shape;8336;p39"/>
            <p:cNvSpPr txBox="1"/>
            <p:nvPr/>
          </p:nvSpPr>
          <p:spPr>
            <a:xfrm>
              <a:off x="6849761" y="3915046"/>
              <a:ext cx="5811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17:25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7" name="Google Shape;8337;p39"/>
            <p:cNvSpPr txBox="1"/>
            <p:nvPr/>
          </p:nvSpPr>
          <p:spPr>
            <a:xfrm>
              <a:off x="7450363" y="3919578"/>
              <a:ext cx="8835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257° West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Google Shape;7816;p37">
            <a:extLst>
              <a:ext uri="{FF2B5EF4-FFF2-40B4-BE49-F238E27FC236}">
                <a16:creationId xmlns:a16="http://schemas.microsoft.com/office/drawing/2014/main" id="{A79CB4FE-D692-62A7-6951-BE19D56B6D99}"/>
              </a:ext>
            </a:extLst>
          </p:cNvPr>
          <p:cNvSpPr txBox="1"/>
          <p:nvPr/>
        </p:nvSpPr>
        <p:spPr>
          <a:xfrm>
            <a:off x="2847196" y="925423"/>
            <a:ext cx="2477196" cy="197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METHODS INCLUDE PERSISTANCE ,CLIMATOLOGY,LOOKING AT THE SKY, USE OF BAROMETER,NOWCASTING, USE OF FORCASTING MODEL,ANALOGUE AND ENSEMBLE FORCASTING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4B367-7109-4A95-6C94-75D24D1F15FD}"/>
              </a:ext>
            </a:extLst>
          </p:cNvPr>
          <p:cNvSpPr txBox="1"/>
          <p:nvPr/>
        </p:nvSpPr>
        <p:spPr>
          <a:xfrm>
            <a:off x="5779113" y="1024150"/>
            <a:ext cx="25695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FORCASTING COULD BE APPLIED IN AIR TRAFFIC, SEVERE WEATHER ALERTS,MARINE AGRICULTURE,UTILITY COMPANIES,PRIVATE SECTOR AND MILITARY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CABAA-4B9C-6F02-61E1-4B76A451BF95}"/>
              </a:ext>
            </a:extLst>
          </p:cNvPr>
          <p:cNvSpPr txBox="1"/>
          <p:nvPr/>
        </p:nvSpPr>
        <p:spPr>
          <a:xfrm>
            <a:off x="585875" y="4437749"/>
            <a:ext cx="8229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DATASET: https://www.kaggle.com/datasets/zaraavagyan/weathercsv?resource=download</a:t>
            </a:r>
          </a:p>
        </p:txBody>
      </p:sp>
    </p:spTree>
    <p:extLst>
      <p:ext uri="{BB962C8B-B14F-4D97-AF65-F5344CB8AC3E}">
        <p14:creationId xmlns:p14="http://schemas.microsoft.com/office/powerpoint/2010/main" val="422412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9558-ACF0-5951-EB6F-ADFE1978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2281097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6990612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287</Words>
  <Application>Microsoft Office PowerPoint</Application>
  <PresentationFormat>On-screen Show (16:9)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SemiBold</vt:lpstr>
      <vt:lpstr>Arial</vt:lpstr>
      <vt:lpstr>Fira Sans Extra Condensed</vt:lpstr>
      <vt:lpstr>Roboto</vt:lpstr>
      <vt:lpstr>Weather Forecast Infographics by Slidesgo</vt:lpstr>
      <vt:lpstr>CSCI-6660: Introduction to Artificial Intelligence </vt:lpstr>
      <vt:lpstr>PROJECT PROPOSAL TITLE</vt:lpstr>
      <vt:lpstr>PROJECT OBJECTIVES</vt:lpstr>
      <vt:lpstr>APPROACH</vt:lpstr>
      <vt:lpstr>DELIVERABLES</vt:lpstr>
      <vt:lpstr>EVALUATION METHODOLOGY AND DATASET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CSCI-6660: Introduction to Artificial Intelligence</dc:title>
  <dc:creator>Akhila Pitla</dc:creator>
  <cp:lastModifiedBy>Akhila Pitla</cp:lastModifiedBy>
  <cp:revision>2</cp:revision>
  <dcterms:modified xsi:type="dcterms:W3CDTF">2022-12-12T22:47:08Z</dcterms:modified>
</cp:coreProperties>
</file>