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BCA22A-7A69-4EF4-898F-BF098FBC03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6"/>
            <p14:sldId id="265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6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3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1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smota.github.io/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Проект: </a:t>
            </a:r>
            <a:r>
              <a:rPr lang="en-US" dirty="0" err="1" smtClean="0"/>
              <a:t>ON_OFF_sensor</a:t>
            </a:r>
            <a:r>
              <a:rPr lang="ru-RU" dirty="0" smtClean="0"/>
              <a:t> управление датчиком включения выключения электричества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0966" y="3140968"/>
            <a:ext cx="3822065" cy="248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5949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сайт </a:t>
            </a:r>
            <a:r>
              <a:rPr lang="ru-RU" dirty="0" smtClean="0"/>
              <a:t>сенсора с описанием </a:t>
            </a:r>
            <a:r>
              <a:rPr lang="en-US" dirty="0"/>
              <a:t>API </a:t>
            </a:r>
            <a:r>
              <a:rPr lang="ru-RU" u="sng" dirty="0">
                <a:hlinkClick r:id="rId3"/>
              </a:rPr>
              <a:t>https://tasmota.github.io/docs/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4968"/>
          </a:xfrm>
        </p:spPr>
        <p:txBody>
          <a:bodyPr/>
          <a:lstStyle/>
          <a:p>
            <a:r>
              <a:rPr lang="ru-RU" dirty="0"/>
              <a:t>Что реализовано в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sz="2000" dirty="0"/>
              <a:t>Каждый гость, после регистрации получает доступ к определенной локации в доме, и может управлять только теми датчиками, которые находятся в этих </a:t>
            </a:r>
            <a:r>
              <a:rPr lang="ru-RU" sz="2000" dirty="0" smtClean="0"/>
              <a:t>локациях. Настройка доступа проходит через </a:t>
            </a:r>
            <a:r>
              <a:rPr lang="en-US" sz="2000" dirty="0" smtClean="0"/>
              <a:t>Admin </a:t>
            </a:r>
            <a:r>
              <a:rPr lang="ru-RU" sz="2000" dirty="0" smtClean="0"/>
              <a:t>панель</a:t>
            </a:r>
            <a:endParaRPr lang="en-US" sz="2000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54461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/>
              <a:t>получения статуса датчика, выполнена настройка </a:t>
            </a:r>
            <a:r>
              <a:rPr lang="en-US" dirty="0"/>
              <a:t>celery</a:t>
            </a:r>
            <a:r>
              <a:rPr lang="ru-RU" dirty="0"/>
              <a:t> с </a:t>
            </a:r>
            <a:r>
              <a:rPr lang="en-US" dirty="0"/>
              <a:t>ping </a:t>
            </a:r>
            <a:r>
              <a:rPr lang="ru-RU" dirty="0"/>
              <a:t>датчика по расписанию, получения статуса датчика и записи статуса в базу.</a:t>
            </a:r>
          </a:p>
        </p:txBody>
      </p:sp>
    </p:spTree>
    <p:extLst>
      <p:ext uri="{BB962C8B-B14F-4D97-AF65-F5344CB8AC3E}">
        <p14:creationId xmlns:p14="http://schemas.microsoft.com/office/powerpoint/2010/main" val="325457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 smtClean="0"/>
              <a:t>views.py </a:t>
            </a:r>
            <a:r>
              <a:rPr lang="ru-RU" dirty="0"/>
              <a:t>реализованы функции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- вывода всех сенсоров в зависимости от регистрации;</a:t>
            </a:r>
          </a:p>
          <a:p>
            <a:r>
              <a:rPr lang="ru-RU" dirty="0"/>
              <a:t>- вывод </a:t>
            </a:r>
            <a:r>
              <a:rPr lang="en-US" dirty="0"/>
              <a:t>IP</a:t>
            </a:r>
            <a:r>
              <a:rPr lang="ru-RU" dirty="0"/>
              <a:t> сенсора для отображения на страницах;</a:t>
            </a:r>
          </a:p>
          <a:p>
            <a:r>
              <a:rPr lang="ru-RU" dirty="0"/>
              <a:t>- функция непосредственного управления сенсором, передавая ему команды согласно документации сенсора;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3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еще реализовать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датчике есть возможность выставлять таймер освещения по дням недели, часам, </a:t>
            </a:r>
            <a:r>
              <a:rPr lang="ru-RU" dirty="0" smtClean="0"/>
              <a:t>с обратным </a:t>
            </a:r>
            <a:r>
              <a:rPr lang="ru-RU" dirty="0"/>
              <a:t>отсчетом, привязываться к восходу и закату солнца. Так же можно реализовать управление датчиками через телеграмм бота. Этим я займусь чуть позже.</a:t>
            </a:r>
          </a:p>
        </p:txBody>
      </p:sp>
    </p:spTree>
    <p:extLst>
      <p:ext uri="{BB962C8B-B14F-4D97-AF65-F5344CB8AC3E}">
        <p14:creationId xmlns:p14="http://schemas.microsoft.com/office/powerpoint/2010/main" val="200382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t\On_OFF_sensor\static\images\House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976664" cy="632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простого WI-FI датчика c размерами 4х4х2 см и стоимостью порядка 5</a:t>
            </a:r>
            <a:r>
              <a:rPr lang="ru-RU" dirty="0" smtClean="0"/>
              <a:t>$, возможно реализовать умный 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0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данного оборудования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ru-RU" dirty="0" smtClean="0"/>
              <a:t>Возможность реализовать умный дом, в уже построенных и обжитых помещениях с минимальными ремонтными работами и затратами</a:t>
            </a:r>
          </a:p>
          <a:p>
            <a:r>
              <a:rPr lang="ru-RU" dirty="0" smtClean="0"/>
              <a:t>Из-за своих размеров, датчик помещается в </a:t>
            </a:r>
            <a:r>
              <a:rPr lang="ru-RU" dirty="0" err="1" smtClean="0"/>
              <a:t>подрозетник</a:t>
            </a:r>
            <a:r>
              <a:rPr lang="ru-RU" dirty="0" smtClean="0"/>
              <a:t> и коробку распределительную.</a:t>
            </a:r>
          </a:p>
          <a:p>
            <a:r>
              <a:rPr lang="ru-RU" dirty="0" smtClean="0"/>
              <a:t>Не требуется прокладка кабеля и установка серверного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6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разработанного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Имеется база отдыха с множеством гостевых домов и комнат.</a:t>
            </a:r>
          </a:p>
          <a:p>
            <a:r>
              <a:rPr lang="ru-RU" dirty="0"/>
              <a:t>В каждой комнате имеется много потребителей электричества, таких как: свет верхний, торшер, утюг, чайник и т.д.  </a:t>
            </a:r>
          </a:p>
          <a:p>
            <a:r>
              <a:rPr lang="ru-RU" dirty="0"/>
              <a:t>При заселении в дом отдыха, каждый гость регистрируется на сайте дома отдыха, администратор вносит локации, которые будут доступны гостю, для управления электроприборами.</a:t>
            </a:r>
          </a:p>
          <a:p>
            <a:r>
              <a:rPr lang="ru-RU" dirty="0"/>
              <a:t>Так же программа, может работать в частных домах, квартирах, офисах везде, где есть сеть </a:t>
            </a:r>
            <a:r>
              <a:rPr lang="en-US" dirty="0"/>
              <a:t>WI</a:t>
            </a:r>
            <a:r>
              <a:rPr lang="ru-RU" dirty="0"/>
              <a:t>-</a:t>
            </a:r>
            <a:r>
              <a:rPr lang="en-US" dirty="0"/>
              <a:t>FI </a:t>
            </a:r>
            <a:r>
              <a:rPr lang="ru-RU" dirty="0"/>
              <a:t>и приборы потребления электричества.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9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Настроен </a:t>
            </a:r>
            <a:r>
              <a:rPr lang="en-US" sz="2800" dirty="0" err="1" smtClean="0"/>
              <a:t>Django</a:t>
            </a:r>
            <a:r>
              <a:rPr lang="en-US" sz="2800" dirty="0" smtClean="0"/>
              <a:t> </a:t>
            </a:r>
            <a:r>
              <a:rPr lang="ru-RU" sz="2800" dirty="0" smtClean="0"/>
              <a:t>сервер</a:t>
            </a:r>
          </a:p>
          <a:p>
            <a:r>
              <a:rPr lang="ru-RU" sz="2800" dirty="0" smtClean="0"/>
              <a:t>Добавлены страницы управления сайтом</a:t>
            </a:r>
          </a:p>
          <a:p>
            <a:endParaRPr lang="ru-RU" sz="2400" dirty="0"/>
          </a:p>
          <a:p>
            <a:endParaRPr lang="ru-RU" sz="2400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862058"/>
            <a:ext cx="6294065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Реализована регистрация гостей на сайте, с помощью </a:t>
            </a:r>
            <a:r>
              <a:rPr lang="ru-RU" sz="2400" dirty="0" err="1" smtClean="0"/>
              <a:t>Django</a:t>
            </a:r>
            <a:r>
              <a:rPr lang="ru-RU" sz="2400" dirty="0" smtClean="0"/>
              <a:t> </a:t>
            </a:r>
            <a:r>
              <a:rPr lang="ru-RU" sz="2400" dirty="0" err="1" smtClean="0"/>
              <a:t>Crispy</a:t>
            </a:r>
            <a:r>
              <a:rPr lang="ru-RU" sz="2400" dirty="0" smtClean="0"/>
              <a:t> </a:t>
            </a:r>
            <a:r>
              <a:rPr lang="ru-RU" sz="2400" dirty="0" err="1" smtClean="0"/>
              <a:t>Forms</a:t>
            </a:r>
            <a:r>
              <a:rPr lang="ru-RU" sz="2400" dirty="0" smtClean="0"/>
              <a:t>. </a:t>
            </a:r>
            <a:r>
              <a:rPr lang="ru-RU" sz="2400" dirty="0" err="1" smtClean="0"/>
              <a:t>Crispy</a:t>
            </a:r>
            <a:r>
              <a:rPr lang="ru-RU" sz="2400" dirty="0" smtClean="0"/>
              <a:t> </a:t>
            </a:r>
            <a:r>
              <a:rPr lang="ru-RU" sz="2400" dirty="0" err="1" smtClean="0"/>
              <a:t>Forms</a:t>
            </a:r>
            <a:r>
              <a:rPr lang="ru-RU" sz="2400" dirty="0" smtClean="0"/>
              <a:t> - усовершенствованное отображение форм в </a:t>
            </a:r>
            <a:r>
              <a:rPr lang="ru-RU" sz="2400" dirty="0" err="1" smtClean="0"/>
              <a:t>Bootstrap</a:t>
            </a:r>
            <a:r>
              <a:rPr lang="ru-RU" sz="2400" dirty="0" smtClean="0"/>
              <a:t>. 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6984776" cy="3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/>
              <a:t>Настроены страницы регистрации, </a:t>
            </a:r>
            <a:r>
              <a:rPr lang="en-US" sz="2400" dirty="0"/>
              <a:t>Login</a:t>
            </a:r>
            <a:r>
              <a:rPr lang="ru-RU" sz="2400" dirty="0"/>
              <a:t>, </a:t>
            </a:r>
            <a:r>
              <a:rPr lang="en-US" sz="2400" dirty="0" smtClean="0"/>
              <a:t>Log</a:t>
            </a:r>
            <a:r>
              <a:rPr lang="en-US" sz="2400" dirty="0"/>
              <a:t>o</a:t>
            </a:r>
            <a:r>
              <a:rPr lang="en-US" sz="2400" dirty="0" smtClean="0"/>
              <a:t>ut</a:t>
            </a:r>
            <a:r>
              <a:rPr lang="ru-RU" sz="2400" dirty="0"/>
              <a:t>, страница профиля гостя, с возможностью </a:t>
            </a:r>
            <a:r>
              <a:rPr lang="ru-RU" sz="2400" dirty="0" smtClean="0"/>
              <a:t>сме</a:t>
            </a:r>
            <a:r>
              <a:rPr lang="ru-RU" sz="2400" dirty="0"/>
              <a:t>н</a:t>
            </a:r>
            <a:r>
              <a:rPr lang="ru-RU" sz="2400" dirty="0" smtClean="0"/>
              <a:t>ы </a:t>
            </a:r>
            <a:r>
              <a:rPr lang="ru-RU" sz="2400" dirty="0"/>
              <a:t>имени</a:t>
            </a:r>
          </a:p>
          <a:p>
            <a:pPr lvl="0"/>
            <a:r>
              <a:rPr lang="ru-RU" sz="2400" dirty="0"/>
              <a:t>Предусмотрены </a:t>
            </a:r>
            <a:r>
              <a:rPr lang="ru-RU" sz="2400" dirty="0" smtClean="0"/>
              <a:t>таблицы </a:t>
            </a:r>
            <a:r>
              <a:rPr lang="ru-RU" sz="2400" dirty="0"/>
              <a:t>в базе данных. 1. Дом. 2.Локация. 3. Сенсоры. Реализована связь таблиц между собой с помощью </a:t>
            </a:r>
            <a:r>
              <a:rPr lang="ru-RU" sz="2400" dirty="0" err="1"/>
              <a:t>ForeignKey</a:t>
            </a:r>
            <a:r>
              <a:rPr lang="ru-RU" sz="2400" dirty="0"/>
              <a:t> и </a:t>
            </a:r>
            <a:r>
              <a:rPr lang="ru-RU" sz="2400" dirty="0" err="1"/>
              <a:t>ManyToManyField</a:t>
            </a:r>
            <a:r>
              <a:rPr lang="ru-RU" sz="2400" dirty="0" smtClean="0"/>
              <a:t>.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8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Заполнение базы данных реализовано с помощью </a:t>
            </a:r>
            <a:r>
              <a:rPr lang="ru-RU" dirty="0" err="1" smtClean="0"/>
              <a:t>фикстур</a:t>
            </a:r>
            <a:r>
              <a:rPr lang="ru-RU" dirty="0" smtClean="0"/>
              <a:t> в </a:t>
            </a:r>
            <a:r>
              <a:rPr lang="ru-RU" dirty="0" err="1" smtClean="0"/>
              <a:t>Django</a:t>
            </a:r>
            <a:r>
              <a:rPr lang="ru-RU" dirty="0" smtClean="0"/>
              <a:t>. С помощью </a:t>
            </a:r>
            <a:r>
              <a:rPr lang="ru-RU" dirty="0" err="1" smtClean="0"/>
              <a:t>json</a:t>
            </a:r>
            <a:r>
              <a:rPr lang="ru-RU" dirty="0" smtClean="0"/>
              <a:t> файла можно загрузить много данных в базу, указав любые поля и таблицы.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15" y="3645024"/>
            <a:ext cx="360040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71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реализовано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/>
              <a:t>Настроена </a:t>
            </a:r>
            <a:r>
              <a:rPr lang="en-US" sz="2000" dirty="0"/>
              <a:t>Admin </a:t>
            </a:r>
            <a:r>
              <a:rPr lang="ru-RU" sz="2000" dirty="0"/>
              <a:t>панель,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ru-RU" sz="2000" dirty="0" smtClean="0"/>
              <a:t>отображения всей </a:t>
            </a:r>
            <a:r>
              <a:rPr lang="ru-RU" sz="2000" dirty="0" err="1" smtClean="0"/>
              <a:t>инфомрации</a:t>
            </a:r>
            <a:r>
              <a:rPr lang="ru-RU" sz="2000" dirty="0" smtClean="0"/>
              <a:t> по датчикам и локациям</a:t>
            </a:r>
            <a:endParaRPr lang="en-US" sz="2000" dirty="0" smtClean="0"/>
          </a:p>
          <a:p>
            <a:pPr lvl="0"/>
            <a:endParaRPr lang="ru-RU" sz="2000" dirty="0"/>
          </a:p>
          <a:p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84976" cy="223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643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440</Words>
  <Application>Microsoft Office PowerPoint</Application>
  <PresentationFormat>Экран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Проект: ON_OFF_sensor управление датчиком включения выключения электричества</vt:lpstr>
      <vt:lpstr>Идея проекта</vt:lpstr>
      <vt:lpstr>Преимущества данного оборудования</vt:lpstr>
      <vt:lpstr>Область применения разработанного программного обеспечения</vt:lpstr>
      <vt:lpstr>Что реализовано в проекте</vt:lpstr>
      <vt:lpstr>Что реализовано в проекте</vt:lpstr>
      <vt:lpstr>Что реализовано в проекте</vt:lpstr>
      <vt:lpstr>Что реализовано в проекте</vt:lpstr>
      <vt:lpstr>Что реализовано в проекте</vt:lpstr>
      <vt:lpstr>Что реализовано в проекте</vt:lpstr>
      <vt:lpstr>Что реализовано в проекте</vt:lpstr>
      <vt:lpstr>В views.py реализованы функции:</vt:lpstr>
      <vt:lpstr>Что можно еще реализовать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ON_OFF_sensor управление датчиком включения выключения электричества</dc:title>
  <dc:creator>Romanyuk Vadim</dc:creator>
  <cp:lastModifiedBy>Romanyuk Vadim</cp:lastModifiedBy>
  <cp:revision>12</cp:revision>
  <dcterms:created xsi:type="dcterms:W3CDTF">2022-10-24T07:39:03Z</dcterms:created>
  <dcterms:modified xsi:type="dcterms:W3CDTF">2022-10-24T12:13:44Z</dcterms:modified>
</cp:coreProperties>
</file>