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6" r:id="rId12"/>
    <p:sldId id="270" r:id="rId13"/>
    <p:sldId id="265" r:id="rId14"/>
    <p:sldId id="267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4BCA22A-7A69-4EF4-898F-BF098FBC03F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8"/>
            <p14:sldId id="266"/>
            <p14:sldId id="270"/>
            <p14:sldId id="265"/>
            <p14:sldId id="267"/>
            <p14:sldId id="26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B1B5-77B7-4A43-865C-99F494D257C1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2F2-5588-4497-B2AA-068420E08E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2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B1B5-77B7-4A43-865C-99F494D257C1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2F2-5588-4497-B2AA-068420E08E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66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B1B5-77B7-4A43-865C-99F494D257C1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2F2-5588-4497-B2AA-068420E08E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15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B1B5-77B7-4A43-865C-99F494D257C1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2F2-5588-4497-B2AA-068420E08E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88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B1B5-77B7-4A43-865C-99F494D257C1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2F2-5588-4497-B2AA-068420E08E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42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B1B5-77B7-4A43-865C-99F494D257C1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2F2-5588-4497-B2AA-068420E08E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9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B1B5-77B7-4A43-865C-99F494D257C1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2F2-5588-4497-B2AA-068420E08E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74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B1B5-77B7-4A43-865C-99F494D257C1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2F2-5588-4497-B2AA-068420E08E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33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B1B5-77B7-4A43-865C-99F494D257C1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2F2-5588-4497-B2AA-068420E08E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87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B1B5-77B7-4A43-865C-99F494D257C1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2F2-5588-4497-B2AA-068420E08E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51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B1B5-77B7-4A43-865C-99F494D257C1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32F2-5588-4497-B2AA-068420E08E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2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FB1B5-77B7-4A43-865C-99F494D257C1}" type="datetimeFigureOut">
              <a:rPr lang="ru-RU" smtClean="0"/>
              <a:t>24.10.2022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132F2-5588-4497-B2AA-068420E08E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3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asmota.github.io/doc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8928" y="692696"/>
            <a:ext cx="10949680" cy="2016224"/>
          </a:xfrm>
        </p:spPr>
        <p:txBody>
          <a:bodyPr>
            <a:normAutofit/>
          </a:bodyPr>
          <a:lstStyle/>
          <a:p>
            <a:r>
              <a:rPr lang="ru-RU" sz="3200" dirty="0"/>
              <a:t>Проект: </a:t>
            </a:r>
            <a:r>
              <a:rPr lang="en-US" sz="3200" i="1" dirty="0" err="1"/>
              <a:t>ON_OFF_sensor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/>
              <a:t>управление датчиком включения/отключения электричества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4182735" y="3103671"/>
            <a:ext cx="3822065" cy="24822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09392" y="5980638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сайт сенсора с описанием </a:t>
            </a:r>
            <a:r>
              <a:rPr lang="en-US" dirty="0"/>
              <a:t>API </a:t>
            </a:r>
            <a:r>
              <a:rPr lang="ru-RU" u="sng" dirty="0">
                <a:hlinkClick r:id="rId3"/>
              </a:rPr>
              <a:t>https://tasmota.github.io/docs/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831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7368" y="1674601"/>
            <a:ext cx="4109148" cy="4320480"/>
          </a:xfrm>
        </p:spPr>
        <p:txBody>
          <a:bodyPr/>
          <a:lstStyle/>
          <a:p>
            <a:r>
              <a:rPr lang="ru-RU" sz="2000" dirty="0"/>
              <a:t>Каждый гость, после регистрации получает доступ к определенной локации в доме, и может управлять только теми датчиками, которые находятся в этих локациях. </a:t>
            </a:r>
          </a:p>
          <a:p>
            <a:r>
              <a:rPr lang="ru-RU" sz="2000" dirty="0"/>
              <a:t>Настройка доступа проходит через </a:t>
            </a:r>
            <a:r>
              <a:rPr lang="en-US" sz="2000" dirty="0"/>
              <a:t>Admin </a:t>
            </a:r>
            <a:r>
              <a:rPr lang="ru-RU" sz="2000" dirty="0"/>
              <a:t>панель</a:t>
            </a:r>
            <a:endParaRPr lang="en-US" sz="2000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4959124" y="980728"/>
            <a:ext cx="6462657" cy="470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06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392" y="268497"/>
            <a:ext cx="10972800" cy="936104"/>
          </a:xfrm>
        </p:spPr>
        <p:txBody>
          <a:bodyPr>
            <a:normAutofit fontScale="85000" lnSpcReduction="20000"/>
          </a:bodyPr>
          <a:lstStyle/>
          <a:p>
            <a:r>
              <a:rPr lang="ru-RU" sz="2400" dirty="0"/>
              <a:t>Для получения статуса датчика, выполнена настройка </a:t>
            </a:r>
            <a:r>
              <a:rPr lang="en-US" sz="2400" dirty="0"/>
              <a:t>celery</a:t>
            </a:r>
            <a:r>
              <a:rPr lang="ru-RU" sz="2400" dirty="0"/>
              <a:t> с </a:t>
            </a:r>
            <a:r>
              <a:rPr lang="en-US" sz="2400" dirty="0"/>
              <a:t>ping </a:t>
            </a:r>
            <a:r>
              <a:rPr lang="ru-RU" sz="2400" dirty="0"/>
              <a:t>датчика по расписанию, получения статуса датчика и записи статуса в базу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Отображение статуса происходит на станице с перечнем датчиков</a:t>
            </a:r>
            <a:endParaRPr lang="ru-RU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1196752"/>
            <a:ext cx="7125549" cy="5517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4572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1384" y="268784"/>
            <a:ext cx="5426620" cy="2664295"/>
          </a:xfrm>
        </p:spPr>
        <p:txBody>
          <a:bodyPr>
            <a:normAutofit/>
          </a:bodyPr>
          <a:lstStyle/>
          <a:p>
            <a:r>
              <a:rPr lang="ru-RU" dirty="0" smtClean="0"/>
              <a:t>При нажатии на датчик, попадаешь в панель с информацией о датчике и возможностью включения/выключения его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004" y="260648"/>
            <a:ext cx="5249391" cy="6285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0794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В </a:t>
            </a:r>
            <a:r>
              <a:rPr lang="en-US" sz="3200" dirty="0"/>
              <a:t>views.py </a:t>
            </a:r>
            <a:r>
              <a:rPr lang="ru-RU" sz="3200" dirty="0"/>
              <a:t>реализованы функции: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71464" y="2496345"/>
            <a:ext cx="9649072" cy="2660847"/>
          </a:xfrm>
        </p:spPr>
        <p:txBody>
          <a:bodyPr>
            <a:normAutofit/>
          </a:bodyPr>
          <a:lstStyle/>
          <a:p>
            <a:pPr lvl="0"/>
            <a:r>
              <a:rPr lang="ru-RU" sz="2400" dirty="0"/>
              <a:t>вывода всех сенсоров в зависимости от регистрации;</a:t>
            </a:r>
          </a:p>
          <a:p>
            <a:r>
              <a:rPr lang="ru-RU" sz="2400" dirty="0"/>
              <a:t>вывод </a:t>
            </a:r>
            <a:r>
              <a:rPr lang="en-US" sz="2400" dirty="0"/>
              <a:t>IP</a:t>
            </a:r>
            <a:r>
              <a:rPr lang="ru-RU" sz="2400" dirty="0"/>
              <a:t> сенсора для отображения на страницах;</a:t>
            </a:r>
          </a:p>
          <a:p>
            <a:r>
              <a:rPr lang="ru-RU" sz="2400" dirty="0"/>
              <a:t>функция непосредственного управления </a:t>
            </a:r>
            <a:r>
              <a:rPr lang="ru-RU" sz="2400" dirty="0" smtClean="0"/>
              <a:t>сенсором через </a:t>
            </a:r>
            <a:r>
              <a:rPr lang="ru-RU" sz="2400" dirty="0"/>
              <a:t>HTTP протокол</a:t>
            </a:r>
            <a:r>
              <a:rPr lang="ru-RU" sz="2400" dirty="0" smtClean="0"/>
              <a:t>;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1932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Что можно еще реализовать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1424" y="2708920"/>
            <a:ext cx="10369152" cy="2520280"/>
          </a:xfrm>
        </p:spPr>
        <p:txBody>
          <a:bodyPr>
            <a:normAutofit/>
          </a:bodyPr>
          <a:lstStyle/>
          <a:p>
            <a:pPr marL="0" indent="357188">
              <a:buNone/>
            </a:pPr>
            <a:r>
              <a:rPr lang="ru-RU" sz="2400" dirty="0"/>
              <a:t>В датчике есть возможность выставлять таймер освещения по дням недели, часам, с обратным отсчетом, привязываться к восходу и закату солнца. </a:t>
            </a:r>
          </a:p>
          <a:p>
            <a:pPr marL="0" indent="357188">
              <a:buNone/>
            </a:pPr>
            <a:r>
              <a:rPr lang="ru-RU" sz="2400" dirty="0"/>
              <a:t>Также можно реализовать управление датчиками через телеграмм бота. </a:t>
            </a:r>
          </a:p>
          <a:p>
            <a:pPr marL="0" indent="357188">
              <a:buNone/>
            </a:pPr>
            <a:r>
              <a:rPr lang="ru-RU" sz="2400" dirty="0"/>
              <a:t>Этим я займусь чуть позже.</a:t>
            </a:r>
          </a:p>
        </p:txBody>
      </p:sp>
    </p:spTree>
    <p:extLst>
      <p:ext uri="{BB962C8B-B14F-4D97-AF65-F5344CB8AC3E}">
        <p14:creationId xmlns:p14="http://schemas.microsoft.com/office/powerpoint/2010/main" val="2003825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A3E28784-EBFF-47F6-9E62-F5FA6C5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>
            <a:normAutofit/>
          </a:bodyPr>
          <a:lstStyle/>
          <a:p>
            <a:r>
              <a:rPr lang="ru-RU" sz="32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16178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6638528" cy="1143000"/>
          </a:xfrm>
        </p:spPr>
        <p:txBody>
          <a:bodyPr>
            <a:normAutofit/>
          </a:bodyPr>
          <a:lstStyle/>
          <a:p>
            <a:r>
              <a:rPr lang="ru-RU" sz="3200" dirty="0"/>
              <a:t>Идея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9376" y="1700808"/>
            <a:ext cx="3312368" cy="3528392"/>
          </a:xfrm>
        </p:spPr>
        <p:txBody>
          <a:bodyPr>
            <a:normAutofit/>
          </a:bodyPr>
          <a:lstStyle/>
          <a:p>
            <a:r>
              <a:rPr lang="ru-RU" sz="2400" dirty="0"/>
              <a:t>с помощью простого WI-FI датчика c размерами 4х4х2 см и стоимостью порядка </a:t>
            </a:r>
            <a:r>
              <a:rPr lang="en-US" sz="2400" dirty="0"/>
              <a:t>$</a:t>
            </a:r>
            <a:r>
              <a:rPr lang="ru-RU" sz="2400" dirty="0" smtClean="0"/>
              <a:t>5, </a:t>
            </a:r>
            <a:r>
              <a:rPr lang="ru-RU" sz="2400" dirty="0"/>
              <a:t>возможно реализовать умный дом</a:t>
            </a:r>
          </a:p>
        </p:txBody>
      </p:sp>
      <p:pic>
        <p:nvPicPr>
          <p:cNvPr id="1026" name="Picture 2" descr="C:\Users\user\Desktop\House_p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332656"/>
            <a:ext cx="5767136" cy="609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04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Преимущества данного оборудования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9456" y="2622922"/>
            <a:ext cx="9793088" cy="2390254"/>
          </a:xfrm>
        </p:spPr>
        <p:txBody>
          <a:bodyPr>
            <a:noAutofit/>
          </a:bodyPr>
          <a:lstStyle/>
          <a:p>
            <a:r>
              <a:rPr lang="ru-RU" sz="2400" dirty="0"/>
              <a:t>Возможность реализовать умный дом, в уже построенных и обжитых помещениях с минимальными ремонтными работами и затратами</a:t>
            </a:r>
          </a:p>
          <a:p>
            <a:r>
              <a:rPr lang="ru-RU" sz="2400" dirty="0"/>
              <a:t>Из-за своих размеров, датчик помещается в </a:t>
            </a:r>
            <a:r>
              <a:rPr lang="ru-RU" sz="2400" dirty="0" err="1"/>
              <a:t>подрозетник</a:t>
            </a:r>
            <a:r>
              <a:rPr lang="ru-RU" sz="2400" dirty="0"/>
              <a:t> и </a:t>
            </a:r>
            <a:r>
              <a:rPr lang="ru-RU" sz="2400" dirty="0"/>
              <a:t>распределительную </a:t>
            </a:r>
            <a:r>
              <a:rPr lang="ru-RU" sz="2400" dirty="0" smtClean="0"/>
              <a:t>коробку</a:t>
            </a:r>
            <a:endParaRPr lang="ru-RU" sz="2400" dirty="0"/>
          </a:p>
          <a:p>
            <a:r>
              <a:rPr lang="ru-RU" sz="2400" dirty="0"/>
              <a:t>Не требуется прокладка кабеля и установка серверного оборудования</a:t>
            </a:r>
          </a:p>
        </p:txBody>
      </p:sp>
    </p:spTree>
    <p:extLst>
      <p:ext uri="{BB962C8B-B14F-4D97-AF65-F5344CB8AC3E}">
        <p14:creationId xmlns:p14="http://schemas.microsoft.com/office/powerpoint/2010/main" val="333064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426170"/>
          </a:xfrm>
        </p:spPr>
        <p:txBody>
          <a:bodyPr>
            <a:noAutofit/>
          </a:bodyPr>
          <a:lstStyle/>
          <a:p>
            <a:r>
              <a:rPr lang="ru-RU" sz="3200" dirty="0"/>
              <a:t>Область применения разработанного программного обеспечения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7408" y="2348880"/>
            <a:ext cx="10657184" cy="4137323"/>
          </a:xfrm>
        </p:spPr>
        <p:txBody>
          <a:bodyPr>
            <a:normAutofit/>
          </a:bodyPr>
          <a:lstStyle/>
          <a:p>
            <a:r>
              <a:rPr lang="ru-RU" sz="2400" dirty="0"/>
              <a:t>Имеется база отдыха с множеством гостевых домов и комнат.</a:t>
            </a:r>
          </a:p>
          <a:p>
            <a:r>
              <a:rPr lang="ru-RU" sz="2400" dirty="0"/>
              <a:t>В каждой комнате имеется много потребителей электричества, таких как: свет верхний, торшер, утюг, чайник и т.д.  </a:t>
            </a:r>
          </a:p>
          <a:p>
            <a:r>
              <a:rPr lang="ru-RU" sz="2400" dirty="0"/>
              <a:t>При заселении в дом отдыха, каждый гость регистрируется на сайте дома отдыха, администратор вносит локации, которые будут доступны гостю, для управления электроприборами.</a:t>
            </a:r>
          </a:p>
          <a:p>
            <a:r>
              <a:rPr lang="ru-RU" sz="2400" dirty="0"/>
              <a:t>Так же программа, может работать в частных домах, квартирах, офисах везде, где есть сеть </a:t>
            </a:r>
            <a:r>
              <a:rPr lang="en-US" sz="2400" dirty="0"/>
              <a:t>WI</a:t>
            </a:r>
            <a:r>
              <a:rPr lang="ru-RU" sz="2400" dirty="0"/>
              <a:t>-</a:t>
            </a:r>
            <a:r>
              <a:rPr lang="en-US" sz="2400" dirty="0"/>
              <a:t>FI </a:t>
            </a:r>
            <a:r>
              <a:rPr lang="ru-RU" sz="2400" dirty="0"/>
              <a:t>и приборы потребления электричества.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59968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90066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Что реализовано в проекте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9376" y="764704"/>
            <a:ext cx="11521280" cy="5544616"/>
          </a:xfrm>
        </p:spPr>
        <p:txBody>
          <a:bodyPr>
            <a:normAutofit/>
          </a:bodyPr>
          <a:lstStyle/>
          <a:p>
            <a:r>
              <a:rPr lang="ru-RU" sz="2400" dirty="0"/>
              <a:t>Настроен </a:t>
            </a:r>
            <a:r>
              <a:rPr lang="en-US" sz="2400" dirty="0" err="1"/>
              <a:t>Django</a:t>
            </a:r>
            <a:r>
              <a:rPr lang="en-US" sz="2400" dirty="0"/>
              <a:t> </a:t>
            </a:r>
            <a:r>
              <a:rPr lang="ru-RU" sz="2400" dirty="0"/>
              <a:t>сервер</a:t>
            </a:r>
          </a:p>
          <a:p>
            <a:r>
              <a:rPr lang="ru-RU" sz="2400" dirty="0"/>
              <a:t>Добавлены страницы управления </a:t>
            </a:r>
            <a:r>
              <a:rPr lang="ru-RU" sz="2400" dirty="0" smtClean="0"/>
              <a:t>сайтом</a:t>
            </a:r>
            <a:endParaRPr lang="en-US" sz="2400" dirty="0" smtClean="0"/>
          </a:p>
          <a:p>
            <a:r>
              <a:rPr lang="ru-RU" sz="2400" dirty="0"/>
              <a:t>Реализована регистрация гостей на сайте, с помощью </a:t>
            </a:r>
            <a:r>
              <a:rPr lang="ru-RU" sz="2400" dirty="0" err="1"/>
              <a:t>Django</a:t>
            </a:r>
            <a:r>
              <a:rPr lang="ru-RU" sz="2400" dirty="0"/>
              <a:t> </a:t>
            </a:r>
            <a:r>
              <a:rPr lang="ru-RU" sz="2400" dirty="0" err="1"/>
              <a:t>Crispy</a:t>
            </a:r>
            <a:r>
              <a:rPr lang="ru-RU" sz="2400" dirty="0"/>
              <a:t> </a:t>
            </a:r>
            <a:r>
              <a:rPr lang="ru-RU" sz="2400" dirty="0" err="1"/>
              <a:t>Forms</a:t>
            </a:r>
            <a:r>
              <a:rPr lang="ru-RU" sz="2400" dirty="0"/>
              <a:t>. </a:t>
            </a:r>
            <a:endParaRPr lang="en-US" sz="2400" dirty="0" smtClean="0"/>
          </a:p>
          <a:p>
            <a:pPr lvl="0"/>
            <a:r>
              <a:rPr lang="ru-RU" sz="2400" dirty="0"/>
              <a:t>Настроены страницы регистрации, </a:t>
            </a:r>
            <a:r>
              <a:rPr lang="en-US" sz="2400" dirty="0"/>
              <a:t>Login</a:t>
            </a:r>
            <a:r>
              <a:rPr lang="ru-RU" sz="2400" dirty="0"/>
              <a:t>, </a:t>
            </a:r>
            <a:r>
              <a:rPr lang="en-US" sz="2400" dirty="0"/>
              <a:t>Logout</a:t>
            </a:r>
            <a:r>
              <a:rPr lang="ru-RU" sz="2400" dirty="0"/>
              <a:t>, страница профиля гостя, с возможностью смены </a:t>
            </a:r>
            <a:r>
              <a:rPr lang="ru-RU" sz="2400" dirty="0" smtClean="0"/>
              <a:t>имени</a:t>
            </a:r>
            <a:endParaRPr lang="en-US" sz="2400" dirty="0" smtClean="0"/>
          </a:p>
          <a:p>
            <a:pPr lvl="0"/>
            <a:r>
              <a:rPr lang="ru-RU" sz="2400" dirty="0"/>
              <a:t>Заполнение базы данных реализовано с помощью </a:t>
            </a:r>
            <a:r>
              <a:rPr lang="ru-RU" sz="2400" dirty="0" err="1"/>
              <a:t>фикстур</a:t>
            </a:r>
            <a:r>
              <a:rPr lang="ru-RU" sz="2400" dirty="0"/>
              <a:t> в </a:t>
            </a:r>
            <a:r>
              <a:rPr lang="ru-RU" sz="2400" dirty="0" err="1"/>
              <a:t>Django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r>
              <a:rPr lang="ru-RU" sz="2400" dirty="0"/>
              <a:t>Настроена </a:t>
            </a:r>
            <a:r>
              <a:rPr lang="en-US" sz="2400" dirty="0"/>
              <a:t>Admin </a:t>
            </a:r>
            <a:r>
              <a:rPr lang="ru-RU" sz="2400" dirty="0"/>
              <a:t>панель, для</a:t>
            </a:r>
            <a:r>
              <a:rPr lang="en-US" sz="2400" dirty="0"/>
              <a:t> </a:t>
            </a:r>
            <a:r>
              <a:rPr lang="ru-RU" sz="2400" dirty="0"/>
              <a:t>отображения всей информации по датчикам и </a:t>
            </a:r>
            <a:r>
              <a:rPr lang="ru-RU" sz="2400" dirty="0" smtClean="0"/>
              <a:t>локациям</a:t>
            </a:r>
            <a:endParaRPr lang="en-US" sz="2400" dirty="0" smtClean="0"/>
          </a:p>
          <a:p>
            <a:r>
              <a:rPr lang="ru-RU" sz="2400" dirty="0"/>
              <a:t>Для получения статуса датчика, выполнена настройка </a:t>
            </a:r>
            <a:r>
              <a:rPr lang="en-US" sz="2400" dirty="0" smtClean="0"/>
              <a:t>celery</a:t>
            </a:r>
          </a:p>
          <a:p>
            <a:r>
              <a:rPr lang="ru-RU" sz="2400" dirty="0"/>
              <a:t>Удаленное управление датчиками через HTTP </a:t>
            </a:r>
            <a:r>
              <a:rPr lang="ru-RU" sz="2400" dirty="0" smtClean="0"/>
              <a:t>протокол</a:t>
            </a:r>
            <a:endParaRPr lang="en-US" sz="2400" dirty="0" smtClean="0"/>
          </a:p>
          <a:p>
            <a:endParaRPr lang="en-US" sz="2400" dirty="0"/>
          </a:p>
          <a:p>
            <a:pPr marL="0" indent="0" algn="ctr">
              <a:buNone/>
            </a:pPr>
            <a:r>
              <a:rPr lang="ru-RU" sz="2400" dirty="0" smtClean="0">
                <a:solidFill>
                  <a:srgbClr val="00B0F0"/>
                </a:solidFill>
              </a:rPr>
              <a:t>Далее немного подробнее о реализации проекта</a:t>
            </a:r>
            <a:endParaRPr lang="ru-RU" sz="2400" dirty="0">
              <a:solidFill>
                <a:srgbClr val="00B0F0"/>
              </a:solidFill>
            </a:endParaRPr>
          </a:p>
          <a:p>
            <a:endParaRPr lang="en-US" sz="2000" dirty="0"/>
          </a:p>
          <a:p>
            <a:pPr lvl="0"/>
            <a:endParaRPr lang="ru-RU" sz="2800" dirty="0"/>
          </a:p>
          <a:p>
            <a:endParaRPr lang="en-US" sz="2800" dirty="0" smtClean="0"/>
          </a:p>
          <a:p>
            <a:endParaRPr lang="ru-RU" sz="2800" dirty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4743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575696"/>
            <a:ext cx="109728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ru-RU" sz="2400" dirty="0" smtClean="0"/>
              <a:t>Предусмотрена регистрация </a:t>
            </a:r>
            <a:r>
              <a:rPr lang="ru-RU" sz="2400" dirty="0"/>
              <a:t>гостей на сайте, с помощью </a:t>
            </a:r>
            <a:r>
              <a:rPr lang="ru-RU" sz="2400" dirty="0" err="1"/>
              <a:t>Django</a:t>
            </a:r>
            <a:r>
              <a:rPr lang="ru-RU" sz="2400" dirty="0"/>
              <a:t> </a:t>
            </a:r>
            <a:r>
              <a:rPr lang="ru-RU" sz="2400" dirty="0" err="1"/>
              <a:t>Crispy</a:t>
            </a:r>
            <a:r>
              <a:rPr lang="ru-RU" sz="2400" dirty="0"/>
              <a:t> </a:t>
            </a:r>
            <a:r>
              <a:rPr lang="ru-RU" sz="2400" dirty="0" err="1"/>
              <a:t>Forms</a:t>
            </a:r>
            <a:r>
              <a:rPr lang="ru-RU" sz="2400" dirty="0"/>
              <a:t>. </a:t>
            </a:r>
            <a:r>
              <a:rPr lang="ru-RU" sz="2400" dirty="0" err="1"/>
              <a:t>Crispy</a:t>
            </a:r>
            <a:r>
              <a:rPr lang="ru-RU" sz="2400" dirty="0"/>
              <a:t> </a:t>
            </a:r>
            <a:r>
              <a:rPr lang="ru-RU" sz="2400" dirty="0" err="1"/>
              <a:t>Forms</a:t>
            </a:r>
            <a:r>
              <a:rPr lang="ru-RU" sz="2400" dirty="0"/>
              <a:t> - усовершенствованное отображение форм в </a:t>
            </a:r>
            <a:r>
              <a:rPr lang="ru-RU" sz="2400" dirty="0" err="1"/>
              <a:t>Bootstrap</a:t>
            </a:r>
            <a:r>
              <a:rPr lang="ru-RU" sz="2400" dirty="0"/>
              <a:t>. </a:t>
            </a:r>
          </a:p>
          <a:p>
            <a:endParaRPr lang="ru-RU" sz="2400" dirty="0"/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39516" y="1700808"/>
            <a:ext cx="8712968" cy="47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3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1384" y="188640"/>
            <a:ext cx="10972800" cy="619268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2400" dirty="0"/>
              <a:t>   </a:t>
            </a:r>
            <a:r>
              <a:rPr lang="ru-RU" sz="2400" dirty="0" smtClean="0"/>
              <a:t>Предусмотрены страницы </a:t>
            </a:r>
            <a:r>
              <a:rPr lang="en-US" sz="2400" dirty="0" smtClean="0"/>
              <a:t>Login</a:t>
            </a:r>
            <a:r>
              <a:rPr lang="ru-RU" sz="2400" dirty="0"/>
              <a:t>, </a:t>
            </a:r>
            <a:r>
              <a:rPr lang="en-US" sz="2400" dirty="0"/>
              <a:t>Logout</a:t>
            </a:r>
            <a:r>
              <a:rPr lang="ru-RU" sz="2400" dirty="0"/>
              <a:t>, страница профиля гостя, с возможностью смены </a:t>
            </a:r>
            <a:r>
              <a:rPr lang="ru-RU" sz="2400" dirty="0" smtClean="0"/>
              <a:t>имени</a:t>
            </a:r>
          </a:p>
          <a:p>
            <a:pPr marL="0" lvl="0" indent="0">
              <a:buNone/>
            </a:pPr>
            <a:endParaRPr lang="ru-RU" sz="2400" dirty="0" smtClean="0"/>
          </a:p>
          <a:p>
            <a:pPr marL="0" lvl="0" indent="0">
              <a:buNone/>
            </a:pPr>
            <a:endParaRPr lang="ru-RU" sz="2400" dirty="0" smtClean="0"/>
          </a:p>
          <a:p>
            <a:pPr marL="0" lvl="0" indent="0">
              <a:buNone/>
            </a:pPr>
            <a:endParaRPr lang="ru-RU" sz="2400" dirty="0"/>
          </a:p>
          <a:p>
            <a:pPr marL="0" lvl="0" indent="0">
              <a:buNone/>
            </a:pPr>
            <a:endParaRPr lang="ru-RU" sz="2400" dirty="0" smtClean="0"/>
          </a:p>
          <a:p>
            <a:pPr marL="0" lvl="0" indent="0">
              <a:buNone/>
            </a:pPr>
            <a:endParaRPr lang="ru-RU" sz="2400" dirty="0" smtClean="0"/>
          </a:p>
          <a:p>
            <a:pPr marL="0" lvl="0" indent="0">
              <a:buNone/>
            </a:pPr>
            <a:endParaRPr lang="ru-RU" sz="2400" dirty="0" smtClean="0"/>
          </a:p>
          <a:p>
            <a:pPr marL="0" lvl="0" indent="0">
              <a:buNone/>
            </a:pPr>
            <a:endParaRPr lang="ru-RU" sz="2400" dirty="0"/>
          </a:p>
          <a:p>
            <a:pPr marL="0" lvl="0" indent="0">
              <a:buNone/>
            </a:pPr>
            <a:endParaRPr lang="ru-RU" sz="2000" dirty="0" smtClean="0"/>
          </a:p>
          <a:p>
            <a:pPr marL="0" lvl="0" indent="0">
              <a:buNone/>
            </a:pPr>
            <a:r>
              <a:rPr lang="ru-RU" sz="2000" dirty="0" smtClean="0"/>
              <a:t>    </a:t>
            </a:r>
            <a:r>
              <a:rPr lang="ru-RU" sz="2000" dirty="0"/>
              <a:t>Предусмотрены таблицы в базе данных:</a:t>
            </a:r>
          </a:p>
          <a:p>
            <a:pPr marL="809625" lvl="0">
              <a:buFont typeface="Wingdings" panose="05000000000000000000" pitchFamily="2" charset="2"/>
              <a:buChar char="§"/>
            </a:pPr>
            <a:r>
              <a:rPr lang="ru-RU" sz="2000" dirty="0"/>
              <a:t> Дом</a:t>
            </a:r>
          </a:p>
          <a:p>
            <a:pPr marL="809625" lvl="0">
              <a:buFont typeface="Wingdings" panose="05000000000000000000" pitchFamily="2" charset="2"/>
              <a:buChar char="§"/>
            </a:pPr>
            <a:r>
              <a:rPr lang="ru-RU" sz="2000" dirty="0"/>
              <a:t>Локация</a:t>
            </a:r>
          </a:p>
          <a:p>
            <a:pPr marL="809625" lvl="0">
              <a:buFont typeface="Wingdings" panose="05000000000000000000" pitchFamily="2" charset="2"/>
              <a:buChar char="§"/>
            </a:pPr>
            <a:r>
              <a:rPr lang="ru-RU" sz="2000" dirty="0"/>
              <a:t>Сенсоры.</a:t>
            </a:r>
          </a:p>
          <a:p>
            <a:pPr marL="0" lvl="0" indent="0">
              <a:buNone/>
            </a:pPr>
            <a:r>
              <a:rPr lang="ru-RU" sz="2000" dirty="0"/>
              <a:t>    Реализована связь таблиц между собой с помощью </a:t>
            </a:r>
            <a:r>
              <a:rPr lang="ru-RU" sz="2000" dirty="0" err="1"/>
              <a:t>ForeignKey</a:t>
            </a:r>
            <a:r>
              <a:rPr lang="ru-RU" sz="2000" dirty="0"/>
              <a:t> и </a:t>
            </a:r>
            <a:r>
              <a:rPr lang="ru-RU" sz="2000" dirty="0" err="1"/>
              <a:t>ManyToManyField</a:t>
            </a:r>
            <a:r>
              <a:rPr lang="ru-RU" sz="2000" dirty="0"/>
              <a:t>.</a:t>
            </a:r>
          </a:p>
          <a:p>
            <a:pPr lvl="0"/>
            <a:endParaRPr lang="ru-RU" sz="2400" dirty="0"/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923929"/>
            <a:ext cx="229552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1318295"/>
            <a:ext cx="38290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285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392" y="980728"/>
            <a:ext cx="10972800" cy="4525963"/>
          </a:xfrm>
        </p:spPr>
        <p:txBody>
          <a:bodyPr>
            <a:normAutofit/>
          </a:bodyPr>
          <a:lstStyle/>
          <a:p>
            <a:pPr lvl="0"/>
            <a:r>
              <a:rPr lang="ru-RU" sz="2400" dirty="0"/>
              <a:t>Заполнение базы данных реализовано с помощью </a:t>
            </a:r>
            <a:r>
              <a:rPr lang="ru-RU" sz="2400" dirty="0" err="1"/>
              <a:t>фикстур</a:t>
            </a:r>
            <a:r>
              <a:rPr lang="ru-RU" sz="2400" dirty="0"/>
              <a:t> в </a:t>
            </a:r>
            <a:r>
              <a:rPr lang="ru-RU" sz="2400" dirty="0" err="1"/>
              <a:t>Django</a:t>
            </a:r>
            <a:r>
              <a:rPr lang="ru-RU" sz="2400" dirty="0"/>
              <a:t>. С помощью </a:t>
            </a:r>
            <a:r>
              <a:rPr lang="ru-RU" sz="2400" dirty="0" err="1"/>
              <a:t>json</a:t>
            </a:r>
            <a:r>
              <a:rPr lang="ru-RU" sz="2400" dirty="0"/>
              <a:t> файла можно загрузить много данных в базу, указав любые поля и таблицы.</a:t>
            </a:r>
          </a:p>
          <a:p>
            <a:pPr lvl="0"/>
            <a:endParaRPr lang="ru-RU" sz="2400" dirty="0"/>
          </a:p>
          <a:p>
            <a:endParaRPr lang="ru-RU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2601755"/>
            <a:ext cx="4752528" cy="3706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719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692696"/>
            <a:ext cx="10972800" cy="5433469"/>
          </a:xfrm>
        </p:spPr>
        <p:txBody>
          <a:bodyPr>
            <a:normAutofit/>
          </a:bodyPr>
          <a:lstStyle/>
          <a:p>
            <a:pPr lvl="0"/>
            <a:r>
              <a:rPr lang="ru-RU" sz="2000" dirty="0"/>
              <a:t>Настроена </a:t>
            </a:r>
            <a:r>
              <a:rPr lang="en-US" sz="2000" dirty="0"/>
              <a:t>Admin </a:t>
            </a:r>
            <a:r>
              <a:rPr lang="ru-RU" sz="2000" dirty="0"/>
              <a:t>панель, для</a:t>
            </a:r>
            <a:r>
              <a:rPr lang="en-US" sz="2000" dirty="0"/>
              <a:t> </a:t>
            </a:r>
            <a:r>
              <a:rPr lang="ru-RU" sz="2000" dirty="0"/>
              <a:t>отображения всей информации по датчикам и локациям</a:t>
            </a:r>
            <a:endParaRPr lang="en-US" sz="2000" dirty="0"/>
          </a:p>
          <a:p>
            <a:pPr lvl="0"/>
            <a:endParaRPr lang="ru-RU" sz="2000" dirty="0"/>
          </a:p>
          <a:p>
            <a:endParaRPr lang="ru-RU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89" y="1196752"/>
            <a:ext cx="9649072" cy="506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6439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497</Words>
  <Application>Microsoft Office PowerPoint</Application>
  <PresentationFormat>Произвольный</PresentationFormat>
  <Paragraphs>59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Проект: ON_OFF_sensor управление датчиком включения/отключения электричества</vt:lpstr>
      <vt:lpstr>Идея проекта</vt:lpstr>
      <vt:lpstr>Преимущества данного оборудования</vt:lpstr>
      <vt:lpstr>Область применения разработанного программного обеспечения</vt:lpstr>
      <vt:lpstr>Что реализовано в проекте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 views.py реализованы функции:</vt:lpstr>
      <vt:lpstr>Что можно еще реализовать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ON_OFF_sensor управление датчиком включения выключения электричества</dc:title>
  <dc:creator>Romanyuk Vadim</dc:creator>
  <cp:lastModifiedBy>user</cp:lastModifiedBy>
  <cp:revision>23</cp:revision>
  <dcterms:created xsi:type="dcterms:W3CDTF">2022-10-24T07:39:03Z</dcterms:created>
  <dcterms:modified xsi:type="dcterms:W3CDTF">2022-10-24T19:18:20Z</dcterms:modified>
</cp:coreProperties>
</file>