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4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9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8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6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1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81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2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0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8E38F8-1819-4379-8662-1DA9710F182E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43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Fond de </a:t>
            </a:r>
            <a:r>
              <a:rPr lang="fr-FR" dirty="0" smtClean="0"/>
              <a:t>Placard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« Trouver rapidement une recette facile en fonction de vos ingrédients.»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1043">
            <a:off x="1519676" y="427475"/>
            <a:ext cx="2345444" cy="23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du projet</a:t>
            </a:r>
          </a:p>
          <a:p>
            <a:pPr lvl="1"/>
            <a:r>
              <a:rPr lang="fr-FR" dirty="0" smtClean="0"/>
              <a:t>Idée de base</a:t>
            </a:r>
          </a:p>
          <a:p>
            <a:pPr lvl="1"/>
            <a:r>
              <a:rPr lang="fr-FR" dirty="0" smtClean="0"/>
              <a:t>Fonctionnalités</a:t>
            </a:r>
          </a:p>
          <a:p>
            <a:r>
              <a:rPr lang="fr-FR" dirty="0" smtClean="0"/>
              <a:t>Démonstration</a:t>
            </a:r>
            <a:endParaRPr lang="fr-FR" dirty="0" smtClean="0"/>
          </a:p>
          <a:p>
            <a:r>
              <a:rPr lang="fr-FR" dirty="0" smtClean="0"/>
              <a:t>Organisation </a:t>
            </a:r>
          </a:p>
          <a:p>
            <a:r>
              <a:rPr lang="fr-FR" dirty="0" smtClean="0"/>
              <a:t>Problèmes </a:t>
            </a:r>
            <a:r>
              <a:rPr lang="fr-FR" dirty="0" smtClean="0"/>
              <a:t>rencontrés</a:t>
            </a:r>
            <a:endParaRPr lang="fr-FR" dirty="0" smtClean="0"/>
          </a:p>
          <a:p>
            <a:r>
              <a:rPr lang="fr-FR" dirty="0" smtClean="0"/>
              <a:t>Pour l’avenir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 de </a:t>
            </a:r>
            <a:r>
              <a:rPr lang="fr-FR" dirty="0" smtClean="0"/>
              <a:t>base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« Fond de placard est une application qui vous permet de trouvé rapidement des recettes suivant les ingrédients que vous possédez chez vous. »</a:t>
            </a:r>
          </a:p>
          <a:p>
            <a:r>
              <a:rPr lang="fr-FR" dirty="0" smtClean="0"/>
              <a:t>Particularité</a:t>
            </a:r>
          </a:p>
          <a:p>
            <a:pPr marL="0" indent="0">
              <a:buNone/>
            </a:pPr>
            <a:r>
              <a:rPr lang="fr-FR" dirty="0" smtClean="0"/>
              <a:t>Recettes faciles, proposition de soirées à thèmes, communauté étudiante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6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53992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Fonctionnalités :</a:t>
            </a:r>
          </a:p>
          <a:p>
            <a:r>
              <a:rPr lang="fr-FR" dirty="0" smtClean="0"/>
              <a:t>Site responsive</a:t>
            </a:r>
            <a:endParaRPr lang="fr-FR" dirty="0" smtClean="0"/>
          </a:p>
          <a:p>
            <a:r>
              <a:rPr lang="fr-FR" dirty="0" smtClean="0"/>
              <a:t>Trouver une recette en fonction des ingrédients renseignés</a:t>
            </a:r>
          </a:p>
          <a:p>
            <a:r>
              <a:rPr lang="fr-FR" dirty="0" smtClean="0"/>
              <a:t>Ajout de recette/validation</a:t>
            </a:r>
          </a:p>
          <a:p>
            <a:r>
              <a:rPr lang="fr-FR" dirty="0"/>
              <a:t>Ajout de recette en </a:t>
            </a:r>
            <a:r>
              <a:rPr lang="fr-FR" dirty="0" smtClean="0"/>
              <a:t>favoris</a:t>
            </a:r>
            <a:endParaRPr lang="fr-FR" dirty="0" smtClean="0"/>
          </a:p>
          <a:p>
            <a:r>
              <a:rPr lang="fr-FR" dirty="0" smtClean="0"/>
              <a:t>Inscription/connexion</a:t>
            </a:r>
          </a:p>
          <a:p>
            <a:r>
              <a:rPr lang="fr-FR" dirty="0" smtClean="0"/>
              <a:t>Validation par mail des utilisateurs</a:t>
            </a:r>
            <a:endParaRPr lang="fr-FR" dirty="0" smtClean="0"/>
          </a:p>
          <a:p>
            <a:r>
              <a:rPr lang="fr-FR" dirty="0" smtClean="0"/>
              <a:t>Google </a:t>
            </a:r>
            <a:r>
              <a:rPr lang="fr-FR" dirty="0" err="1" smtClean="0"/>
              <a:t>Map</a:t>
            </a:r>
            <a:r>
              <a:rPr lang="fr-FR" dirty="0" smtClean="0"/>
              <a:t> avec la liste des magasins environnants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68" y="2700063"/>
            <a:ext cx="4180632" cy="290998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88" y="2700063"/>
            <a:ext cx="2488274" cy="29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J’ai Faim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7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68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Organique</vt:lpstr>
      <vt:lpstr>Fond de Placard</vt:lpstr>
      <vt:lpstr>Sommaire</vt:lpstr>
      <vt:lpstr>Présentation du projet</vt:lpstr>
      <vt:lpstr>Présentation du projet</vt:lpstr>
      <vt:lpstr>Responsive</vt:lpstr>
      <vt:lpstr>J’ai Faim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 de placard</dc:title>
  <dc:creator>Dell</dc:creator>
  <cp:lastModifiedBy>Dell</cp:lastModifiedBy>
  <cp:revision>11</cp:revision>
  <dcterms:created xsi:type="dcterms:W3CDTF">2017-01-25T14:29:33Z</dcterms:created>
  <dcterms:modified xsi:type="dcterms:W3CDTF">2017-01-30T10:10:44Z</dcterms:modified>
</cp:coreProperties>
</file>