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28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58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0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53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38F8-1819-4379-8662-1DA9710F182E}" type="datetimeFigureOut">
              <a:rPr lang="en-GB" smtClean="0"/>
              <a:t>29/01/2017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E7E3-7771-4ACC-8D8C-94636C7F1C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85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Fond de placard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85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</a:p>
          <a:p>
            <a:r>
              <a:rPr lang="fr-FR" dirty="0" smtClean="0"/>
              <a:t>Présentation </a:t>
            </a:r>
            <a:r>
              <a:rPr lang="fr-FR" dirty="0" smtClean="0"/>
              <a:t>du projet</a:t>
            </a:r>
          </a:p>
          <a:p>
            <a:pPr lvl="1"/>
            <a:r>
              <a:rPr lang="fr-FR" dirty="0" smtClean="0"/>
              <a:t>Idée de base</a:t>
            </a:r>
          </a:p>
          <a:p>
            <a:pPr lvl="1"/>
            <a:r>
              <a:rPr lang="fr-FR" dirty="0" smtClean="0"/>
              <a:t>Fonctionnalités</a:t>
            </a:r>
          </a:p>
          <a:p>
            <a:r>
              <a:rPr lang="fr-FR" dirty="0" smtClean="0"/>
              <a:t>Technologie utilisé</a:t>
            </a:r>
            <a:endParaRPr lang="fr-FR" dirty="0" smtClean="0"/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Organisation </a:t>
            </a:r>
          </a:p>
          <a:p>
            <a:r>
              <a:rPr lang="fr-FR" dirty="0" smtClean="0"/>
              <a:t>Problèmes rencontrer</a:t>
            </a:r>
            <a:endParaRPr lang="fr-FR" dirty="0" smtClean="0"/>
          </a:p>
          <a:p>
            <a:r>
              <a:rPr lang="fr-FR" dirty="0" smtClean="0"/>
              <a:t>Pour l’avenir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Idée de base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« Fond de placard est une application qui vous permet de trouvé rapidement des recettes suivant les ingrédients que vous possédez chez vous. »</a:t>
            </a: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6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« J’ai faim » vous permet de trouvé une recette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413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Fond de placard</vt:lpstr>
      <vt:lpstr>Sommaire</vt:lpstr>
      <vt:lpstr>Présentation du projet</vt:lpstr>
      <vt:lpstr>Présentation du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Fond de placard</dc:title>
  <dc:creator>Dell</dc:creator>
  <cp:lastModifiedBy>Alexandre</cp:lastModifiedBy>
  <cp:revision>4</cp:revision>
  <dcterms:created xsi:type="dcterms:W3CDTF">2017-01-25T14:29:33Z</dcterms:created>
  <dcterms:modified xsi:type="dcterms:W3CDTF">2017-01-29T12:57:55Z</dcterms:modified>
</cp:coreProperties>
</file>