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0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38F8-1819-4379-8662-1DA9710F182E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Fond de placard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Idée de base</a:t>
            </a:r>
          </a:p>
          <a:p>
            <a:pPr lvl="1"/>
            <a:r>
              <a:rPr lang="fr-FR" dirty="0" smtClean="0"/>
              <a:t>Fonctionnalités</a:t>
            </a:r>
          </a:p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Pour l’avenir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de base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Fond de placard est une application qui vous permet de trouvé rapidement des recettes suivant les ingrédients que vous possédez chez vous.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6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« J’ai faim » vous permet de trouvé une recette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41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Fond de placard</vt:lpstr>
      <vt:lpstr>Sommaire</vt:lpstr>
      <vt:lpstr>Présentation du projet</vt:lpstr>
      <vt:lpstr>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 de placard</dc:title>
  <dc:creator>Dell</dc:creator>
  <cp:lastModifiedBy>Dell</cp:lastModifiedBy>
  <cp:revision>3</cp:revision>
  <dcterms:created xsi:type="dcterms:W3CDTF">2017-01-25T14:29:33Z</dcterms:created>
  <dcterms:modified xsi:type="dcterms:W3CDTF">2017-01-25T14:38:32Z</dcterms:modified>
</cp:coreProperties>
</file>