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CAB-C244-4E85-B05D-27DC4EA4E038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0FC0-4411-4762-A58C-198767B64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5993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CAB-C244-4E85-B05D-27DC4EA4E038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0FC0-4411-4762-A58C-198767B64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457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CAB-C244-4E85-B05D-27DC4EA4E038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0FC0-4411-4762-A58C-198767B64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0477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CAB-C244-4E85-B05D-27DC4EA4E038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0FC0-4411-4762-A58C-198767B64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8422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CAB-C244-4E85-B05D-27DC4EA4E038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0FC0-4411-4762-A58C-198767B64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3608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CAB-C244-4E85-B05D-27DC4EA4E038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0FC0-4411-4762-A58C-198767B64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5652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CAB-C244-4E85-B05D-27DC4EA4E038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0FC0-4411-4762-A58C-198767B64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7559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CAB-C244-4E85-B05D-27DC4EA4E038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0FC0-4411-4762-A58C-198767B64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9317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CAB-C244-4E85-B05D-27DC4EA4E038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0FC0-4411-4762-A58C-198767B64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390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CAB-C244-4E85-B05D-27DC4EA4E038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0FC0-4411-4762-A58C-198767B64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810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CAB-C244-4E85-B05D-27DC4EA4E038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0FC0-4411-4762-A58C-198767B64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322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CAB-C244-4E85-B05D-27DC4EA4E038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0FC0-4411-4762-A58C-198767B64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0627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67CAB-C244-4E85-B05D-27DC4EA4E038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30FC0-4411-4762-A58C-198767B64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5432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DE67CAB-C244-4E85-B05D-27DC4EA4E038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8E30FC0-4411-4762-A58C-198767B64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l-P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DE67CAB-C244-4E85-B05D-27DC4EA4E038}" type="datetimeFigureOut">
              <a:rPr lang="pl-PL" smtClean="0"/>
              <a:t>24.05.2023</a:t>
            </a:fld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8E30FC0-4411-4762-A58C-198767B64B6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4320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C36FEC-54B5-6E76-E810-8BFE41F2B1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344" y="5236183"/>
            <a:ext cx="7746520" cy="1463040"/>
          </a:xfrm>
        </p:spPr>
        <p:txBody>
          <a:bodyPr/>
          <a:lstStyle/>
          <a:p>
            <a:r>
              <a:rPr lang="pl-PL" dirty="0"/>
              <a:t>Bronisław </a:t>
            </a:r>
            <a:r>
              <a:rPr lang="pl-PL" dirty="0" err="1"/>
              <a:t>Pieracki</a:t>
            </a:r>
            <a:endParaRPr lang="pl-PL" dirty="0"/>
          </a:p>
        </p:txBody>
      </p:sp>
      <p:pic>
        <p:nvPicPr>
          <p:cNvPr id="1026" name="Picture 2" descr="Bronisław Pieracki (1895-1934) - Postacie | dzieje.pl - Historia Polski">
            <a:extLst>
              <a:ext uri="{FF2B5EF4-FFF2-40B4-BE49-F238E27FC236}">
                <a16:creationId xmlns:a16="http://schemas.microsoft.com/office/drawing/2014/main" id="{508673AE-A24D-1F94-833E-414A762B3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517" y="567008"/>
            <a:ext cx="3830577" cy="3830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8645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3AC1E7-815C-5C8F-35B3-158CC2FF7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5E5D52-5B3C-CF5E-2D96-7C3BB774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15 czerwca 1934 członek Organizacji Ukraińskich Nacjonalistów </a:t>
            </a:r>
            <a:r>
              <a:rPr lang="pl-PL" dirty="0" err="1"/>
              <a:t>Hryhorij</a:t>
            </a:r>
            <a:r>
              <a:rPr lang="pl-PL" dirty="0"/>
              <a:t> Maciejko zjawił się przed warszawskim Klubem Towarzyskim, w którym często spotykali się politycy obozu rządzącego, wysokiej rangi wojskowi i przemysłowcy. Tam przez dłuższy czas oczekiwał na przybycie </a:t>
            </a:r>
            <a:r>
              <a:rPr lang="pl-PL" dirty="0" err="1"/>
              <a:t>Pierackiego</a:t>
            </a:r>
            <a:r>
              <a:rPr lang="pl-PL" dirty="0"/>
              <a:t>. </a:t>
            </a:r>
          </a:p>
          <a:p>
            <a:r>
              <a:rPr lang="pl-PL" dirty="0"/>
              <a:t>O 15.30 minister przyjechał służbową limuzyną, prowadzoną przez szofera. Gdy wysiadł z samochodu zamachowiec podszedł do </a:t>
            </a:r>
            <a:r>
              <a:rPr lang="pl-PL" dirty="0" err="1"/>
              <a:t>Pierackiego</a:t>
            </a:r>
            <a:r>
              <a:rPr lang="pl-PL" dirty="0"/>
              <a:t> i usiłował zdetonować przygotowaną wcześniej bombę. Jej zapalnik, którym była szklana rurka, zawiódł. Wobec takiego rozwoju sytuacji, Ukrainiec wyciągnął rewolwer i trzykrotnie strzelił do </a:t>
            </a:r>
            <a:r>
              <a:rPr lang="pl-PL" dirty="0" err="1"/>
              <a:t>Pierackiego</a:t>
            </a:r>
            <a:r>
              <a:rPr lang="pl-PL" dirty="0"/>
              <a:t>, trafiając go w tył głowy. Następnie zamachowiec wyszedł na ulicę i, pomimo pościgu policjanta, udało mu się zbiec. Wkrótce potem Maciejko opuścił Polskę Po ciężko rannego </a:t>
            </a:r>
            <a:r>
              <a:rPr lang="pl-PL" dirty="0" err="1"/>
              <a:t>Pierackiego</a:t>
            </a:r>
            <a:r>
              <a:rPr lang="pl-PL" dirty="0"/>
              <a:t> szybko przyjechała karetka. Minister został przewieziony do Szpitala Ujazdowskiego, gdzie poddano go operacji. Pomimo tego, zmarł jeszcze tego samego dnia</a:t>
            </a:r>
          </a:p>
        </p:txBody>
      </p:sp>
    </p:spTree>
    <p:extLst>
      <p:ext uri="{BB962C8B-B14F-4D97-AF65-F5344CB8AC3E}">
        <p14:creationId xmlns:p14="http://schemas.microsoft.com/office/powerpoint/2010/main" val="71556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DCA160-96E6-B51E-5EAC-A93E2CB7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Rządowa Gazeta Polska relacjonowała: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C29F743-004E-F741-901A-DB1F779AB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„Upływ krwi udało się zatamować. Następnie lekarze dokonali trepanacji czaszki i wydobyli kulę. Stan ministra pogarszał się z każdą chwilą. Tętno słabło. O godz. 5 minut 15 po południu nastąpiła </a:t>
            </a:r>
            <a:r>
              <a:rPr lang="pl-PL" dirty="0" err="1"/>
              <a:t>agonja</a:t>
            </a:r>
            <a:r>
              <a:rPr lang="pl-PL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455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80DFEBD-AAC3-9139-07A8-1C4115FE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Pogrzeb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81E93A-2A26-CFE7-5CF9-0D8C67C2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Manifestacja żałobna w Warszawie na placu Piłsudskiego zorganizowana na cześć zamordowanego 17 czerwca 1934, zgromadziła około 100 tys. osób</a:t>
            </a:r>
          </a:p>
        </p:txBody>
      </p:sp>
    </p:spTree>
    <p:extLst>
      <p:ext uri="{BB962C8B-B14F-4D97-AF65-F5344CB8AC3E}">
        <p14:creationId xmlns:p14="http://schemas.microsoft.com/office/powerpoint/2010/main" val="3665306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25571-4638-980C-9767-229636DC7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 descr="Zabójstwo Bronisława Pierackiego – Wikipedia, wolna encyklopedia">
            <a:extLst>
              <a:ext uri="{FF2B5EF4-FFF2-40B4-BE49-F238E27FC236}">
                <a16:creationId xmlns:a16="http://schemas.microsoft.com/office/drawing/2014/main" id="{BC132989-DCF4-B43F-661D-E703B3810C8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8801" y="2319597"/>
            <a:ext cx="5275160" cy="394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Śmierć ministra. Dlaczego zginął Pieracki, którego imieniem nazwano Duży  Rynek? | Extra Świecie">
            <a:extLst>
              <a:ext uri="{FF2B5EF4-FFF2-40B4-BE49-F238E27FC236}">
                <a16:creationId xmlns:a16="http://schemas.microsoft.com/office/drawing/2014/main" id="{0A0CF7ED-91E7-ACCC-3C9E-2CC631CC7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78" y="531642"/>
            <a:ext cx="5724885" cy="3239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86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AEC138-0F9D-D6B3-E282-790A8C49E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Piotr </a:t>
            </a:r>
            <a:r>
              <a:rPr lang="pl-PL" dirty="0" err="1"/>
              <a:t>Siejka</a:t>
            </a:r>
            <a:r>
              <a:rPr lang="pl-PL" dirty="0"/>
              <a:t> 3L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A9448DE-3FBA-25B7-5687-74965FFDD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Dziękuję za obejrzenie prezentacji</a:t>
            </a:r>
          </a:p>
        </p:txBody>
      </p:sp>
    </p:spTree>
    <p:extLst>
      <p:ext uri="{BB962C8B-B14F-4D97-AF65-F5344CB8AC3E}">
        <p14:creationId xmlns:p14="http://schemas.microsoft.com/office/powerpoint/2010/main" val="1607911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3E9D68-A3F4-E98B-52DC-532C1B74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Dane biograficzne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821F21-1D87-EA8E-B634-39D85217C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urodzony 28 maja 1895 w Gorlicach</a:t>
            </a:r>
          </a:p>
          <a:p>
            <a:r>
              <a:rPr lang="pl-PL" dirty="0"/>
              <a:t>zmarł 15 czerwca 1934 w Warszawie</a:t>
            </a:r>
          </a:p>
          <a:p>
            <a:r>
              <a:rPr lang="pl-PL" dirty="0"/>
              <a:t>polski polityk, legionista, pułkownik dyplomowany piechoty Wojska Polskiego, pracownik Ministerstwa Spraw Wojskowych, sekretarz stanu</a:t>
            </a:r>
          </a:p>
        </p:txBody>
      </p:sp>
    </p:spTree>
    <p:extLst>
      <p:ext uri="{BB962C8B-B14F-4D97-AF65-F5344CB8AC3E}">
        <p14:creationId xmlns:p14="http://schemas.microsoft.com/office/powerpoint/2010/main" val="100742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024813-C60F-B80F-5969-6058E98EF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Wczesne lata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1CC84A-AD2E-968B-09EA-836BF7D07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Urodził się w rodzinie Stanisława Jana </a:t>
            </a:r>
            <a:r>
              <a:rPr lang="pl-PL" dirty="0" err="1"/>
              <a:t>Pierackiego</a:t>
            </a:r>
            <a:r>
              <a:rPr lang="pl-PL" dirty="0"/>
              <a:t> - naczelnika straży skarbowej, oraz Eugenii Marii z domu Budziszowskiej. Rodzina </a:t>
            </a:r>
            <a:r>
              <a:rPr lang="pl-PL" dirty="0" err="1"/>
              <a:t>Pierackich</a:t>
            </a:r>
            <a:r>
              <a:rPr lang="pl-PL" dirty="0"/>
              <a:t> osiadła w Galicji, uchodząc przed prześladowaniami rosyjskimi tuż po powstaniu listopadowym. </a:t>
            </a:r>
            <a:r>
              <a:rPr lang="pl-PL" dirty="0" err="1"/>
              <a:t>Pieraccy</a:t>
            </a:r>
            <a:r>
              <a:rPr lang="pl-PL" dirty="0"/>
              <a:t> często nawiązywali do tradycji niepodległościowych – dziadek Bronisława brał udział we wspomnianym powstaniu. </a:t>
            </a:r>
            <a:r>
              <a:rPr lang="pl-PL" dirty="0" err="1"/>
              <a:t>Pieracki</a:t>
            </a:r>
            <a:r>
              <a:rPr lang="pl-PL" dirty="0"/>
              <a:t> dzieciństwo i młodość spędził w Nowym Sączu. Zarówno Bronisław wraz z bratem uczęszczał do I Gimnazjum Filologicznego w Nowym Sączu. </a:t>
            </a:r>
          </a:p>
        </p:txBody>
      </p:sp>
    </p:spTree>
    <p:extLst>
      <p:ext uri="{BB962C8B-B14F-4D97-AF65-F5344CB8AC3E}">
        <p14:creationId xmlns:p14="http://schemas.microsoft.com/office/powerpoint/2010/main" val="20835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8A0905-4181-EF6B-1DBF-86172CEF2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Nowy Sącz</a:t>
            </a:r>
          </a:p>
        </p:txBody>
      </p:sp>
      <p:pic>
        <p:nvPicPr>
          <p:cNvPr id="2050" name="Picture 2" descr="Nowy Sącz. Jak wyglądało nasze miasto w okresie II wojny światowej? Podróż  w czasie zapewni wyjątkowy projekt sądeckiej fundacji [ZDJĘCIA] | Nowy Sącz  Nasze Miasto">
            <a:extLst>
              <a:ext uri="{FF2B5EF4-FFF2-40B4-BE49-F238E27FC236}">
                <a16:creationId xmlns:a16="http://schemas.microsoft.com/office/drawing/2014/main" id="{7BF2E4A2-9483-4627-11C5-D65A505F72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422" y="2222500"/>
            <a:ext cx="7197156" cy="363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578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EEDA547-8D96-0702-59D9-4C0BA540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Służba w Wojsku Polskim i praca ministerialna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97AB50-32B8-F5BB-7D60-9D205209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Został przyjęty do Wojska Polskiego 1 stycznia 1919, z zatwierdzeniem posiadanego stopnia majora. Trafił do Warszawy, gdzie został skierowany do Komisji Weryfikacyjnej Legionów Polskich. </a:t>
            </a:r>
          </a:p>
          <a:p>
            <a:endParaRPr lang="pl-PL" dirty="0"/>
          </a:p>
          <a:p>
            <a:r>
              <a:rPr lang="pl-PL" dirty="0"/>
              <a:t>23 czerwca 1919 został mianowany szefem Sekcji Religijno-Wyznaniowej, która w okresie organizacji duszpasterstwa wyznań niekatolickich wchodziła w skład Departamentu I </a:t>
            </a:r>
            <a:r>
              <a:rPr lang="pl-PL" dirty="0" err="1"/>
              <a:t>Mobilizacyjno</a:t>
            </a:r>
            <a:r>
              <a:rPr lang="pl-PL" dirty="0"/>
              <a:t> Organizacyjnego </a:t>
            </a:r>
            <a:r>
              <a:rPr lang="pl-PL" dirty="0" err="1"/>
              <a:t>MSWojsk</a:t>
            </a:r>
            <a:r>
              <a:rPr lang="pl-PL" dirty="0"/>
              <a:t>.</a:t>
            </a:r>
          </a:p>
          <a:p>
            <a:endParaRPr lang="pl-PL" dirty="0"/>
          </a:p>
          <a:p>
            <a:r>
              <a:rPr lang="pl-PL" dirty="0"/>
              <a:t>Później, ze względu na trwającą wojnę polsko-bolszewicką, został skierowany do Kwatery Głównej Naczelnego Wodza, gdzie służył jako oficer łącznikowy reprezentujący wojska kwatermistrzowskie[20]</a:t>
            </a:r>
          </a:p>
        </p:txBody>
      </p:sp>
    </p:spTree>
    <p:extLst>
      <p:ext uri="{BB962C8B-B14F-4D97-AF65-F5344CB8AC3E}">
        <p14:creationId xmlns:p14="http://schemas.microsoft.com/office/powerpoint/2010/main" val="235503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C39BCD-787A-5843-BB8A-ECBA8197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Wiceminister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3A8DD9-779C-6965-4B36-52DF01147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19 kwietnia 1929 </a:t>
            </a:r>
            <a:r>
              <a:rPr lang="pl-PL" dirty="0" err="1"/>
              <a:t>Pieracki</a:t>
            </a:r>
            <a:r>
              <a:rPr lang="pl-PL" dirty="0"/>
              <a:t> objął stanowisko sekretarza stanu w Ministerstwie Spraw Wewnętrznych (więc formalnie sprawował funkcję wiceministra). Na to stanowisko został skierowany osobiście przez Józefa Piłsudskiego, który chciał, aby ówczesnego ministra Felicjana Sławoja Składkowskiego wsparł zaufany człowiek. </a:t>
            </a:r>
          </a:p>
          <a:p>
            <a:endParaRPr lang="pl-PL" dirty="0"/>
          </a:p>
          <a:p>
            <a:r>
              <a:rPr lang="pl-PL" dirty="0"/>
              <a:t>Marszałek pragnął także, aby </a:t>
            </a:r>
            <a:r>
              <a:rPr lang="pl-PL" dirty="0" err="1"/>
              <a:t>Pieracki</a:t>
            </a:r>
            <a:r>
              <a:rPr lang="pl-PL" dirty="0"/>
              <a:t> zajął się sprawami zaniedbanymi przez jego szefa, zajętego ciągłymi inspekcjami i wyjazdami</a:t>
            </a:r>
          </a:p>
        </p:txBody>
      </p:sp>
    </p:spTree>
    <p:extLst>
      <p:ext uri="{BB962C8B-B14F-4D97-AF65-F5344CB8AC3E}">
        <p14:creationId xmlns:p14="http://schemas.microsoft.com/office/powerpoint/2010/main" val="179147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65CFE-7FCB-E391-D819-88C35643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Minister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370E388-9619-2C18-F772-C13C5D6D3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22 czerwca 1931 Bronisław </a:t>
            </a:r>
            <a:r>
              <a:rPr lang="pl-PL" dirty="0" err="1"/>
              <a:t>Pieracki</a:t>
            </a:r>
            <a:r>
              <a:rPr lang="pl-PL" dirty="0"/>
              <a:t> został ministrem spraw wewnętrznych w rządzie Aleksandra </a:t>
            </a:r>
            <a:r>
              <a:rPr lang="pl-PL" dirty="0" err="1"/>
              <a:t>Prystora</a:t>
            </a:r>
            <a:r>
              <a:rPr lang="pl-PL" dirty="0"/>
              <a:t>. Na stanowisku tym zastąpił Felicjana Sławoja Składkowskiego. Jednym z głównych jego zadań było odciążenie premiera od spraw bieżącej polityki wewnętrznej państwa na rzecz zagadnień gospodarczych. </a:t>
            </a:r>
            <a:r>
              <a:rPr lang="pl-PL" dirty="0" err="1"/>
              <a:t>Pieracki</a:t>
            </a:r>
            <a:r>
              <a:rPr lang="pl-PL" dirty="0"/>
              <a:t> spełnił ten wymóg, jednak stosunki pomiędzy nim a </a:t>
            </a:r>
            <a:r>
              <a:rPr lang="pl-PL" dirty="0" err="1"/>
              <a:t>Prystorem</a:t>
            </a:r>
            <a:r>
              <a:rPr lang="pl-PL" dirty="0"/>
              <a:t> nie były najlepsze</a:t>
            </a:r>
          </a:p>
        </p:txBody>
      </p:sp>
    </p:spTree>
    <p:extLst>
      <p:ext uri="{BB962C8B-B14F-4D97-AF65-F5344CB8AC3E}">
        <p14:creationId xmlns:p14="http://schemas.microsoft.com/office/powerpoint/2010/main" val="4121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7E3F89-884A-BC68-DAAE-8B454F341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10" y="2879836"/>
            <a:ext cx="5521789" cy="1778427"/>
          </a:xfrm>
        </p:spPr>
        <p:txBody>
          <a:bodyPr/>
          <a:lstStyle/>
          <a:p>
            <a:r>
              <a:rPr lang="pl-PL" dirty="0"/>
              <a:t>Bronisław </a:t>
            </a:r>
            <a:r>
              <a:rPr lang="pl-PL" dirty="0" err="1"/>
              <a:t>Pieracki</a:t>
            </a:r>
            <a:r>
              <a:rPr lang="pl-PL" dirty="0"/>
              <a:t> w latach 30. XX wieku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141749-7BFB-9093-7152-529715E3BB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079" y="743534"/>
            <a:ext cx="3994911" cy="519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7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FC23B6-6B15-E4A2-E232-9FD25062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Śmierć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6C0D713-D68F-A29A-F36C-154DECFA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Podczas zjazdu Organizacji Ukraińskich Nacjonalistów w Berlinie, zapadła decyzja o zorganizowaniu zamachu na polskiego ministra ds. wyznań religijnych Janusza Jędrzejewicza lub właśnie </a:t>
            </a:r>
            <a:r>
              <a:rPr lang="pl-PL" dirty="0" err="1"/>
              <a:t>Pierackiego</a:t>
            </a:r>
            <a:r>
              <a:rPr lang="pl-PL" dirty="0"/>
              <a:t>. Morderstwo miało być odpowiedzią na aresztowania, których dokonały polskie władze po nieudanym napadzie nacjonalistów ukraińskich na pocztę w Gródku Jagiellońskim. Decyzja o zamachu na </a:t>
            </a:r>
            <a:r>
              <a:rPr lang="pl-PL" dirty="0" err="1"/>
              <a:t>Pierackiego</a:t>
            </a:r>
            <a:r>
              <a:rPr lang="pl-PL" dirty="0"/>
              <a:t> zapadła, gdy podjął on próbę porozumienia z umiarkowanymi grupami Ukraińców – zdaniem radykałów zagrażało to ich dalszej konfrontacyjnej polityce</a:t>
            </a:r>
          </a:p>
        </p:txBody>
      </p:sp>
    </p:spTree>
    <p:extLst>
      <p:ext uri="{BB962C8B-B14F-4D97-AF65-F5344CB8AC3E}">
        <p14:creationId xmlns:p14="http://schemas.microsoft.com/office/powerpoint/2010/main" val="2468924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ytat">
  <a:themeElements>
    <a:clrScheme name="Cytat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ytat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yta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TM03457503[[fn=Cytat]]</Template>
  <TotalTime>47</TotalTime>
  <Words>615</Words>
  <Application>Microsoft Office PowerPoint</Application>
  <PresentationFormat>Panoramiczny</PresentationFormat>
  <Paragraphs>31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2</vt:lpstr>
      <vt:lpstr>Cytat</vt:lpstr>
      <vt:lpstr>Bronisław Pieracki</vt:lpstr>
      <vt:lpstr>Dane biograficzne</vt:lpstr>
      <vt:lpstr>Wczesne lata</vt:lpstr>
      <vt:lpstr>Nowy Sącz</vt:lpstr>
      <vt:lpstr>Służba w Wojsku Polskim i praca ministerialna</vt:lpstr>
      <vt:lpstr>Wiceminister</vt:lpstr>
      <vt:lpstr>Minister</vt:lpstr>
      <vt:lpstr>Bronisław Pieracki w latach 30. XX wieku</vt:lpstr>
      <vt:lpstr>Śmierć</vt:lpstr>
      <vt:lpstr>Prezentacja programu PowerPoint</vt:lpstr>
      <vt:lpstr>Rządowa Gazeta Polska relacjonowała:</vt:lpstr>
      <vt:lpstr>Pogrzeb</vt:lpstr>
      <vt:lpstr>Prezentacja programu PowerPoint</vt:lpstr>
      <vt:lpstr>Piotr Siejka 3L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Bronisław Pieracki</dc:title>
  <dc:creator>Piotrek</dc:creator>
  <cp:lastModifiedBy>Piotrek</cp:lastModifiedBy>
  <cp:revision>1</cp:revision>
  <dcterms:created xsi:type="dcterms:W3CDTF">2023-05-24T16:54:33Z</dcterms:created>
  <dcterms:modified xsi:type="dcterms:W3CDTF">2023-05-24T17:42:03Z</dcterms:modified>
</cp:coreProperties>
</file>