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16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9DBF-CD14-4E48-AF8D-41E8D442C82D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E64D-1C80-4EB1-9671-8EBA51FD2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6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7E64D-1C80-4EB1-9671-8EBA51FD24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 of the pdf</a:t>
            </a:r>
          </a:p>
          <a:p>
            <a:r>
              <a:rPr lang="en-GB" dirty="0"/>
              <a:t>what is the sentiment of this text in 2 sentences? </a:t>
            </a:r>
          </a:p>
          <a:p>
            <a:r>
              <a:rPr lang="en-GB" dirty="0"/>
              <a:t>When was this published?</a:t>
            </a:r>
          </a:p>
          <a:p>
            <a:r>
              <a:rPr lang="en-GB" dirty="0"/>
              <a:t>Who wrote this?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7E64D-1C80-4EB1-9671-8EBA51FD24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was the total sales for order dates in June?</a:t>
            </a:r>
          </a:p>
          <a:p>
            <a:r>
              <a:rPr lang="en-GB" dirty="0"/>
              <a:t>give me a product report in terms of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7E64D-1C80-4EB1-9671-8EBA51FD24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92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a summary of this data</a:t>
            </a:r>
          </a:p>
          <a:p>
            <a:r>
              <a:rPr lang="en-GB" dirty="0"/>
              <a:t>compare may and </a:t>
            </a:r>
            <a:r>
              <a:rPr lang="en-GB" dirty="0" err="1"/>
              <a:t>june</a:t>
            </a:r>
            <a:r>
              <a:rPr lang="en-GB" dirty="0"/>
              <a:t> in terms of total sales. Analyse their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7E64D-1C80-4EB1-9671-8EBA51FD24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3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7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98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1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3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7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68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0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2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2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5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7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F959-7862-4B25-8651-ADBCD9C82408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03A5-FE78-4CEE-8843-344D52C1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1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youtu.be/Gi-2a05hb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TLzrmrOI3s4" TargetMode="External"/><Relationship Id="rId5" Type="http://schemas.openxmlformats.org/officeDocument/2006/relationships/hyperlink" Target="https://youtu.be/j_1MYThJOFI" TargetMode="External"/><Relationship Id="rId4" Type="http://schemas.openxmlformats.org/officeDocument/2006/relationships/hyperlink" Target="https://youtu.be/yq803m5ESX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yDVbQkkb-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youtu.be/YT-FM1F8DX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DIuwT_lKjQ?si=AgLLbq4kJp7-En3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E47D-F5B4-19A8-0853-AD42DBCE7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29212"/>
            <a:ext cx="9448800" cy="242439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3 LLM Applications </a:t>
            </a:r>
            <a:br>
              <a:rPr lang="en-GB" b="1" dirty="0">
                <a:solidFill>
                  <a:srgbClr val="FFFF00"/>
                </a:solidFill>
              </a:rPr>
            </a:br>
            <a:r>
              <a:rPr lang="en-GB" dirty="0"/>
              <a:t>Every Data Scientist Should Know</a:t>
            </a:r>
          </a:p>
        </p:txBody>
      </p:sp>
    </p:spTree>
    <p:extLst>
      <p:ext uri="{BB962C8B-B14F-4D97-AF65-F5344CB8AC3E}">
        <p14:creationId xmlns:p14="http://schemas.microsoft.com/office/powerpoint/2010/main" val="42354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F8C-2343-3C4C-CB95-F9743A7A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87" y="55614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1. Pointing your </a:t>
            </a:r>
            <a:r>
              <a:rPr lang="en-GB" dirty="0" err="1">
                <a:solidFill>
                  <a:srgbClr val="FFFF00"/>
                </a:solidFill>
              </a:rPr>
              <a:t>llm</a:t>
            </a:r>
            <a:r>
              <a:rPr lang="en-GB" dirty="0">
                <a:solidFill>
                  <a:srgbClr val="FFFF00"/>
                </a:solidFill>
              </a:rPr>
              <a:t> to text</a:t>
            </a:r>
            <a:br>
              <a:rPr lang="en-GB" dirty="0"/>
            </a:br>
            <a:r>
              <a:rPr lang="en-GB" dirty="0"/>
              <a:t> (e.g., PDFs)and analysing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BE6C-A8E1-F497-C58B-A6308934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724053" cy="4314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LLMs enable businesses to extract valuable insights from large documents using natural language queries: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Automatically generate summaries of complex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Answer specific business questions like, "What were total sales this week?"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Perform sentiment analysis to understand customer feedback or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And more...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>
              <a:buNone/>
            </a:pPr>
            <a:r>
              <a:rPr lang="en-GB" sz="1800" dirty="0"/>
              <a:t>Automating data extraction becomes seamless with LLMs: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Extract key contract details such as titles, sales amounts, purchasers, and more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7BB78-1074-899E-6B42-C87FCE3B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8" y="2247606"/>
            <a:ext cx="4590473" cy="23596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2E9753-7409-F27B-714E-CB6F5CDE4613}"/>
              </a:ext>
            </a:extLst>
          </p:cNvPr>
          <p:cNvSpPr txBox="1">
            <a:spLocks/>
          </p:cNvSpPr>
          <p:nvPr/>
        </p:nvSpPr>
        <p:spPr>
          <a:xfrm>
            <a:off x="7010398" y="4765963"/>
            <a:ext cx="4813427" cy="19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Links: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Using ChatGPT API: </a:t>
            </a:r>
            <a:r>
              <a:rPr lang="en-GB" sz="1400" dirty="0">
                <a:hlinkClick r:id="rId4"/>
              </a:rPr>
              <a:t>https://youtu.be/yq803m5ESXI</a:t>
            </a:r>
            <a:r>
              <a:rPr lang="en-GB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Using BERT &amp; T5 Local: </a:t>
            </a:r>
            <a:r>
              <a:rPr lang="en-GB" sz="1400" dirty="0">
                <a:hlinkClick r:id="rId5"/>
              </a:rPr>
              <a:t>https://youtu.be/j_1MYThJOFI</a:t>
            </a:r>
            <a:r>
              <a:rPr lang="en-GB" sz="1400" dirty="0"/>
              <a:t> </a:t>
            </a:r>
          </a:p>
          <a:p>
            <a:pPr marL="0" indent="0">
              <a:buNone/>
            </a:pPr>
            <a:r>
              <a:rPr lang="en-GB" sz="1400" dirty="0"/>
              <a:t>Using Gemini API: </a:t>
            </a:r>
            <a:r>
              <a:rPr lang="en-GB" sz="1400" dirty="0">
                <a:hlinkClick r:id="rId6"/>
              </a:rPr>
              <a:t>https://youtu.be/TLzrmrOI3s4</a:t>
            </a:r>
            <a:r>
              <a:rPr lang="en-GB" sz="1400" dirty="0"/>
              <a:t> </a:t>
            </a:r>
          </a:p>
          <a:p>
            <a:pPr marL="0" indent="0">
              <a:buNone/>
            </a:pPr>
            <a:r>
              <a:rPr lang="en-GB" sz="1400" dirty="0"/>
              <a:t>Using Llama API:  </a:t>
            </a:r>
            <a:r>
              <a:rPr lang="en-GB" sz="1400" dirty="0">
                <a:hlinkClick r:id="rId7"/>
              </a:rPr>
              <a:t>https://youtu.be/Gi-2a05hbzo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66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F8C-2343-3C4C-CB95-F9743A7A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87" y="55614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2. Pointing your </a:t>
            </a:r>
            <a:r>
              <a:rPr lang="en-GB" dirty="0" err="1">
                <a:solidFill>
                  <a:srgbClr val="FFFF00"/>
                </a:solidFill>
              </a:rPr>
              <a:t>llm</a:t>
            </a:r>
            <a:r>
              <a:rPr lang="en-GB" dirty="0">
                <a:solidFill>
                  <a:srgbClr val="FFFF00"/>
                </a:solidFill>
              </a:rPr>
              <a:t> to SQL</a:t>
            </a:r>
            <a:br>
              <a:rPr lang="en-GB" dirty="0"/>
            </a:br>
            <a:r>
              <a:rPr lang="en-GB" dirty="0"/>
              <a:t>and analysing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BE6C-A8E1-F497-C58B-A6308934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724053" cy="4314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LLMs allow businesses to query databases using natural language: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Easily retrieve summaries of sales, e.g., "What was the sales summary last week?"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Compare revenue for different categories, e.g., "How much revenue did we make for X category this week compared to last week?"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Generate detailed reports, e.g., "Show me all sales that occurred last week.“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buNone/>
            </a:pPr>
            <a:r>
              <a:rPr lang="en-GB" sz="1800" dirty="0"/>
              <a:t>LLMs can streamline data updates: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Business can easily update databases without the need for complex forms or interfaces, using natural language commands.</a:t>
            </a:r>
          </a:p>
          <a:p>
            <a:endParaRPr lang="en-GB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2E9753-7409-F27B-714E-CB6F5CDE4613}"/>
              </a:ext>
            </a:extLst>
          </p:cNvPr>
          <p:cNvSpPr txBox="1">
            <a:spLocks/>
          </p:cNvSpPr>
          <p:nvPr/>
        </p:nvSpPr>
        <p:spPr>
          <a:xfrm>
            <a:off x="7010398" y="4765963"/>
            <a:ext cx="4813427" cy="19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Links: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Using </a:t>
            </a:r>
            <a:r>
              <a:rPr lang="en-GB" sz="1400" dirty="0" err="1"/>
              <a:t>LLama</a:t>
            </a:r>
            <a:r>
              <a:rPr lang="en-GB" sz="1400" dirty="0"/>
              <a:t> API: </a:t>
            </a:r>
            <a:r>
              <a:rPr lang="en-GB" sz="1400" dirty="0">
                <a:hlinkClick r:id="rId3"/>
              </a:rPr>
              <a:t>https://youtu.be/UyDVbQkkb-0</a:t>
            </a:r>
            <a:r>
              <a:rPr lang="en-GB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Using OpenAI – </a:t>
            </a:r>
            <a:r>
              <a:rPr lang="en-GB" sz="1400" dirty="0" err="1"/>
              <a:t>ChatGGPT</a:t>
            </a:r>
            <a:r>
              <a:rPr lang="en-GB" sz="1400" dirty="0"/>
              <a:t> API: </a:t>
            </a:r>
            <a:r>
              <a:rPr lang="en-GB" sz="1400" dirty="0">
                <a:hlinkClick r:id="rId4"/>
              </a:rPr>
              <a:t>https://youtu.be/YT-FM1F8DXU</a:t>
            </a:r>
            <a:r>
              <a:rPr lang="en-GB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AD34B-7FC3-03DB-B955-379137AFA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98" y="2051526"/>
            <a:ext cx="4932118" cy="24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F8C-2343-3C4C-CB95-F9743A7A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87" y="55614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3. Pointing your </a:t>
            </a:r>
            <a:r>
              <a:rPr lang="en-GB" dirty="0" err="1">
                <a:solidFill>
                  <a:srgbClr val="FFFF00"/>
                </a:solidFill>
              </a:rPr>
              <a:t>llm</a:t>
            </a:r>
            <a:r>
              <a:rPr lang="en-GB" dirty="0">
                <a:solidFill>
                  <a:srgbClr val="FFFF00"/>
                </a:solidFill>
              </a:rPr>
              <a:t> to Excel</a:t>
            </a:r>
            <a:br>
              <a:rPr lang="en-GB" dirty="0"/>
            </a:br>
            <a:r>
              <a:rPr lang="en-GB" dirty="0"/>
              <a:t>and analysing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BE6C-A8E1-F497-C58B-A6308934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90" y="2194560"/>
            <a:ext cx="5949364" cy="4314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LLMs provide businesses with the ability to </a:t>
            </a:r>
            <a:r>
              <a:rPr lang="en-GB" sz="2000" dirty="0" err="1"/>
              <a:t>analyze</a:t>
            </a:r>
            <a:r>
              <a:rPr lang="en-GB" sz="2000" dirty="0"/>
              <a:t> large Excel files quickly and efficiently:</a:t>
            </a:r>
          </a:p>
          <a:p>
            <a:pPr marL="0" indent="0">
              <a:buNone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Summarize Excel sheets to highlight key business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Compare revenue over different periods or categories, e.g., "How much revenue did we make for X category this week versus last week?"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Retrieve specific transactions or records, e.g., "Show me all sales from last week."</a:t>
            </a:r>
          </a:p>
          <a:p>
            <a:endParaRPr lang="en-GB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2E9753-7409-F27B-714E-CB6F5CDE4613}"/>
              </a:ext>
            </a:extLst>
          </p:cNvPr>
          <p:cNvSpPr txBox="1">
            <a:spLocks/>
          </p:cNvSpPr>
          <p:nvPr/>
        </p:nvSpPr>
        <p:spPr>
          <a:xfrm>
            <a:off x="7010398" y="4765963"/>
            <a:ext cx="4813427" cy="19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Links: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Using OpenAI – ChatGPT </a:t>
            </a:r>
            <a:r>
              <a:rPr lang="en-GB" sz="1400"/>
              <a:t>API: </a:t>
            </a:r>
            <a:r>
              <a:rPr lang="en-GB" sz="1400">
                <a:hlinkClick r:id="rId3"/>
              </a:rPr>
              <a:t>https://youtu.be/9DIuwT_lKjQ?si=AgLLbq4kJp7-En3Q</a:t>
            </a:r>
            <a:r>
              <a:rPr lang="en-GB" sz="1400"/>
              <a:t> 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F7978-0149-764E-B485-06B59D6E5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97" y="2092037"/>
            <a:ext cx="4813428" cy="24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99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</TotalTime>
  <Words>453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Century Gothic</vt:lpstr>
      <vt:lpstr>Vapor Trail</vt:lpstr>
      <vt:lpstr>3 LLM Applications  Every Data Scientist Should Know</vt:lpstr>
      <vt:lpstr>1. Pointing your llm to text  (e.g., PDFs)and analysing data</vt:lpstr>
      <vt:lpstr>2. Pointing your llm to SQL and analysing data</vt:lpstr>
      <vt:lpstr>3. Pointing your llm to Excel and analysing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Yiannis Pitsillides</dc:creator>
  <cp:lastModifiedBy>Yiannis Pitsillides</cp:lastModifiedBy>
  <cp:revision>7</cp:revision>
  <dcterms:created xsi:type="dcterms:W3CDTF">2024-10-07T08:25:13Z</dcterms:created>
  <dcterms:modified xsi:type="dcterms:W3CDTF">2024-10-11T07:09:09Z</dcterms:modified>
</cp:coreProperties>
</file>