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5" r:id="rId4"/>
    <p:sldId id="258" r:id="rId5"/>
    <p:sldId id="259" r:id="rId6"/>
    <p:sldId id="260" r:id="rId7"/>
    <p:sldId id="262" r:id="rId8"/>
    <p:sldId id="261" r:id="rId9"/>
    <p:sldId id="263" r:id="rId10"/>
    <p:sldId id="266" r:id="rId11"/>
    <p:sldId id="264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A48913-D748-6D42-8607-370CBEF7D162}" v="431" dt="2024-06-26T13:30:56.3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011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92" y="1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shihara, Keisuke" userId="a9b9c820-5528-48b9-b7c7-a6ab70df1cbd" providerId="ADAL" clId="{CDA48913-D748-6D42-8607-370CBEF7D162}"/>
    <pc:docChg chg="undo custSel addSld delSld modSld">
      <pc:chgData name="Ishihara, Keisuke" userId="a9b9c820-5528-48b9-b7c7-a6ab70df1cbd" providerId="ADAL" clId="{CDA48913-D748-6D42-8607-370CBEF7D162}" dt="2024-06-26T13:30:56.377" v="2123"/>
      <pc:docMkLst>
        <pc:docMk/>
      </pc:docMkLst>
      <pc:sldChg chg="modSp mod">
        <pc:chgData name="Ishihara, Keisuke" userId="a9b9c820-5528-48b9-b7c7-a6ab70df1cbd" providerId="ADAL" clId="{CDA48913-D748-6D42-8607-370CBEF7D162}" dt="2024-06-12T18:34:01.123" v="16" actId="20577"/>
        <pc:sldMkLst>
          <pc:docMk/>
          <pc:sldMk cId="109857222" sldId="256"/>
        </pc:sldMkLst>
        <pc:spChg chg="mod">
          <ac:chgData name="Ishihara, Keisuke" userId="a9b9c820-5528-48b9-b7c7-a6ab70df1cbd" providerId="ADAL" clId="{CDA48913-D748-6D42-8607-370CBEF7D162}" dt="2024-06-12T18:34:01.123" v="16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mod">
        <pc:chgData name="Ishihara, Keisuke" userId="a9b9c820-5528-48b9-b7c7-a6ab70df1cbd" providerId="ADAL" clId="{CDA48913-D748-6D42-8607-370CBEF7D162}" dt="2024-06-12T18:46:58.285" v="491" actId="14100"/>
        <pc:sldMkLst>
          <pc:docMk/>
          <pc:sldMk cId="2284061945" sldId="257"/>
        </pc:sldMkLst>
        <pc:spChg chg="mod">
          <ac:chgData name="Ishihara, Keisuke" userId="a9b9c820-5528-48b9-b7c7-a6ab70df1cbd" providerId="ADAL" clId="{CDA48913-D748-6D42-8607-370CBEF7D162}" dt="2024-06-12T18:46:58.285" v="491" actId="14100"/>
          <ac:spMkLst>
            <pc:docMk/>
            <pc:sldMk cId="2284061945" sldId="257"/>
            <ac:spMk id="3" creationId="{02401BAB-9E6E-9E3A-2E33-F03DF7DD928C}"/>
          </ac:spMkLst>
        </pc:spChg>
        <pc:spChg chg="mod">
          <ac:chgData name="Ishihara, Keisuke" userId="a9b9c820-5528-48b9-b7c7-a6ab70df1cbd" providerId="ADAL" clId="{CDA48913-D748-6D42-8607-370CBEF7D162}" dt="2024-06-12T18:46:55.285" v="490" actId="1076"/>
          <ac:spMkLst>
            <pc:docMk/>
            <pc:sldMk cId="2284061945" sldId="257"/>
            <ac:spMk id="4" creationId="{70D9CB0F-BEF1-192F-9232-F54B8F7476A7}"/>
          </ac:spMkLst>
        </pc:spChg>
        <pc:picChg chg="add mod">
          <ac:chgData name="Ishihara, Keisuke" userId="a9b9c820-5528-48b9-b7c7-a6ab70df1cbd" providerId="ADAL" clId="{CDA48913-D748-6D42-8607-370CBEF7D162}" dt="2024-06-12T18:45:27.480" v="440" actId="14100"/>
          <ac:picMkLst>
            <pc:docMk/>
            <pc:sldMk cId="2284061945" sldId="257"/>
            <ac:picMk id="1026" creationId="{4DC754B1-9840-4976-B566-1A24B89AE16A}"/>
          </ac:picMkLst>
        </pc:picChg>
        <pc:picChg chg="add mod">
          <ac:chgData name="Ishihara, Keisuke" userId="a9b9c820-5528-48b9-b7c7-a6ab70df1cbd" providerId="ADAL" clId="{CDA48913-D748-6D42-8607-370CBEF7D162}" dt="2024-06-12T18:46:34.484" v="479" actId="1076"/>
          <ac:picMkLst>
            <pc:docMk/>
            <pc:sldMk cId="2284061945" sldId="257"/>
            <ac:picMk id="1028" creationId="{EA3D33DA-92A7-6259-28B4-459363650BCE}"/>
          </ac:picMkLst>
        </pc:picChg>
      </pc:sldChg>
      <pc:sldChg chg="modSp mod">
        <pc:chgData name="Ishihara, Keisuke" userId="a9b9c820-5528-48b9-b7c7-a6ab70df1cbd" providerId="ADAL" clId="{CDA48913-D748-6D42-8607-370CBEF7D162}" dt="2024-06-26T13:06:13.859" v="1328" actId="20577"/>
        <pc:sldMkLst>
          <pc:docMk/>
          <pc:sldMk cId="1672665746" sldId="258"/>
        </pc:sldMkLst>
        <pc:spChg chg="mod">
          <ac:chgData name="Ishihara, Keisuke" userId="a9b9c820-5528-48b9-b7c7-a6ab70df1cbd" providerId="ADAL" clId="{CDA48913-D748-6D42-8607-370CBEF7D162}" dt="2024-06-26T13:06:13.859" v="1328" actId="20577"/>
          <ac:spMkLst>
            <pc:docMk/>
            <pc:sldMk cId="1672665746" sldId="258"/>
            <ac:spMk id="2" creationId="{FE1A3280-9C69-D132-900D-5DD89873BE03}"/>
          </ac:spMkLst>
        </pc:spChg>
      </pc:sldChg>
      <pc:sldChg chg="addSp delSp modSp mod">
        <pc:chgData name="Ishihara, Keisuke" userId="a9b9c820-5528-48b9-b7c7-a6ab70df1cbd" providerId="ADAL" clId="{CDA48913-D748-6D42-8607-370CBEF7D162}" dt="2024-06-26T13:19:19.687" v="1803" actId="1076"/>
        <pc:sldMkLst>
          <pc:docMk/>
          <pc:sldMk cId="1534062264" sldId="259"/>
        </pc:sldMkLst>
        <pc:spChg chg="mod">
          <ac:chgData name="Ishihara, Keisuke" userId="a9b9c820-5528-48b9-b7c7-a6ab70df1cbd" providerId="ADAL" clId="{CDA48913-D748-6D42-8607-370CBEF7D162}" dt="2024-06-12T18:42:20.390" v="287" actId="404"/>
          <ac:spMkLst>
            <pc:docMk/>
            <pc:sldMk cId="1534062264" sldId="259"/>
            <ac:spMk id="2" creationId="{0F31E364-4E44-9E31-FE5F-213A7D9D6984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3" creationId="{BD68D651-8B37-48D1-6CEE-9094910A679A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4" creationId="{CE102E43-C5DE-A283-5959-DBA04E13D4F8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5" creationId="{547A107A-3080-8E81-77C4-BBD295F0071C}"/>
          </ac:spMkLst>
        </pc:spChg>
        <pc:spChg chg="add del mod">
          <ac:chgData name="Ishihara, Keisuke" userId="a9b9c820-5528-48b9-b7c7-a6ab70df1cbd" providerId="ADAL" clId="{CDA48913-D748-6D42-8607-370CBEF7D162}" dt="2024-06-12T18:34:29.992" v="26" actId="478"/>
          <ac:spMkLst>
            <pc:docMk/>
            <pc:sldMk cId="1534062264" sldId="259"/>
            <ac:spMk id="6" creationId="{68897DD5-939E-9C40-A04C-00EB49CF6444}"/>
          </ac:spMkLst>
        </pc:spChg>
        <pc:spChg chg="add mod">
          <ac:chgData name="Ishihara, Keisuke" userId="a9b9c820-5528-48b9-b7c7-a6ab70df1cbd" providerId="ADAL" clId="{CDA48913-D748-6D42-8607-370CBEF7D162}" dt="2024-06-26T13:19:19.687" v="1803" actId="1076"/>
          <ac:spMkLst>
            <pc:docMk/>
            <pc:sldMk cId="1534062264" sldId="259"/>
            <ac:spMk id="6" creationId="{BC161B67-59C9-2C4E-AB1C-39D7A82D157A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7" creationId="{5868CF54-DEF2-4193-2613-3C5F8B229F33}"/>
          </ac:spMkLst>
        </pc:spChg>
        <pc:spChg chg="add mod">
          <ac:chgData name="Ishihara, Keisuke" userId="a9b9c820-5528-48b9-b7c7-a6ab70df1cbd" providerId="ADAL" clId="{CDA48913-D748-6D42-8607-370CBEF7D162}" dt="2024-06-26T13:19:19.687" v="1803" actId="1076"/>
          <ac:spMkLst>
            <pc:docMk/>
            <pc:sldMk cId="1534062264" sldId="259"/>
            <ac:spMk id="7" creationId="{DA9DFDB8-CD7F-0588-6D93-42ACD4BC52F1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8" creationId="{FC965C53-54CF-0F1B-45F6-04F7A0A7F905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9" creationId="{16906652-B457-9DBB-4085-377D73002424}"/>
          </ac:spMkLst>
        </pc:spChg>
        <pc:spChg chg="add mod">
          <ac:chgData name="Ishihara, Keisuke" userId="a9b9c820-5528-48b9-b7c7-a6ab70df1cbd" providerId="ADAL" clId="{CDA48913-D748-6D42-8607-370CBEF7D162}" dt="2024-06-26T13:19:17.556" v="1802" actId="1076"/>
          <ac:spMkLst>
            <pc:docMk/>
            <pc:sldMk cId="1534062264" sldId="259"/>
            <ac:spMk id="9" creationId="{D4E92674-005A-61CC-0E2C-A3C28E491625}"/>
          </ac:spMkLst>
        </pc:spChg>
        <pc:spChg chg="add del mod">
          <ac:chgData name="Ishihara, Keisuke" userId="a9b9c820-5528-48b9-b7c7-a6ab70df1cbd" providerId="ADAL" clId="{CDA48913-D748-6D42-8607-370CBEF7D162}" dt="2024-06-12T18:34:55.980" v="39" actId="478"/>
          <ac:spMkLst>
            <pc:docMk/>
            <pc:sldMk cId="1534062264" sldId="259"/>
            <ac:spMk id="10" creationId="{CBD62E44-C7D8-1FF5-B91C-828D154F82EF}"/>
          </ac:spMkLst>
        </pc:spChg>
        <pc:spChg chg="add del mod">
          <ac:chgData name="Ishihara, Keisuke" userId="a9b9c820-5528-48b9-b7c7-a6ab70df1cbd" providerId="ADAL" clId="{CDA48913-D748-6D42-8607-370CBEF7D162}" dt="2024-06-12T18:34:44.547" v="34"/>
          <ac:spMkLst>
            <pc:docMk/>
            <pc:sldMk cId="1534062264" sldId="259"/>
            <ac:spMk id="11" creationId="{765DE214-6852-05BD-5EE2-822528822D96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12" creationId="{BAE35A56-5CD9-2945-369A-A0581FB43075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13" creationId="{B65508C8-91BC-02C4-54CB-FC06F10291E8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14" creationId="{71D7647A-DD2B-18CA-0BE7-1AED4A2A1924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15" creationId="{3792579E-3EBB-1356-7EBF-DA0665F98BD1}"/>
          </ac:spMkLst>
        </pc:spChg>
        <pc:spChg chg="add del mod">
          <ac:chgData name="Ishihara, Keisuke" userId="a9b9c820-5528-48b9-b7c7-a6ab70df1cbd" providerId="ADAL" clId="{CDA48913-D748-6D42-8607-370CBEF7D162}" dt="2024-06-12T18:36:03.222" v="70" actId="478"/>
          <ac:spMkLst>
            <pc:docMk/>
            <pc:sldMk cId="1534062264" sldId="259"/>
            <ac:spMk id="16" creationId="{78D0D22A-42ED-684E-1FDB-5F85B50DBC8F}"/>
          </ac:spMkLst>
        </pc:spChg>
        <pc:spChg chg="add del mod">
          <ac:chgData name="Ishihara, Keisuke" userId="a9b9c820-5528-48b9-b7c7-a6ab70df1cbd" providerId="ADAL" clId="{CDA48913-D748-6D42-8607-370CBEF7D162}" dt="2024-06-12T18:38:11.073" v="144" actId="478"/>
          <ac:spMkLst>
            <pc:docMk/>
            <pc:sldMk cId="1534062264" sldId="259"/>
            <ac:spMk id="18" creationId="{802B8473-8B85-C8B9-F35A-939BDEDDCB16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19" creationId="{BBCECC15-BDB0-CFDC-ACD6-72431924F172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20" creationId="{7B8366CA-4E15-54AA-3B51-6B166A9108BF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21" creationId="{55F5DE41-06A4-9255-6356-013BCA1FDBD8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22" creationId="{27969F50-265F-B7C9-260F-ABFAF03F30BC}"/>
          </ac:spMkLst>
        </pc:spChg>
        <pc:spChg chg="add del mod">
          <ac:chgData name="Ishihara, Keisuke" userId="a9b9c820-5528-48b9-b7c7-a6ab70df1cbd" providerId="ADAL" clId="{CDA48913-D748-6D42-8607-370CBEF7D162}" dt="2024-06-12T18:38:28.753" v="155"/>
          <ac:spMkLst>
            <pc:docMk/>
            <pc:sldMk cId="1534062264" sldId="259"/>
            <ac:spMk id="23" creationId="{BE00068F-F7D3-426D-7C7E-AE6737FEA455}"/>
          </ac:spMkLst>
        </pc:spChg>
        <pc:spChg chg="add del mod">
          <ac:chgData name="Ishihara, Keisuke" userId="a9b9c820-5528-48b9-b7c7-a6ab70df1cbd" providerId="ADAL" clId="{CDA48913-D748-6D42-8607-370CBEF7D162}" dt="2024-06-12T18:38:27.524" v="153"/>
          <ac:spMkLst>
            <pc:docMk/>
            <pc:sldMk cId="1534062264" sldId="259"/>
            <ac:spMk id="24" creationId="{5667F352-0AE1-DD68-B976-3DAB1C5DBEEB}"/>
          </ac:spMkLst>
        </pc:spChg>
        <pc:spChg chg="add del mod">
          <ac:chgData name="Ishihara, Keisuke" userId="a9b9c820-5528-48b9-b7c7-a6ab70df1cbd" providerId="ADAL" clId="{CDA48913-D748-6D42-8607-370CBEF7D162}" dt="2024-06-12T18:38:28.754" v="157"/>
          <ac:spMkLst>
            <pc:docMk/>
            <pc:sldMk cId="1534062264" sldId="259"/>
            <ac:spMk id="25" creationId="{22AB22A6-8FF3-0307-ED18-2E2C1BD4A08E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26" creationId="{D38AEA8C-081A-956D-52CC-D71CCE3B7C8D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27" creationId="{14275FAC-0482-B895-028F-A0969DEB4B19}"/>
          </ac:spMkLst>
        </pc:spChg>
        <pc:spChg chg="add del mod">
          <ac:chgData name="Ishihara, Keisuke" userId="a9b9c820-5528-48b9-b7c7-a6ab70df1cbd" providerId="ADAL" clId="{CDA48913-D748-6D42-8607-370CBEF7D162}" dt="2024-06-12T18:39:08.153" v="166" actId="478"/>
          <ac:spMkLst>
            <pc:docMk/>
            <pc:sldMk cId="1534062264" sldId="259"/>
            <ac:spMk id="28" creationId="{B5036DF8-84D6-8B21-2DA3-C8A7CFEF7D99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29" creationId="{F5837C1D-2128-158D-C6C2-DA552775E8A2}"/>
          </ac:spMkLst>
        </pc:spChg>
        <pc:spChg chg="add del mod">
          <ac:chgData name="Ishihara, Keisuke" userId="a9b9c820-5528-48b9-b7c7-a6ab70df1cbd" providerId="ADAL" clId="{CDA48913-D748-6D42-8607-370CBEF7D162}" dt="2024-06-12T18:39:08.153" v="166" actId="478"/>
          <ac:spMkLst>
            <pc:docMk/>
            <pc:sldMk cId="1534062264" sldId="259"/>
            <ac:spMk id="30" creationId="{99A5064D-6A02-E3FE-0B96-180942B51045}"/>
          </ac:spMkLst>
        </pc:spChg>
        <pc:spChg chg="add del mod">
          <ac:chgData name="Ishihara, Keisuke" userId="a9b9c820-5528-48b9-b7c7-a6ab70df1cbd" providerId="ADAL" clId="{CDA48913-D748-6D42-8607-370CBEF7D162}" dt="2024-06-26T13:17:55.446" v="1725" actId="164"/>
          <ac:spMkLst>
            <pc:docMk/>
            <pc:sldMk cId="1534062264" sldId="259"/>
            <ac:spMk id="31" creationId="{4BE49D8A-79DA-E0CC-C41C-BEF1277F10F2}"/>
          </ac:spMkLst>
        </pc:spChg>
        <pc:spChg chg="add del mod">
          <ac:chgData name="Ishihara, Keisuke" userId="a9b9c820-5528-48b9-b7c7-a6ab70df1cbd" providerId="ADAL" clId="{CDA48913-D748-6D42-8607-370CBEF7D162}" dt="2024-06-12T18:39:08.153" v="166" actId="478"/>
          <ac:spMkLst>
            <pc:docMk/>
            <pc:sldMk cId="1534062264" sldId="259"/>
            <ac:spMk id="32" creationId="{045AFC4F-F5A7-6694-C343-D9D0C553C07E}"/>
          </ac:spMkLst>
        </pc:spChg>
        <pc:grpChg chg="add mod">
          <ac:chgData name="Ishihara, Keisuke" userId="a9b9c820-5528-48b9-b7c7-a6ab70df1cbd" providerId="ADAL" clId="{CDA48913-D748-6D42-8607-370CBEF7D162}" dt="2024-06-26T13:18:04.258" v="1728" actId="1076"/>
          <ac:grpSpMkLst>
            <pc:docMk/>
            <pc:sldMk cId="1534062264" sldId="259"/>
            <ac:grpSpMk id="8" creationId="{2F2224D0-8D54-4DC7-C794-DF96D85B5908}"/>
          </ac:grpSpMkLst>
        </pc:grpChg>
        <pc:graphicFrameChg chg="add mod modGraphic">
          <ac:chgData name="Ishihara, Keisuke" userId="a9b9c820-5528-48b9-b7c7-a6ab70df1cbd" providerId="ADAL" clId="{CDA48913-D748-6D42-8607-370CBEF7D162}" dt="2024-06-26T13:18:00.429" v="1727" actId="14100"/>
          <ac:graphicFrameMkLst>
            <pc:docMk/>
            <pc:sldMk cId="1534062264" sldId="259"/>
            <ac:graphicFrameMk id="17" creationId="{1DA52050-01B7-11EF-EAC2-BC079E37B522}"/>
          </ac:graphicFrameMkLst>
        </pc:graphicFrame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34" creationId="{4A490B17-93E1-75A5-F788-D21D003D4AE4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35" creationId="{86FEEB90-BF0C-699A-F0BC-870895F08519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36" creationId="{9AB6A016-15FF-42AC-5AB6-96E5BDD7B48A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38" creationId="{2532E906-8E9E-B3F9-31E0-53B617C66591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39" creationId="{CDD4E960-A36F-F5AB-143B-3275EA06BEFB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0" creationId="{0C53AC2D-3BA6-8BAD-034E-E9409C4E4CC7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1" creationId="{C6049FCF-8DC4-C1AF-AB62-C9B4B73A23B9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2" creationId="{E3518684-731F-BF69-E9E9-9317998C93A4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5" creationId="{902EC4AB-8310-FDE6-1E15-8B49570F9311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6" creationId="{9C615FE7-DF59-AE6B-5B69-54818289B4FA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7" creationId="{31815A00-86C9-8397-BEAE-2E8A83421A2C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8" creationId="{F595DBBC-FAD1-37B6-4C7C-39B856585C69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49" creationId="{42377FA2-F4BE-BB15-E76F-40712B560D2C}"/>
          </ac:cxnSpMkLst>
        </pc:cxnChg>
        <pc:cxnChg chg="add mod">
          <ac:chgData name="Ishihara, Keisuke" userId="a9b9c820-5528-48b9-b7c7-a6ab70df1cbd" providerId="ADAL" clId="{CDA48913-D748-6D42-8607-370CBEF7D162}" dt="2024-06-26T13:17:55.446" v="1725" actId="164"/>
          <ac:cxnSpMkLst>
            <pc:docMk/>
            <pc:sldMk cId="1534062264" sldId="259"/>
            <ac:cxnSpMk id="50" creationId="{163152FA-A9D7-389A-1F53-458F208DC0E2}"/>
          </ac:cxnSpMkLst>
        </pc:cxnChg>
      </pc:sldChg>
      <pc:sldChg chg="addSp delSp modSp new mod">
        <pc:chgData name="Ishihara, Keisuke" userId="a9b9c820-5528-48b9-b7c7-a6ab70df1cbd" providerId="ADAL" clId="{CDA48913-D748-6D42-8607-370CBEF7D162}" dt="2024-06-12T18:43:57.653" v="422" actId="14100"/>
        <pc:sldMkLst>
          <pc:docMk/>
          <pc:sldMk cId="48471727" sldId="260"/>
        </pc:sldMkLst>
        <pc:spChg chg="mod">
          <ac:chgData name="Ishihara, Keisuke" userId="a9b9c820-5528-48b9-b7c7-a6ab70df1cbd" providerId="ADAL" clId="{CDA48913-D748-6D42-8607-370CBEF7D162}" dt="2024-06-12T18:43:57.653" v="422" actId="14100"/>
          <ac:spMkLst>
            <pc:docMk/>
            <pc:sldMk cId="48471727" sldId="260"/>
            <ac:spMk id="2" creationId="{052061DB-BC45-E25C-A798-4FA005192E21}"/>
          </ac:spMkLst>
        </pc:spChg>
        <pc:spChg chg="del mod">
          <ac:chgData name="Ishihara, Keisuke" userId="a9b9c820-5528-48b9-b7c7-a6ab70df1cbd" providerId="ADAL" clId="{CDA48913-D748-6D42-8607-370CBEF7D162}" dt="2024-06-12T18:42:51.388" v="313" actId="478"/>
          <ac:spMkLst>
            <pc:docMk/>
            <pc:sldMk cId="48471727" sldId="260"/>
            <ac:spMk id="3" creationId="{0FC0944A-DFE2-B323-E346-D567F14CA5EA}"/>
          </ac:spMkLst>
        </pc:spChg>
        <pc:spChg chg="add del mod">
          <ac:chgData name="Ishihara, Keisuke" userId="a9b9c820-5528-48b9-b7c7-a6ab70df1cbd" providerId="ADAL" clId="{CDA48913-D748-6D42-8607-370CBEF7D162}" dt="2024-06-12T18:42:55.147" v="315" actId="478"/>
          <ac:spMkLst>
            <pc:docMk/>
            <pc:sldMk cId="48471727" sldId="260"/>
            <ac:spMk id="5" creationId="{FCF1E81C-AFD7-E6A5-8437-5D2ED8527AA7}"/>
          </ac:spMkLst>
        </pc:spChg>
      </pc:sldChg>
      <pc:sldChg chg="addSp delSp modSp new mod setBg">
        <pc:chgData name="Ishihara, Keisuke" userId="a9b9c820-5528-48b9-b7c7-a6ab70df1cbd" providerId="ADAL" clId="{CDA48913-D748-6D42-8607-370CBEF7D162}" dt="2024-06-26T12:31:30.948" v="1326" actId="1076"/>
        <pc:sldMkLst>
          <pc:docMk/>
          <pc:sldMk cId="2780557047" sldId="261"/>
        </pc:sldMkLst>
        <pc:spChg chg="add mod">
          <ac:chgData name="Ishihara, Keisuke" userId="a9b9c820-5528-48b9-b7c7-a6ab70df1cbd" providerId="ADAL" clId="{CDA48913-D748-6D42-8607-370CBEF7D162}" dt="2024-06-26T12:31:30.948" v="1326" actId="1076"/>
          <ac:spMkLst>
            <pc:docMk/>
            <pc:sldMk cId="2780557047" sldId="261"/>
            <ac:spMk id="2" creationId="{C8846B36-4FE8-971F-8F88-B3711EBED9DB}"/>
          </ac:spMkLst>
        </pc:spChg>
        <pc:spChg chg="del">
          <ac:chgData name="Ishihara, Keisuke" userId="a9b9c820-5528-48b9-b7c7-a6ab70df1cbd" providerId="ADAL" clId="{CDA48913-D748-6D42-8607-370CBEF7D162}" dt="2024-06-12T18:58:00.146" v="873" actId="478"/>
          <ac:spMkLst>
            <pc:docMk/>
            <pc:sldMk cId="2780557047" sldId="261"/>
            <ac:spMk id="2" creationId="{CDDFC878-71E5-B928-5611-FDAFE2F9C9DE}"/>
          </ac:spMkLst>
        </pc:spChg>
        <pc:spChg chg="del">
          <ac:chgData name="Ishihara, Keisuke" userId="a9b9c820-5528-48b9-b7c7-a6ab70df1cbd" providerId="ADAL" clId="{CDA48913-D748-6D42-8607-370CBEF7D162}" dt="2024-06-12T18:58:00.146" v="873" actId="478"/>
          <ac:spMkLst>
            <pc:docMk/>
            <pc:sldMk cId="2780557047" sldId="261"/>
            <ac:spMk id="3" creationId="{F58260E1-C938-3014-DF3D-600E558C8BA0}"/>
          </ac:spMkLst>
        </pc:spChg>
        <pc:spChg chg="add del">
          <ac:chgData name="Ishihara, Keisuke" userId="a9b9c820-5528-48b9-b7c7-a6ab70df1cbd" providerId="ADAL" clId="{CDA48913-D748-6D42-8607-370CBEF7D162}" dt="2024-06-12T18:58:53.911" v="879" actId="478"/>
          <ac:spMkLst>
            <pc:docMk/>
            <pc:sldMk cId="2780557047" sldId="261"/>
            <ac:spMk id="5" creationId="{2E7FFCF9-93E7-49C6-1B1D-0C4611D74726}"/>
          </ac:spMkLst>
        </pc:spChg>
        <pc:spChg chg="add mod ord">
          <ac:chgData name="Ishihara, Keisuke" userId="a9b9c820-5528-48b9-b7c7-a6ab70df1cbd" providerId="ADAL" clId="{CDA48913-D748-6D42-8607-370CBEF7D162}" dt="2024-06-12T19:01:03.149" v="1004" actId="1076"/>
          <ac:spMkLst>
            <pc:docMk/>
            <pc:sldMk cId="2780557047" sldId="261"/>
            <ac:spMk id="6" creationId="{7B04CCC1-EFC3-496F-B07D-8843ABECBFA2}"/>
          </ac:spMkLst>
        </pc:spChg>
        <pc:spChg chg="add">
          <ac:chgData name="Ishihara, Keisuke" userId="a9b9c820-5528-48b9-b7c7-a6ab70df1cbd" providerId="ADAL" clId="{CDA48913-D748-6D42-8607-370CBEF7D162}" dt="2024-06-12T19:00:40.429" v="990" actId="26606"/>
          <ac:spMkLst>
            <pc:docMk/>
            <pc:sldMk cId="2780557047" sldId="261"/>
            <ac:spMk id="3083" creationId="{A7AE9375-4664-4DB2-922D-2782A6E439AC}"/>
          </ac:spMkLst>
        </pc:spChg>
        <pc:spChg chg="add">
          <ac:chgData name="Ishihara, Keisuke" userId="a9b9c820-5528-48b9-b7c7-a6ab70df1cbd" providerId="ADAL" clId="{CDA48913-D748-6D42-8607-370CBEF7D162}" dt="2024-06-12T19:00:40.429" v="990" actId="26606"/>
          <ac:spMkLst>
            <pc:docMk/>
            <pc:sldMk cId="2780557047" sldId="261"/>
            <ac:spMk id="3087" creationId="{C87417AF-190E-4D6E-AFA6-7D3E84B0B430}"/>
          </ac:spMkLst>
        </pc:spChg>
        <pc:spChg chg="add">
          <ac:chgData name="Ishihara, Keisuke" userId="a9b9c820-5528-48b9-b7c7-a6ab70df1cbd" providerId="ADAL" clId="{CDA48913-D748-6D42-8607-370CBEF7D162}" dt="2024-06-12T19:00:40.429" v="990" actId="26606"/>
          <ac:spMkLst>
            <pc:docMk/>
            <pc:sldMk cId="2780557047" sldId="261"/>
            <ac:spMk id="3089" creationId="{80B30ED8-273E-4C07-8568-2FE5CC5C483D}"/>
          </ac:spMkLst>
        </pc:spChg>
        <pc:picChg chg="add del mod">
          <ac:chgData name="Ishihara, Keisuke" userId="a9b9c820-5528-48b9-b7c7-a6ab70df1cbd" providerId="ADAL" clId="{CDA48913-D748-6D42-8607-370CBEF7D162}" dt="2024-06-12T18:59:49.505" v="884" actId="478"/>
          <ac:picMkLst>
            <pc:docMk/>
            <pc:sldMk cId="2780557047" sldId="261"/>
            <ac:picMk id="3074" creationId="{62933384-CD8D-AEED-0952-13B463813B12}"/>
          </ac:picMkLst>
        </pc:picChg>
        <pc:picChg chg="add mod">
          <ac:chgData name="Ishihara, Keisuke" userId="a9b9c820-5528-48b9-b7c7-a6ab70df1cbd" providerId="ADAL" clId="{CDA48913-D748-6D42-8607-370CBEF7D162}" dt="2024-06-12T19:00:40.429" v="990" actId="26606"/>
          <ac:picMkLst>
            <pc:docMk/>
            <pc:sldMk cId="2780557047" sldId="261"/>
            <ac:picMk id="3076" creationId="{60BCACAA-AA96-37FE-7FCF-AA297BD8818A}"/>
          </ac:picMkLst>
        </pc:picChg>
        <pc:picChg chg="add mod">
          <ac:chgData name="Ishihara, Keisuke" userId="a9b9c820-5528-48b9-b7c7-a6ab70df1cbd" providerId="ADAL" clId="{CDA48913-D748-6D42-8607-370CBEF7D162}" dt="2024-06-12T19:00:40.429" v="990" actId="26606"/>
          <ac:picMkLst>
            <pc:docMk/>
            <pc:sldMk cId="2780557047" sldId="261"/>
            <ac:picMk id="3078" creationId="{11F4B439-3C47-5729-36C8-9EA50F41713C}"/>
          </ac:picMkLst>
        </pc:picChg>
        <pc:cxnChg chg="add">
          <ac:chgData name="Ishihara, Keisuke" userId="a9b9c820-5528-48b9-b7c7-a6ab70df1cbd" providerId="ADAL" clId="{CDA48913-D748-6D42-8607-370CBEF7D162}" dt="2024-06-12T19:00:40.429" v="990" actId="26606"/>
          <ac:cxnSpMkLst>
            <pc:docMk/>
            <pc:sldMk cId="2780557047" sldId="261"/>
            <ac:cxnSpMk id="3085" creationId="{EE504C98-6397-41C1-A8D8-2D9C4ED307E0}"/>
          </ac:cxnSpMkLst>
        </pc:cxnChg>
      </pc:sldChg>
      <pc:sldChg chg="addSp delSp modSp new mod modAnim">
        <pc:chgData name="Ishihara, Keisuke" userId="a9b9c820-5528-48b9-b7c7-a6ab70df1cbd" providerId="ADAL" clId="{CDA48913-D748-6D42-8607-370CBEF7D162}" dt="2024-06-13T01:44:18.749" v="1010" actId="20577"/>
        <pc:sldMkLst>
          <pc:docMk/>
          <pc:sldMk cId="1473104448" sldId="262"/>
        </pc:sldMkLst>
        <pc:spChg chg="mod">
          <ac:chgData name="Ishihara, Keisuke" userId="a9b9c820-5528-48b9-b7c7-a6ab70df1cbd" providerId="ADAL" clId="{CDA48913-D748-6D42-8607-370CBEF7D162}" dt="2024-06-12T18:50:08.843" v="620" actId="20577"/>
          <ac:spMkLst>
            <pc:docMk/>
            <pc:sldMk cId="1473104448" sldId="262"/>
            <ac:spMk id="2" creationId="{03900A7A-8FFB-95ED-CF35-17EAB029BF72}"/>
          </ac:spMkLst>
        </pc:spChg>
        <pc:spChg chg="del mod">
          <ac:chgData name="Ishihara, Keisuke" userId="a9b9c820-5528-48b9-b7c7-a6ab70df1cbd" providerId="ADAL" clId="{CDA48913-D748-6D42-8607-370CBEF7D162}" dt="2024-06-12T18:50:03.864" v="616" actId="478"/>
          <ac:spMkLst>
            <pc:docMk/>
            <pc:sldMk cId="1473104448" sldId="262"/>
            <ac:spMk id="3" creationId="{B81BB602-70A2-F48F-4437-02105D678171}"/>
          </ac:spMkLst>
        </pc:spChg>
        <pc:spChg chg="add del mod">
          <ac:chgData name="Ishihara, Keisuke" userId="a9b9c820-5528-48b9-b7c7-a6ab70df1cbd" providerId="ADAL" clId="{CDA48913-D748-6D42-8607-370CBEF7D162}" dt="2024-06-12T18:50:05.725" v="617" actId="478"/>
          <ac:spMkLst>
            <pc:docMk/>
            <pc:sldMk cId="1473104448" sldId="262"/>
            <ac:spMk id="5" creationId="{D97D6405-6C19-5C67-E193-63F99D8F5C6E}"/>
          </ac:spMkLst>
        </pc:spChg>
        <pc:spChg chg="add del">
          <ac:chgData name="Ishihara, Keisuke" userId="a9b9c820-5528-48b9-b7c7-a6ab70df1cbd" providerId="ADAL" clId="{CDA48913-D748-6D42-8607-370CBEF7D162}" dt="2024-06-12T18:50:12.388" v="622" actId="478"/>
          <ac:spMkLst>
            <pc:docMk/>
            <pc:sldMk cId="1473104448" sldId="262"/>
            <ac:spMk id="7" creationId="{08620CCE-CF42-83F5-4E99-68553F023EAC}"/>
          </ac:spMkLst>
        </pc:spChg>
        <pc:spChg chg="add mod">
          <ac:chgData name="Ishihara, Keisuke" userId="a9b9c820-5528-48b9-b7c7-a6ab70df1cbd" providerId="ADAL" clId="{CDA48913-D748-6D42-8607-370CBEF7D162}" dt="2024-06-12T18:52:59.662" v="643" actId="1076"/>
          <ac:spMkLst>
            <pc:docMk/>
            <pc:sldMk cId="1473104448" sldId="262"/>
            <ac:spMk id="9" creationId="{A87ABBB3-2EAB-6A80-C6D2-0D9FD64E8052}"/>
          </ac:spMkLst>
        </pc:spChg>
        <pc:spChg chg="add mod">
          <ac:chgData name="Ishihara, Keisuke" userId="a9b9c820-5528-48b9-b7c7-a6ab70df1cbd" providerId="ADAL" clId="{CDA48913-D748-6D42-8607-370CBEF7D162}" dt="2024-06-13T01:44:18.749" v="1010" actId="20577"/>
          <ac:spMkLst>
            <pc:docMk/>
            <pc:sldMk cId="1473104448" sldId="262"/>
            <ac:spMk id="10" creationId="{1B46672E-46D1-3433-2894-DEDAFFFD65B7}"/>
          </ac:spMkLst>
        </pc:spChg>
        <pc:spChg chg="add mod">
          <ac:chgData name="Ishihara, Keisuke" userId="a9b9c820-5528-48b9-b7c7-a6ab70df1cbd" providerId="ADAL" clId="{CDA48913-D748-6D42-8607-370CBEF7D162}" dt="2024-06-12T18:54:33.925" v="690" actId="14100"/>
          <ac:spMkLst>
            <pc:docMk/>
            <pc:sldMk cId="1473104448" sldId="262"/>
            <ac:spMk id="11" creationId="{413A654A-5DEE-054D-F0C4-BA63F9C81E77}"/>
          </ac:spMkLst>
        </pc:spChg>
        <pc:spChg chg="add mod">
          <ac:chgData name="Ishihara, Keisuke" userId="a9b9c820-5528-48b9-b7c7-a6ab70df1cbd" providerId="ADAL" clId="{CDA48913-D748-6D42-8607-370CBEF7D162}" dt="2024-06-12T18:55:41.266" v="869" actId="1076"/>
          <ac:spMkLst>
            <pc:docMk/>
            <pc:sldMk cId="1473104448" sldId="262"/>
            <ac:spMk id="12" creationId="{5E27FE1B-51B9-26EB-FF8F-358C97F6202A}"/>
          </ac:spMkLst>
        </pc:spChg>
        <pc:picChg chg="add mod">
          <ac:chgData name="Ishihara, Keisuke" userId="a9b9c820-5528-48b9-b7c7-a6ab70df1cbd" providerId="ADAL" clId="{CDA48913-D748-6D42-8607-370CBEF7D162}" dt="2024-06-12T18:53:03.160" v="645" actId="1076"/>
          <ac:picMkLst>
            <pc:docMk/>
            <pc:sldMk cId="1473104448" sldId="262"/>
            <ac:picMk id="2050" creationId="{EA0CF2C0-6A4B-D14A-59E8-4D465698B0B6}"/>
          </ac:picMkLst>
        </pc:picChg>
      </pc:sldChg>
      <pc:sldChg chg="addSp delSp modSp new mod modAnim">
        <pc:chgData name="Ishihara, Keisuke" userId="a9b9c820-5528-48b9-b7c7-a6ab70df1cbd" providerId="ADAL" clId="{CDA48913-D748-6D42-8607-370CBEF7D162}" dt="2024-06-26T13:24:17.943" v="1958"/>
        <pc:sldMkLst>
          <pc:docMk/>
          <pc:sldMk cId="3685043916" sldId="263"/>
        </pc:sldMkLst>
        <pc:spChg chg="del">
          <ac:chgData name="Ishihara, Keisuke" userId="a9b9c820-5528-48b9-b7c7-a6ab70df1cbd" providerId="ADAL" clId="{CDA48913-D748-6D42-8607-370CBEF7D162}" dt="2024-06-26T12:28:11.924" v="1204" actId="478"/>
          <ac:spMkLst>
            <pc:docMk/>
            <pc:sldMk cId="3685043916" sldId="263"/>
            <ac:spMk id="2" creationId="{771C349B-4D86-DB4D-95C9-03CD212EABDD}"/>
          </ac:spMkLst>
        </pc:spChg>
        <pc:spChg chg="del">
          <ac:chgData name="Ishihara, Keisuke" userId="a9b9c820-5528-48b9-b7c7-a6ab70df1cbd" providerId="ADAL" clId="{CDA48913-D748-6D42-8607-370CBEF7D162}" dt="2024-06-26T12:28:08.479" v="1203" actId="478"/>
          <ac:spMkLst>
            <pc:docMk/>
            <pc:sldMk cId="3685043916" sldId="263"/>
            <ac:spMk id="3" creationId="{BE285AB4-57D9-753B-7480-E870E1ABC97C}"/>
          </ac:spMkLst>
        </pc:spChg>
        <pc:spChg chg="add del mod">
          <ac:chgData name="Ishihara, Keisuke" userId="a9b9c820-5528-48b9-b7c7-a6ab70df1cbd" providerId="ADAL" clId="{CDA48913-D748-6D42-8607-370CBEF7D162}" dt="2024-06-26T13:09:33.085" v="1350" actId="478"/>
          <ac:spMkLst>
            <pc:docMk/>
            <pc:sldMk cId="3685043916" sldId="263"/>
            <ac:spMk id="8" creationId="{F3504CC0-CF1F-9336-9D80-20DC9F7A1B95}"/>
          </ac:spMkLst>
        </pc:spChg>
        <pc:spChg chg="add mod">
          <ac:chgData name="Ishihara, Keisuke" userId="a9b9c820-5528-48b9-b7c7-a6ab70df1cbd" providerId="ADAL" clId="{CDA48913-D748-6D42-8607-370CBEF7D162}" dt="2024-06-26T13:19:54.340" v="1807" actId="14100"/>
          <ac:spMkLst>
            <pc:docMk/>
            <pc:sldMk cId="3685043916" sldId="263"/>
            <ac:spMk id="9" creationId="{C0805BDD-20B7-2F6D-8EB2-C54DF25DB667}"/>
          </ac:spMkLst>
        </pc:spChg>
        <pc:spChg chg="add del mod">
          <ac:chgData name="Ishihara, Keisuke" userId="a9b9c820-5528-48b9-b7c7-a6ab70df1cbd" providerId="ADAL" clId="{CDA48913-D748-6D42-8607-370CBEF7D162}" dt="2024-06-26T13:21:51.204" v="1850" actId="478"/>
          <ac:spMkLst>
            <pc:docMk/>
            <pc:sldMk cId="3685043916" sldId="263"/>
            <ac:spMk id="10" creationId="{86969F1B-8E5E-D6D9-201D-C0D12B068752}"/>
          </ac:spMkLst>
        </pc:spChg>
        <pc:spChg chg="add mod topLvl">
          <ac:chgData name="Ishihara, Keisuke" userId="a9b9c820-5528-48b9-b7c7-a6ab70df1cbd" providerId="ADAL" clId="{CDA48913-D748-6D42-8607-370CBEF7D162}" dt="2024-06-26T13:20:16.167" v="1812" actId="1076"/>
          <ac:spMkLst>
            <pc:docMk/>
            <pc:sldMk cId="3685043916" sldId="263"/>
            <ac:spMk id="11" creationId="{DF3C6143-CCD2-D3BE-7DD1-6AA41FF393D1}"/>
          </ac:spMkLst>
        </pc:spChg>
        <pc:spChg chg="add del mod">
          <ac:chgData name="Ishihara, Keisuke" userId="a9b9c820-5528-48b9-b7c7-a6ab70df1cbd" providerId="ADAL" clId="{CDA48913-D748-6D42-8607-370CBEF7D162}" dt="2024-06-26T13:13:12.565" v="1527" actId="478"/>
          <ac:spMkLst>
            <pc:docMk/>
            <pc:sldMk cId="3685043916" sldId="263"/>
            <ac:spMk id="12" creationId="{9A37A1D2-FE8B-C72B-ACA8-9028787BD8CB}"/>
          </ac:spMkLst>
        </pc:spChg>
        <pc:spChg chg="add mod topLvl">
          <ac:chgData name="Ishihara, Keisuke" userId="a9b9c820-5528-48b9-b7c7-a6ab70df1cbd" providerId="ADAL" clId="{CDA48913-D748-6D42-8607-370CBEF7D162}" dt="2024-06-26T13:20:16.167" v="1812" actId="1076"/>
          <ac:spMkLst>
            <pc:docMk/>
            <pc:sldMk cId="3685043916" sldId="263"/>
            <ac:spMk id="13" creationId="{554B10DC-B6E5-27C8-E03F-DF22F8F46A4A}"/>
          </ac:spMkLst>
        </pc:spChg>
        <pc:spChg chg="add del mod topLvl">
          <ac:chgData name="Ishihara, Keisuke" userId="a9b9c820-5528-48b9-b7c7-a6ab70df1cbd" providerId="ADAL" clId="{CDA48913-D748-6D42-8607-370CBEF7D162}" dt="2024-06-26T13:21:56.109" v="1851" actId="478"/>
          <ac:spMkLst>
            <pc:docMk/>
            <pc:sldMk cId="3685043916" sldId="263"/>
            <ac:spMk id="14" creationId="{AF500C16-B97C-47DE-457D-AA8AD939ED04}"/>
          </ac:spMkLst>
        </pc:spChg>
        <pc:spChg chg="add del mod topLvl">
          <ac:chgData name="Ishihara, Keisuke" userId="a9b9c820-5528-48b9-b7c7-a6ab70df1cbd" providerId="ADAL" clId="{CDA48913-D748-6D42-8607-370CBEF7D162}" dt="2024-06-26T13:21:56.109" v="1851" actId="478"/>
          <ac:spMkLst>
            <pc:docMk/>
            <pc:sldMk cId="3685043916" sldId="263"/>
            <ac:spMk id="15" creationId="{65E2CB8C-5F8F-CA93-F645-ABBFACC2BC17}"/>
          </ac:spMkLst>
        </pc:spChg>
        <pc:spChg chg="add mod topLvl">
          <ac:chgData name="Ishihara, Keisuke" userId="a9b9c820-5528-48b9-b7c7-a6ab70df1cbd" providerId="ADAL" clId="{CDA48913-D748-6D42-8607-370CBEF7D162}" dt="2024-06-26T13:20:16.167" v="1812" actId="1076"/>
          <ac:spMkLst>
            <pc:docMk/>
            <pc:sldMk cId="3685043916" sldId="263"/>
            <ac:spMk id="16" creationId="{54E66330-13DE-BBAC-0A6C-1963A6447FBC}"/>
          </ac:spMkLst>
        </pc:spChg>
        <pc:spChg chg="add mod topLvl">
          <ac:chgData name="Ishihara, Keisuke" userId="a9b9c820-5528-48b9-b7c7-a6ab70df1cbd" providerId="ADAL" clId="{CDA48913-D748-6D42-8607-370CBEF7D162}" dt="2024-06-26T13:20:16.167" v="1812" actId="1076"/>
          <ac:spMkLst>
            <pc:docMk/>
            <pc:sldMk cId="3685043916" sldId="263"/>
            <ac:spMk id="17" creationId="{A2F7E5E7-0F21-6B8A-AD71-06BA9F8FC83C}"/>
          </ac:spMkLst>
        </pc:spChg>
        <pc:spChg chg="add del mod topLvl">
          <ac:chgData name="Ishihara, Keisuke" userId="a9b9c820-5528-48b9-b7c7-a6ab70df1cbd" providerId="ADAL" clId="{CDA48913-D748-6D42-8607-370CBEF7D162}" dt="2024-06-26T13:21:56.109" v="1851" actId="478"/>
          <ac:spMkLst>
            <pc:docMk/>
            <pc:sldMk cId="3685043916" sldId="263"/>
            <ac:spMk id="18" creationId="{95B9902C-715E-B2EA-1C21-71D6EB6150D7}"/>
          </ac:spMkLst>
        </pc:spChg>
        <pc:spChg chg="add del mod topLvl">
          <ac:chgData name="Ishihara, Keisuke" userId="a9b9c820-5528-48b9-b7c7-a6ab70df1cbd" providerId="ADAL" clId="{CDA48913-D748-6D42-8607-370CBEF7D162}" dt="2024-06-26T13:21:56.109" v="1851" actId="478"/>
          <ac:spMkLst>
            <pc:docMk/>
            <pc:sldMk cId="3685043916" sldId="263"/>
            <ac:spMk id="19" creationId="{70C007C7-17B9-B644-E900-ACBD2DE9E23F}"/>
          </ac:spMkLst>
        </pc:spChg>
        <pc:spChg chg="add del mod">
          <ac:chgData name="Ishihara, Keisuke" userId="a9b9c820-5528-48b9-b7c7-a6ab70df1cbd" providerId="ADAL" clId="{CDA48913-D748-6D42-8607-370CBEF7D162}" dt="2024-06-26T13:15:28.835" v="1616" actId="478"/>
          <ac:spMkLst>
            <pc:docMk/>
            <pc:sldMk cId="3685043916" sldId="263"/>
            <ac:spMk id="21" creationId="{D9672115-7BCC-3E65-D579-B3789FEC4C9D}"/>
          </ac:spMkLst>
        </pc:spChg>
        <pc:spChg chg="add mod">
          <ac:chgData name="Ishihara, Keisuke" userId="a9b9c820-5528-48b9-b7c7-a6ab70df1cbd" providerId="ADAL" clId="{CDA48913-D748-6D42-8607-370CBEF7D162}" dt="2024-06-26T13:19:51.189" v="1806" actId="404"/>
          <ac:spMkLst>
            <pc:docMk/>
            <pc:sldMk cId="3685043916" sldId="263"/>
            <ac:spMk id="22" creationId="{9999D3B9-3B4F-5E7A-C7EF-9663CF9412E6}"/>
          </ac:spMkLst>
        </pc:spChg>
        <pc:spChg chg="add del mod">
          <ac:chgData name="Ishihara, Keisuke" userId="a9b9c820-5528-48b9-b7c7-a6ab70df1cbd" providerId="ADAL" clId="{CDA48913-D748-6D42-8607-370CBEF7D162}" dt="2024-06-26T13:21:51.204" v="1850" actId="478"/>
          <ac:spMkLst>
            <pc:docMk/>
            <pc:sldMk cId="3685043916" sldId="263"/>
            <ac:spMk id="23" creationId="{FCC2FF63-5C0E-F7DE-25D9-359C8CEE05C9}"/>
          </ac:spMkLst>
        </pc:spChg>
        <pc:spChg chg="add del mod">
          <ac:chgData name="Ishihara, Keisuke" userId="a9b9c820-5528-48b9-b7c7-a6ab70df1cbd" providerId="ADAL" clId="{CDA48913-D748-6D42-8607-370CBEF7D162}" dt="2024-06-26T13:22:44.666" v="1930" actId="21"/>
          <ac:spMkLst>
            <pc:docMk/>
            <pc:sldMk cId="3685043916" sldId="263"/>
            <ac:spMk id="24" creationId="{44761F10-2810-1E1F-033B-B3423178B69A}"/>
          </ac:spMkLst>
        </pc:spChg>
        <pc:spChg chg="add mod">
          <ac:chgData name="Ishihara, Keisuke" userId="a9b9c820-5528-48b9-b7c7-a6ab70df1cbd" providerId="ADAL" clId="{CDA48913-D748-6D42-8607-370CBEF7D162}" dt="2024-06-26T13:20:56.869" v="1829" actId="1076"/>
          <ac:spMkLst>
            <pc:docMk/>
            <pc:sldMk cId="3685043916" sldId="263"/>
            <ac:spMk id="25" creationId="{6830B1AE-F0DE-CEC9-5DA3-411CCFA766CF}"/>
          </ac:spMkLst>
        </pc:spChg>
        <pc:spChg chg="add mod">
          <ac:chgData name="Ishihara, Keisuke" userId="a9b9c820-5528-48b9-b7c7-a6ab70df1cbd" providerId="ADAL" clId="{CDA48913-D748-6D42-8607-370CBEF7D162}" dt="2024-06-26T13:21:02.660" v="1836" actId="20577"/>
          <ac:spMkLst>
            <pc:docMk/>
            <pc:sldMk cId="3685043916" sldId="263"/>
            <ac:spMk id="26" creationId="{04A43354-5EB5-D7F4-7B51-290A6809A55B}"/>
          </ac:spMkLst>
        </pc:spChg>
        <pc:spChg chg="add del mod">
          <ac:chgData name="Ishihara, Keisuke" userId="a9b9c820-5528-48b9-b7c7-a6ab70df1cbd" providerId="ADAL" clId="{CDA48913-D748-6D42-8607-370CBEF7D162}" dt="2024-06-26T13:21:51.204" v="1850" actId="478"/>
          <ac:spMkLst>
            <pc:docMk/>
            <pc:sldMk cId="3685043916" sldId="263"/>
            <ac:spMk id="27" creationId="{F1FBFA94-B1EB-E461-7294-4A9F931C9E06}"/>
          </ac:spMkLst>
        </pc:spChg>
        <pc:spChg chg="add del mod">
          <ac:chgData name="Ishihara, Keisuke" userId="a9b9c820-5528-48b9-b7c7-a6ab70df1cbd" providerId="ADAL" clId="{CDA48913-D748-6D42-8607-370CBEF7D162}" dt="2024-06-26T13:21:51.204" v="1850" actId="478"/>
          <ac:spMkLst>
            <pc:docMk/>
            <pc:sldMk cId="3685043916" sldId="263"/>
            <ac:spMk id="28" creationId="{F0E9EC61-B563-A6B3-B8BD-AE14E4420DA7}"/>
          </ac:spMkLst>
        </pc:spChg>
        <pc:spChg chg="add del mod">
          <ac:chgData name="Ishihara, Keisuke" userId="a9b9c820-5528-48b9-b7c7-a6ab70df1cbd" providerId="ADAL" clId="{CDA48913-D748-6D42-8607-370CBEF7D162}" dt="2024-06-26T13:22:44.666" v="1930" actId="21"/>
          <ac:spMkLst>
            <pc:docMk/>
            <pc:sldMk cId="3685043916" sldId="263"/>
            <ac:spMk id="30" creationId="{E1F274EF-C05A-802E-7C87-F5F155C1FEBD}"/>
          </ac:spMkLst>
        </pc:spChg>
        <pc:spChg chg="add mod">
          <ac:chgData name="Ishihara, Keisuke" userId="a9b9c820-5528-48b9-b7c7-a6ab70df1cbd" providerId="ADAL" clId="{CDA48913-D748-6D42-8607-370CBEF7D162}" dt="2024-06-26T13:24:07.323" v="1956" actId="1076"/>
          <ac:spMkLst>
            <pc:docMk/>
            <pc:sldMk cId="3685043916" sldId="263"/>
            <ac:spMk id="31" creationId="{36408CC1-37D8-E4BB-5394-29CC08842FDC}"/>
          </ac:spMkLst>
        </pc:spChg>
        <pc:spChg chg="add mod">
          <ac:chgData name="Ishihara, Keisuke" userId="a9b9c820-5528-48b9-b7c7-a6ab70df1cbd" providerId="ADAL" clId="{CDA48913-D748-6D42-8607-370CBEF7D162}" dt="2024-06-26T13:24:04.718" v="1955" actId="554"/>
          <ac:spMkLst>
            <pc:docMk/>
            <pc:sldMk cId="3685043916" sldId="263"/>
            <ac:spMk id="32" creationId="{2CE9730B-E938-E2F0-4FC0-120E6C6CC470}"/>
          </ac:spMkLst>
        </pc:spChg>
        <pc:spChg chg="add mod">
          <ac:chgData name="Ishihara, Keisuke" userId="a9b9c820-5528-48b9-b7c7-a6ab70df1cbd" providerId="ADAL" clId="{CDA48913-D748-6D42-8607-370CBEF7D162}" dt="2024-06-26T13:23:57.565" v="1953" actId="1076"/>
          <ac:spMkLst>
            <pc:docMk/>
            <pc:sldMk cId="3685043916" sldId="263"/>
            <ac:spMk id="33" creationId="{1A23D81A-9175-D815-E3BE-70EF75DD8239}"/>
          </ac:spMkLst>
        </pc:spChg>
        <pc:grpChg chg="add del mod">
          <ac:chgData name="Ishihara, Keisuke" userId="a9b9c820-5528-48b9-b7c7-a6ab70df1cbd" providerId="ADAL" clId="{CDA48913-D748-6D42-8607-370CBEF7D162}" dt="2024-06-26T13:20:05.130" v="1810" actId="165"/>
          <ac:grpSpMkLst>
            <pc:docMk/>
            <pc:sldMk cId="3685043916" sldId="263"/>
            <ac:grpSpMk id="20" creationId="{5A33AD7A-9720-51D9-AFB8-BACF887E905E}"/>
          </ac:grpSpMkLst>
        </pc:grpChg>
        <pc:picChg chg="add del mod">
          <ac:chgData name="Ishihara, Keisuke" userId="a9b9c820-5528-48b9-b7c7-a6ab70df1cbd" providerId="ADAL" clId="{CDA48913-D748-6D42-8607-370CBEF7D162}" dt="2024-06-26T12:28:25.623" v="1209" actId="478"/>
          <ac:picMkLst>
            <pc:docMk/>
            <pc:sldMk cId="3685043916" sldId="263"/>
            <ac:picMk id="4" creationId="{678DA5BD-EFCC-B6E3-B5C9-4C5FB4D489A8}"/>
          </ac:picMkLst>
        </pc:picChg>
        <pc:picChg chg="add del mod">
          <ac:chgData name="Ishihara, Keisuke" userId="a9b9c820-5528-48b9-b7c7-a6ab70df1cbd" providerId="ADAL" clId="{CDA48913-D748-6D42-8607-370CBEF7D162}" dt="2024-06-26T12:28:23.848" v="1208" actId="478"/>
          <ac:picMkLst>
            <pc:docMk/>
            <pc:sldMk cId="3685043916" sldId="263"/>
            <ac:picMk id="5" creationId="{63468A29-B40C-CE37-3EEA-75A5968822DC}"/>
          </ac:picMkLst>
        </pc:picChg>
        <pc:picChg chg="add del mod">
          <ac:chgData name="Ishihara, Keisuke" userId="a9b9c820-5528-48b9-b7c7-a6ab70df1cbd" providerId="ADAL" clId="{CDA48913-D748-6D42-8607-370CBEF7D162}" dt="2024-06-26T13:07:51.441" v="1331" actId="478"/>
          <ac:picMkLst>
            <pc:docMk/>
            <pc:sldMk cId="3685043916" sldId="263"/>
            <ac:picMk id="7" creationId="{D5BED78D-56CC-DF16-1D1A-BF6D2D6E22F0}"/>
          </ac:picMkLst>
        </pc:picChg>
      </pc:sldChg>
      <pc:sldChg chg="modSp add mod">
        <pc:chgData name="Ishihara, Keisuke" userId="a9b9c820-5528-48b9-b7c7-a6ab70df1cbd" providerId="ADAL" clId="{CDA48913-D748-6D42-8607-370CBEF7D162}" dt="2024-06-25T17:30:17.217" v="1073" actId="20577"/>
        <pc:sldMkLst>
          <pc:docMk/>
          <pc:sldMk cId="3659151056" sldId="264"/>
        </pc:sldMkLst>
        <pc:spChg chg="mod">
          <ac:chgData name="Ishihara, Keisuke" userId="a9b9c820-5528-48b9-b7c7-a6ab70df1cbd" providerId="ADAL" clId="{CDA48913-D748-6D42-8607-370CBEF7D162}" dt="2024-06-25T17:30:17.217" v="1073" actId="20577"/>
          <ac:spMkLst>
            <pc:docMk/>
            <pc:sldMk cId="3659151056" sldId="264"/>
            <ac:spMk id="2" creationId="{052061DB-BC45-E25C-A798-4FA005192E21}"/>
          </ac:spMkLst>
        </pc:spChg>
      </pc:sldChg>
      <pc:sldChg chg="addSp delSp modSp new mod modAnim">
        <pc:chgData name="Ishihara, Keisuke" userId="a9b9c820-5528-48b9-b7c7-a6ab70df1cbd" providerId="ADAL" clId="{CDA48913-D748-6D42-8607-370CBEF7D162}" dt="2024-06-25T21:31:27.012" v="1199" actId="1076"/>
        <pc:sldMkLst>
          <pc:docMk/>
          <pc:sldMk cId="517770189" sldId="265"/>
        </pc:sldMkLst>
        <pc:spChg chg="del">
          <ac:chgData name="Ishihara, Keisuke" userId="a9b9c820-5528-48b9-b7c7-a6ab70df1cbd" providerId="ADAL" clId="{CDA48913-D748-6D42-8607-370CBEF7D162}" dt="2024-06-25T21:30:45.269" v="1137" actId="478"/>
          <ac:spMkLst>
            <pc:docMk/>
            <pc:sldMk cId="517770189" sldId="265"/>
            <ac:spMk id="2" creationId="{27615D65-0D2D-76FE-A292-957F1EE28FE4}"/>
          </ac:spMkLst>
        </pc:spChg>
        <pc:spChg chg="del">
          <ac:chgData name="Ishihara, Keisuke" userId="a9b9c820-5528-48b9-b7c7-a6ab70df1cbd" providerId="ADAL" clId="{CDA48913-D748-6D42-8607-370CBEF7D162}" dt="2024-06-25T21:27:05.834" v="1075" actId="478"/>
          <ac:spMkLst>
            <pc:docMk/>
            <pc:sldMk cId="517770189" sldId="265"/>
            <ac:spMk id="3" creationId="{A88A0428-A443-6A65-D11B-2D6DA317743E}"/>
          </ac:spMkLst>
        </pc:spChg>
        <pc:spChg chg="add mod">
          <ac:chgData name="Ishihara, Keisuke" userId="a9b9c820-5528-48b9-b7c7-a6ab70df1cbd" providerId="ADAL" clId="{CDA48913-D748-6D42-8607-370CBEF7D162}" dt="2024-06-25T21:28:32.477" v="1094" actId="1076"/>
          <ac:spMkLst>
            <pc:docMk/>
            <pc:sldMk cId="517770189" sldId="265"/>
            <ac:spMk id="5" creationId="{6D77F1FC-67C4-EF53-CEFD-1E6A88E68553}"/>
          </ac:spMkLst>
        </pc:spChg>
        <pc:spChg chg="add del mod">
          <ac:chgData name="Ishihara, Keisuke" userId="a9b9c820-5528-48b9-b7c7-a6ab70df1cbd" providerId="ADAL" clId="{CDA48913-D748-6D42-8607-370CBEF7D162}" dt="2024-06-25T21:29:47.130" v="1109" actId="478"/>
          <ac:spMkLst>
            <pc:docMk/>
            <pc:sldMk cId="517770189" sldId="265"/>
            <ac:spMk id="6" creationId="{52641478-DF0C-B69F-8A9C-D4916BB0BE04}"/>
          </ac:spMkLst>
        </pc:spChg>
        <pc:spChg chg="add mod">
          <ac:chgData name="Ishihara, Keisuke" userId="a9b9c820-5528-48b9-b7c7-a6ab70df1cbd" providerId="ADAL" clId="{CDA48913-D748-6D42-8607-370CBEF7D162}" dt="2024-06-25T21:30:53.159" v="1138" actId="1076"/>
          <ac:spMkLst>
            <pc:docMk/>
            <pc:sldMk cId="517770189" sldId="265"/>
            <ac:spMk id="7" creationId="{376621A0-E4F7-1041-E8CF-827D7A9F17C6}"/>
          </ac:spMkLst>
        </pc:spChg>
        <pc:spChg chg="add mod">
          <ac:chgData name="Ishihara, Keisuke" userId="a9b9c820-5528-48b9-b7c7-a6ab70df1cbd" providerId="ADAL" clId="{CDA48913-D748-6D42-8607-370CBEF7D162}" dt="2024-06-25T21:30:53.159" v="1138" actId="1076"/>
          <ac:spMkLst>
            <pc:docMk/>
            <pc:sldMk cId="517770189" sldId="265"/>
            <ac:spMk id="8" creationId="{DFB9B672-4BE8-E8BF-B9A6-C73B48720F91}"/>
          </ac:spMkLst>
        </pc:spChg>
        <pc:spChg chg="add mod">
          <ac:chgData name="Ishihara, Keisuke" userId="a9b9c820-5528-48b9-b7c7-a6ab70df1cbd" providerId="ADAL" clId="{CDA48913-D748-6D42-8607-370CBEF7D162}" dt="2024-06-25T21:31:27.012" v="1199" actId="1076"/>
          <ac:spMkLst>
            <pc:docMk/>
            <pc:sldMk cId="517770189" sldId="265"/>
            <ac:spMk id="9" creationId="{39D3D929-0BCA-6AA2-02A1-F1FE698E8032}"/>
          </ac:spMkLst>
        </pc:spChg>
        <pc:picChg chg="add mod">
          <ac:chgData name="Ishihara, Keisuke" userId="a9b9c820-5528-48b9-b7c7-a6ab70df1cbd" providerId="ADAL" clId="{CDA48913-D748-6D42-8607-370CBEF7D162}" dt="2024-06-25T21:30:53.159" v="1138" actId="1076"/>
          <ac:picMkLst>
            <pc:docMk/>
            <pc:sldMk cId="517770189" sldId="265"/>
            <ac:picMk id="1026" creationId="{42A11DEB-4488-E572-B26A-84C1C57B0FB8}"/>
          </ac:picMkLst>
        </pc:picChg>
      </pc:sldChg>
      <pc:sldChg chg="addSp delSp modSp add mod">
        <pc:chgData name="Ishihara, Keisuke" userId="a9b9c820-5528-48b9-b7c7-a6ab70df1cbd" providerId="ADAL" clId="{CDA48913-D748-6D42-8607-370CBEF7D162}" dt="2024-06-26T13:22:48.680" v="1932"/>
        <pc:sldMkLst>
          <pc:docMk/>
          <pc:sldMk cId="185672550" sldId="266"/>
        </pc:sldMkLst>
        <pc:spChg chg="add mod">
          <ac:chgData name="Ishihara, Keisuke" userId="a9b9c820-5528-48b9-b7c7-a6ab70df1cbd" providerId="ADAL" clId="{CDA48913-D748-6D42-8607-370CBEF7D162}" dt="2024-06-26T13:22:34.038" v="1925"/>
          <ac:spMkLst>
            <pc:docMk/>
            <pc:sldMk cId="185672550" sldId="266"/>
            <ac:spMk id="2" creationId="{D9B04FE4-2528-6C2F-19F7-2D01A6C4855B}"/>
          </ac:spMkLst>
        </pc:spChg>
        <pc:spChg chg="add del mod">
          <ac:chgData name="Ishihara, Keisuke" userId="a9b9c820-5528-48b9-b7c7-a6ab70df1cbd" providerId="ADAL" clId="{CDA48913-D748-6D42-8607-370CBEF7D162}" dt="2024-06-26T13:22:38.863" v="1928" actId="478"/>
          <ac:spMkLst>
            <pc:docMk/>
            <pc:sldMk cId="185672550" sldId="266"/>
            <ac:spMk id="4" creationId="{AA3BFB1A-5C1B-1060-AA57-A754B619D909}"/>
          </ac:spMkLst>
        </pc:spChg>
        <pc:spChg chg="add del mod">
          <ac:chgData name="Ishihara, Keisuke" userId="a9b9c820-5528-48b9-b7c7-a6ab70df1cbd" providerId="ADAL" clId="{CDA48913-D748-6D42-8607-370CBEF7D162}" dt="2024-06-26T13:22:48.255" v="1931" actId="478"/>
          <ac:spMkLst>
            <pc:docMk/>
            <pc:sldMk cId="185672550" sldId="266"/>
            <ac:spMk id="5" creationId="{82EE740E-CC42-1DA6-04F3-FC16ACF322E5}"/>
          </ac:spMkLst>
        </pc:spChg>
        <pc:spChg chg="add mod">
          <ac:chgData name="Ishihara, Keisuke" userId="a9b9c820-5528-48b9-b7c7-a6ab70df1cbd" providerId="ADAL" clId="{CDA48913-D748-6D42-8607-370CBEF7D162}" dt="2024-06-26T13:22:48.680" v="1932"/>
          <ac:spMkLst>
            <pc:docMk/>
            <pc:sldMk cId="185672550" sldId="266"/>
            <ac:spMk id="6" creationId="{92FE2944-C956-978C-3EC2-5F802151FD4D}"/>
          </ac:spMkLst>
        </pc:spChg>
        <pc:spChg chg="del">
          <ac:chgData name="Ishihara, Keisuke" userId="a9b9c820-5528-48b9-b7c7-a6ab70df1cbd" providerId="ADAL" clId="{CDA48913-D748-6D42-8607-370CBEF7D162}" dt="2024-06-26T13:22:36.349" v="1926" actId="478"/>
          <ac:spMkLst>
            <pc:docMk/>
            <pc:sldMk cId="185672550" sldId="266"/>
            <ac:spMk id="24" creationId="{44761F10-2810-1E1F-033B-B3423178B69A}"/>
          </ac:spMkLst>
        </pc:spChg>
      </pc:sldChg>
      <pc:sldChg chg="addSp delSp modSp new mod delAnim modAnim">
        <pc:chgData name="Ishihara, Keisuke" userId="a9b9c820-5528-48b9-b7c7-a6ab70df1cbd" providerId="ADAL" clId="{CDA48913-D748-6D42-8607-370CBEF7D162}" dt="2024-06-26T13:30:56.377" v="2123"/>
        <pc:sldMkLst>
          <pc:docMk/>
          <pc:sldMk cId="2405548140" sldId="267"/>
        </pc:sldMkLst>
        <pc:spChg chg="mod">
          <ac:chgData name="Ishihara, Keisuke" userId="a9b9c820-5528-48b9-b7c7-a6ab70df1cbd" providerId="ADAL" clId="{CDA48913-D748-6D42-8607-370CBEF7D162}" dt="2024-06-26T13:30:04.490" v="2122" actId="404"/>
          <ac:spMkLst>
            <pc:docMk/>
            <pc:sldMk cId="2405548140" sldId="267"/>
            <ac:spMk id="2" creationId="{C64522BA-38EF-CC24-9435-1A82F05FFCFA}"/>
          </ac:spMkLst>
        </pc:spChg>
        <pc:spChg chg="del">
          <ac:chgData name="Ishihara, Keisuke" userId="a9b9c820-5528-48b9-b7c7-a6ab70df1cbd" providerId="ADAL" clId="{CDA48913-D748-6D42-8607-370CBEF7D162}" dt="2024-06-26T13:24:51.072" v="1960" actId="478"/>
          <ac:spMkLst>
            <pc:docMk/>
            <pc:sldMk cId="2405548140" sldId="267"/>
            <ac:spMk id="3" creationId="{94498D75-3608-D534-F68D-CD030E2DB95E}"/>
          </ac:spMkLst>
        </pc:spChg>
        <pc:spChg chg="add del mod">
          <ac:chgData name="Ishihara, Keisuke" userId="a9b9c820-5528-48b9-b7c7-a6ab70df1cbd" providerId="ADAL" clId="{CDA48913-D748-6D42-8607-370CBEF7D162}" dt="2024-06-26T13:25:03.808" v="1965" actId="478"/>
          <ac:spMkLst>
            <pc:docMk/>
            <pc:sldMk cId="2405548140" sldId="267"/>
            <ac:spMk id="5" creationId="{1E89EF2C-4F43-0DC2-C0FF-6969A54E360D}"/>
          </ac:spMkLst>
        </pc:spChg>
        <pc:spChg chg="add mod">
          <ac:chgData name="Ishihara, Keisuke" userId="a9b9c820-5528-48b9-b7c7-a6ab70df1cbd" providerId="ADAL" clId="{CDA48913-D748-6D42-8607-370CBEF7D162}" dt="2024-06-26T13:28:12.057" v="2062" actId="14100"/>
          <ac:spMkLst>
            <pc:docMk/>
            <pc:sldMk cId="2405548140" sldId="267"/>
            <ac:spMk id="7" creationId="{FD174E58-8587-C289-2552-0C59781825D6}"/>
          </ac:spMkLst>
        </pc:spChg>
        <pc:spChg chg="add mod">
          <ac:chgData name="Ishihara, Keisuke" userId="a9b9c820-5528-48b9-b7c7-a6ab70df1cbd" providerId="ADAL" clId="{CDA48913-D748-6D42-8607-370CBEF7D162}" dt="2024-06-26T13:27:59.847" v="2056" actId="1076"/>
          <ac:spMkLst>
            <pc:docMk/>
            <pc:sldMk cId="2405548140" sldId="267"/>
            <ac:spMk id="8" creationId="{6A500637-61D6-7D3B-4B23-8BC17B4E81CE}"/>
          </ac:spMkLst>
        </pc:spChg>
        <pc:spChg chg="add del mod">
          <ac:chgData name="Ishihara, Keisuke" userId="a9b9c820-5528-48b9-b7c7-a6ab70df1cbd" providerId="ADAL" clId="{CDA48913-D748-6D42-8607-370CBEF7D162}" dt="2024-06-26T13:29:23.290" v="2086" actId="478"/>
          <ac:spMkLst>
            <pc:docMk/>
            <pc:sldMk cId="2405548140" sldId="267"/>
            <ac:spMk id="9" creationId="{90724E65-7234-0B74-A11D-77D521318F8A}"/>
          </ac:spMkLst>
        </pc:spChg>
        <pc:spChg chg="add mod">
          <ac:chgData name="Ishihara, Keisuke" userId="a9b9c820-5528-48b9-b7c7-a6ab70df1cbd" providerId="ADAL" clId="{CDA48913-D748-6D42-8607-370CBEF7D162}" dt="2024-06-26T13:29:29.391" v="2089" actId="1076"/>
          <ac:spMkLst>
            <pc:docMk/>
            <pc:sldMk cId="2405548140" sldId="267"/>
            <ac:spMk id="10" creationId="{26C813B5-E8B9-49CD-9328-BF5F5746A3FA}"/>
          </ac:spMkLst>
        </pc:spChg>
        <pc:spChg chg="add mod">
          <ac:chgData name="Ishihara, Keisuke" userId="a9b9c820-5528-48b9-b7c7-a6ab70df1cbd" providerId="ADAL" clId="{CDA48913-D748-6D42-8607-370CBEF7D162}" dt="2024-06-26T13:29:38.242" v="2093" actId="1076"/>
          <ac:spMkLst>
            <pc:docMk/>
            <pc:sldMk cId="2405548140" sldId="267"/>
            <ac:spMk id="14" creationId="{C12A502D-9D4F-5E8C-0F4F-2A8A5E2638BB}"/>
          </ac:spMkLst>
        </pc:spChg>
        <pc:spChg chg="add del mod">
          <ac:chgData name="Ishihara, Keisuke" userId="a9b9c820-5528-48b9-b7c7-a6ab70df1cbd" providerId="ADAL" clId="{CDA48913-D748-6D42-8607-370CBEF7D162}" dt="2024-06-26T13:29:25.547" v="2088" actId="478"/>
          <ac:spMkLst>
            <pc:docMk/>
            <pc:sldMk cId="2405548140" sldId="267"/>
            <ac:spMk id="15" creationId="{AC83B0CC-4F8C-6CF8-19A8-348ED694447D}"/>
          </ac:spMkLst>
        </pc:spChg>
        <pc:picChg chg="add del mod">
          <ac:chgData name="Ishihara, Keisuke" userId="a9b9c820-5528-48b9-b7c7-a6ab70df1cbd" providerId="ADAL" clId="{CDA48913-D748-6D42-8607-370CBEF7D162}" dt="2024-06-26T13:29:23.808" v="2087" actId="478"/>
          <ac:picMkLst>
            <pc:docMk/>
            <pc:sldMk cId="2405548140" sldId="267"/>
            <ac:picMk id="11" creationId="{4AC11965-F2D3-B191-0F69-5A9F60B6289D}"/>
          </ac:picMkLst>
        </pc:picChg>
        <pc:picChg chg="add mod">
          <ac:chgData name="Ishihara, Keisuke" userId="a9b9c820-5528-48b9-b7c7-a6ab70df1cbd" providerId="ADAL" clId="{CDA48913-D748-6D42-8607-370CBEF7D162}" dt="2024-06-26T13:29:30.965" v="2090" actId="1076"/>
          <ac:picMkLst>
            <pc:docMk/>
            <pc:sldMk cId="2405548140" sldId="267"/>
            <ac:picMk id="12" creationId="{C983A59C-4185-294E-B543-8FAA14441060}"/>
          </ac:picMkLst>
        </pc:picChg>
        <pc:picChg chg="add mod">
          <ac:chgData name="Ishihara, Keisuke" userId="a9b9c820-5528-48b9-b7c7-a6ab70df1cbd" providerId="ADAL" clId="{CDA48913-D748-6D42-8607-370CBEF7D162}" dt="2024-06-26T13:29:32.090" v="2091" actId="1076"/>
          <ac:picMkLst>
            <pc:docMk/>
            <pc:sldMk cId="2405548140" sldId="267"/>
            <ac:picMk id="13" creationId="{A4F4B4F3-B953-8664-161D-6598673FE5C4}"/>
          </ac:picMkLst>
        </pc:picChg>
        <pc:picChg chg="add mod">
          <ac:chgData name="Ishihara, Keisuke" userId="a9b9c820-5528-48b9-b7c7-a6ab70df1cbd" providerId="ADAL" clId="{CDA48913-D748-6D42-8607-370CBEF7D162}" dt="2024-06-26T13:27:24.864" v="2030" actId="1076"/>
          <ac:picMkLst>
            <pc:docMk/>
            <pc:sldMk cId="2405548140" sldId="267"/>
            <ac:picMk id="1026" creationId="{90F5572B-141B-AB38-41A9-0938555C94BA}"/>
          </ac:picMkLst>
        </pc:picChg>
        <pc:picChg chg="add mod">
          <ac:chgData name="Ishihara, Keisuke" userId="a9b9c820-5528-48b9-b7c7-a6ab70df1cbd" providerId="ADAL" clId="{CDA48913-D748-6D42-8607-370CBEF7D162}" dt="2024-06-26T13:27:58.218" v="2055" actId="1076"/>
          <ac:picMkLst>
            <pc:docMk/>
            <pc:sldMk cId="2405548140" sldId="267"/>
            <ac:picMk id="1028" creationId="{BFDA6355-139A-5EEE-7F26-C11B2AE23FA0}"/>
          </ac:picMkLst>
        </pc:picChg>
      </pc:sldChg>
      <pc:sldChg chg="new del">
        <pc:chgData name="Ishihara, Keisuke" userId="a9b9c820-5528-48b9-b7c7-a6ab70df1cbd" providerId="ADAL" clId="{CDA48913-D748-6D42-8607-370CBEF7D162}" dt="2024-06-26T13:29:48.461" v="2094" actId="2696"/>
        <pc:sldMkLst>
          <pc:docMk/>
          <pc:sldMk cId="978784116" sldId="268"/>
        </pc:sldMkLst>
      </pc:sldChg>
    </pc:docChg>
  </pc:docChgLst>
  <pc:docChgLst>
    <pc:chgData name="Ishihara, Keisuke" userId="S::ishihara@pitt.edu::a9b9c820-5528-48b9-b7c7-a6ab70df1cbd" providerId="AD" clId="Web-{BC8595C3-ADEB-59EB-E51C-25BB33A6AEEF}"/>
    <pc:docChg chg="addSld modSld">
      <pc:chgData name="Ishihara, Keisuke" userId="S::ishihara@pitt.edu::a9b9c820-5528-48b9-b7c7-a6ab70df1cbd" providerId="AD" clId="Web-{BC8595C3-ADEB-59EB-E51C-25BB33A6AEEF}" dt="2024-06-12T18:33:29.473" v="285"/>
      <pc:docMkLst>
        <pc:docMk/>
      </pc:docMkLst>
      <pc:sldChg chg="modSp">
        <pc:chgData name="Ishihara, Keisuke" userId="S::ishihara@pitt.edu::a9b9c820-5528-48b9-b7c7-a6ab70df1cbd" providerId="AD" clId="Web-{BC8595C3-ADEB-59EB-E51C-25BB33A6AEEF}" dt="2024-06-12T18:20:34.508" v="51" actId="20577"/>
        <pc:sldMkLst>
          <pc:docMk/>
          <pc:sldMk cId="109857222" sldId="256"/>
        </pc:sldMkLst>
        <pc:spChg chg="mod">
          <ac:chgData name="Ishihara, Keisuke" userId="S::ishihara@pitt.edu::a9b9c820-5528-48b9-b7c7-a6ab70df1cbd" providerId="AD" clId="Web-{BC8595C3-ADEB-59EB-E51C-25BB33A6AEEF}" dt="2024-06-12T18:20:34.508" v="51" actId="20577"/>
          <ac:spMkLst>
            <pc:docMk/>
            <pc:sldMk cId="109857222" sldId="256"/>
            <ac:spMk id="2" creationId="{00000000-0000-0000-0000-000000000000}"/>
          </ac:spMkLst>
        </pc:spChg>
      </pc:sldChg>
      <pc:sldChg chg="addSp delSp modSp new">
        <pc:chgData name="Ishihara, Keisuke" userId="S::ishihara@pitt.edu::a9b9c820-5528-48b9-b7c7-a6ab70df1cbd" providerId="AD" clId="Web-{BC8595C3-ADEB-59EB-E51C-25BB33A6AEEF}" dt="2024-06-12T18:25:13.158" v="190" actId="20577"/>
        <pc:sldMkLst>
          <pc:docMk/>
          <pc:sldMk cId="2284061945" sldId="257"/>
        </pc:sldMkLst>
        <pc:spChg chg="mod">
          <ac:chgData name="Ishihara, Keisuke" userId="S::ishihara@pitt.edu::a9b9c820-5528-48b9-b7c7-a6ab70df1cbd" providerId="AD" clId="Web-{BC8595C3-ADEB-59EB-E51C-25BB33A6AEEF}" dt="2024-06-12T18:21:37.572" v="84" actId="20577"/>
          <ac:spMkLst>
            <pc:docMk/>
            <pc:sldMk cId="2284061945" sldId="257"/>
            <ac:spMk id="2" creationId="{1286E69A-762F-70D2-E627-A5B61FEF0024}"/>
          </ac:spMkLst>
        </pc:spChg>
        <pc:spChg chg="mod">
          <ac:chgData name="Ishihara, Keisuke" userId="S::ishihara@pitt.edu::a9b9c820-5528-48b9-b7c7-a6ab70df1cbd" providerId="AD" clId="Web-{BC8595C3-ADEB-59EB-E51C-25BB33A6AEEF}" dt="2024-06-12T18:25:13.158" v="190" actId="20577"/>
          <ac:spMkLst>
            <pc:docMk/>
            <pc:sldMk cId="2284061945" sldId="257"/>
            <ac:spMk id="3" creationId="{02401BAB-9E6E-9E3A-2E33-F03DF7DD928C}"/>
          </ac:spMkLst>
        </pc:spChg>
        <pc:spChg chg="add mod">
          <ac:chgData name="Ishihara, Keisuke" userId="S::ishihara@pitt.edu::a9b9c820-5528-48b9-b7c7-a6ab70df1cbd" providerId="AD" clId="Web-{BC8595C3-ADEB-59EB-E51C-25BB33A6AEEF}" dt="2024-06-12T18:22:07.620" v="93" actId="1076"/>
          <ac:spMkLst>
            <pc:docMk/>
            <pc:sldMk cId="2284061945" sldId="257"/>
            <ac:spMk id="4" creationId="{70D9CB0F-BEF1-192F-9232-F54B8F7476A7}"/>
          </ac:spMkLst>
        </pc:spChg>
        <pc:spChg chg="add del">
          <ac:chgData name="Ishihara, Keisuke" userId="S::ishihara@pitt.edu::a9b9c820-5528-48b9-b7c7-a6ab70df1cbd" providerId="AD" clId="Web-{BC8595C3-ADEB-59EB-E51C-25BB33A6AEEF}" dt="2024-06-12T18:22:20.043" v="95"/>
          <ac:spMkLst>
            <pc:docMk/>
            <pc:sldMk cId="2284061945" sldId="257"/>
            <ac:spMk id="5" creationId="{2CC5DF77-D6FD-38B4-6271-8F915A876EDC}"/>
          </ac:spMkLst>
        </pc:spChg>
      </pc:sldChg>
      <pc:sldChg chg="addSp delSp modSp new mod setBg">
        <pc:chgData name="Ishihara, Keisuke" userId="S::ishihara@pitt.edu::a9b9c820-5528-48b9-b7c7-a6ab70df1cbd" providerId="AD" clId="Web-{BC8595C3-ADEB-59EB-E51C-25BB33A6AEEF}" dt="2024-06-12T18:32:25.392" v="278" actId="1076"/>
        <pc:sldMkLst>
          <pc:docMk/>
          <pc:sldMk cId="1672665746" sldId="258"/>
        </pc:sldMkLst>
        <pc:spChg chg="mod ord">
          <ac:chgData name="Ishihara, Keisuke" userId="S::ishihara@pitt.edu::a9b9c820-5528-48b9-b7c7-a6ab70df1cbd" providerId="AD" clId="Web-{BC8595C3-ADEB-59EB-E51C-25BB33A6AEEF}" dt="2024-06-12T18:32:25.392" v="278" actId="1076"/>
          <ac:spMkLst>
            <pc:docMk/>
            <pc:sldMk cId="1672665746" sldId="258"/>
            <ac:spMk id="2" creationId="{FE1A3280-9C69-D132-900D-5DD89873BE03}"/>
          </ac:spMkLst>
        </pc:spChg>
        <pc:spChg chg="del">
          <ac:chgData name="Ishihara, Keisuke" userId="S::ishihara@pitt.edu::a9b9c820-5528-48b9-b7c7-a6ab70df1cbd" providerId="AD" clId="Web-{BC8595C3-ADEB-59EB-E51C-25BB33A6AEEF}" dt="2024-06-12T18:29:24.948" v="223"/>
          <ac:spMkLst>
            <pc:docMk/>
            <pc:sldMk cId="1672665746" sldId="258"/>
            <ac:spMk id="3" creationId="{90CF94EC-FC11-DDCA-6F82-2B5FA54D249E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9" creationId="{0671A8AE-40A1-4631-A6B8-581AFF065482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11" creationId="{AB58EF07-17C2-48CF-ABB0-EEF1F17CB8F0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13" creationId="{AF2F604E-43BE-4DC3-B983-E071523364F8}"/>
          </ac:spMkLst>
        </pc:spChg>
        <pc:spChg chg="add">
          <ac:chgData name="Ishihara, Keisuke" userId="S::ishihara@pitt.edu::a9b9c820-5528-48b9-b7c7-a6ab70df1cbd" providerId="AD" clId="Web-{BC8595C3-ADEB-59EB-E51C-25BB33A6AEEF}" dt="2024-06-12T18:30:25.122" v="225"/>
          <ac:spMkLst>
            <pc:docMk/>
            <pc:sldMk cId="1672665746" sldId="258"/>
            <ac:spMk id="15" creationId="{08C9B587-E65E-4B52-B37C-ABEBB6E87928}"/>
          </ac:spMkLst>
        </pc:spChg>
        <pc:picChg chg="add mod">
          <ac:chgData name="Ishihara, Keisuke" userId="S::ishihara@pitt.edu::a9b9c820-5528-48b9-b7c7-a6ab70df1cbd" providerId="AD" clId="Web-{BC8595C3-ADEB-59EB-E51C-25BB33A6AEEF}" dt="2024-06-12T18:31:33.984" v="241" actId="1076"/>
          <ac:picMkLst>
            <pc:docMk/>
            <pc:sldMk cId="1672665746" sldId="258"/>
            <ac:picMk id="4" creationId="{410AB5A0-3C08-E5B8-A5D2-C9CAF22FDB69}"/>
          </ac:picMkLst>
        </pc:picChg>
      </pc:sldChg>
      <pc:sldChg chg="addSp delSp modSp new">
        <pc:chgData name="Ishihara, Keisuke" userId="S::ishihara@pitt.edu::a9b9c820-5528-48b9-b7c7-a6ab70df1cbd" providerId="AD" clId="Web-{BC8595C3-ADEB-59EB-E51C-25BB33A6AEEF}" dt="2024-06-12T18:33:29.473" v="285"/>
        <pc:sldMkLst>
          <pc:docMk/>
          <pc:sldMk cId="1534062264" sldId="259"/>
        </pc:sldMkLst>
        <pc:spChg chg="del">
          <ac:chgData name="Ishihara, Keisuke" userId="S::ishihara@pitt.edu::a9b9c820-5528-48b9-b7c7-a6ab70df1cbd" providerId="AD" clId="Web-{BC8595C3-ADEB-59EB-E51C-25BB33A6AEEF}" dt="2024-06-12T18:32:35.721" v="280"/>
          <ac:spMkLst>
            <pc:docMk/>
            <pc:sldMk cId="1534062264" sldId="259"/>
            <ac:spMk id="3" creationId="{CD23142F-F7A8-52B3-EC64-D1497D48359D}"/>
          </ac:spMkLst>
        </pc:spChg>
        <pc:spChg chg="add del mod">
          <ac:chgData name="Ishihara, Keisuke" userId="S::ishihara@pitt.edu::a9b9c820-5528-48b9-b7c7-a6ab70df1cbd" providerId="AD" clId="Web-{BC8595C3-ADEB-59EB-E51C-25BB33A6AEEF}" dt="2024-06-12T18:33:06.566" v="283"/>
          <ac:spMkLst>
            <pc:docMk/>
            <pc:sldMk cId="1534062264" sldId="259"/>
            <ac:spMk id="4" creationId="{6A2A51D6-09C2-DBC4-84B9-E48373BA7D7C}"/>
          </ac:spMkLst>
        </pc:spChg>
        <pc:spChg chg="add mod">
          <ac:chgData name="Ishihara, Keisuke" userId="S::ishihara@pitt.edu::a9b9c820-5528-48b9-b7c7-a6ab70df1cbd" providerId="AD" clId="Web-{BC8595C3-ADEB-59EB-E51C-25BB33A6AEEF}" dt="2024-06-12T18:33:29.473" v="285"/>
          <ac:spMkLst>
            <pc:docMk/>
            <pc:sldMk cId="1534062264" sldId="259"/>
            <ac:spMk id="5" creationId="{547A107A-3080-8E81-77C4-BBD295F0071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6/26/24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7" Type="http://schemas.openxmlformats.org/officeDocument/2006/relationships/hyperlink" Target="http://www.nobelprize.org/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8.png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s://doi.org/10.1186/1741-7007-12-29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 to Programming Part 4:</a:t>
            </a:r>
            <a:br>
              <a:rPr lang="en-US" dirty="0"/>
            </a:br>
            <a:r>
              <a:rPr lang="en-US" dirty="0"/>
              <a:t>modeling and simulations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Keisuke Ishihara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805BDD-20B7-2F6D-8EB2-C54DF25DB667}"/>
                  </a:ext>
                </a:extLst>
              </p:cNvPr>
              <p:cNvSpPr txBox="1"/>
              <p:nvPr/>
            </p:nvSpPr>
            <p:spPr>
              <a:xfrm>
                <a:off x="4237290" y="2081975"/>
                <a:ext cx="55583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=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4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805BDD-20B7-2F6D-8EB2-C54DF25D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90" y="2081975"/>
                <a:ext cx="5558351" cy="769441"/>
              </a:xfrm>
              <a:prstGeom prst="rect">
                <a:avLst/>
              </a:prstGeom>
              <a:blipFill>
                <a:blip r:embed="rId2"/>
                <a:stretch>
                  <a:fillRect l="-4556" t="-1639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69F1B-8E5E-D6D9-201D-C0D12B068752}"/>
                  </a:ext>
                </a:extLst>
              </p:cNvPr>
              <p:cNvSpPr txBox="1"/>
              <p:nvPr/>
            </p:nvSpPr>
            <p:spPr>
              <a:xfrm>
                <a:off x="4237290" y="3913848"/>
                <a:ext cx="5453248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= </a:t>
                </a:r>
                <a14:m>
                  <m:oMath xmlns:m="http://schemas.openxmlformats.org/officeDocument/2006/math">
                    <m:r>
                      <a:rPr lang="en-US" sz="44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𝑅𝐹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sz="4400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6969F1B-8E5E-D6D9-201D-C0D12B068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90" y="3913848"/>
                <a:ext cx="5453248" cy="769441"/>
              </a:xfrm>
              <a:prstGeom prst="rect">
                <a:avLst/>
              </a:prstGeom>
              <a:blipFill>
                <a:blip r:embed="rId3"/>
                <a:stretch>
                  <a:fillRect l="-4640" t="-1639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C6143-CCD2-D3BE-7DD1-6AA41FF393D1}"/>
                  </a:ext>
                </a:extLst>
              </p:cNvPr>
              <p:cNvSpPr txBox="1"/>
              <p:nvPr/>
            </p:nvSpPr>
            <p:spPr>
              <a:xfrm>
                <a:off x="2291255" y="5745721"/>
                <a:ext cx="476606" cy="3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C6143-CCD2-D3BE-7DD1-6AA41FF3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255" y="5745721"/>
                <a:ext cx="476606" cy="369643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4B10DC-B6E5-27C8-E03F-DF22F8F46A4A}"/>
                  </a:ext>
                </a:extLst>
              </p:cNvPr>
              <p:cNvSpPr txBox="1"/>
              <p:nvPr/>
            </p:nvSpPr>
            <p:spPr>
              <a:xfrm>
                <a:off x="2291255" y="6163235"/>
                <a:ext cx="481620" cy="3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4B10DC-B6E5-27C8-E03F-DF22F8F4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255" y="6163235"/>
                <a:ext cx="481620" cy="369643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500C16-B97C-47DE-457D-AA8AD939ED04}"/>
                  </a:ext>
                </a:extLst>
              </p:cNvPr>
              <p:cNvSpPr txBox="1"/>
              <p:nvPr/>
            </p:nvSpPr>
            <p:spPr>
              <a:xfrm>
                <a:off x="6421819" y="5723499"/>
                <a:ext cx="477254" cy="3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F500C16-B97C-47DE-457D-AA8AD939ED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19" y="5723499"/>
                <a:ext cx="477254" cy="369643"/>
              </a:xfrm>
              <a:prstGeom prst="rect">
                <a:avLst/>
              </a:prstGeom>
              <a:blipFill>
                <a:blip r:embed="rId6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2CB8C-5F8F-CA93-F645-ABBFACC2BC17}"/>
                  </a:ext>
                </a:extLst>
              </p:cNvPr>
              <p:cNvSpPr txBox="1"/>
              <p:nvPr/>
            </p:nvSpPr>
            <p:spPr>
              <a:xfrm>
                <a:off x="6421819" y="6141014"/>
                <a:ext cx="482267" cy="3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5E2CB8C-5F8F-CA93-F645-ABBFACC2BC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1819" y="6141014"/>
                <a:ext cx="482267" cy="369643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E66330-13DE-BBAC-0A6C-1963A6447FBC}"/>
              </a:ext>
            </a:extLst>
          </p:cNvPr>
          <p:cNvSpPr txBox="1"/>
          <p:nvPr/>
        </p:nvSpPr>
        <p:spPr>
          <a:xfrm>
            <a:off x="2882107" y="5787823"/>
            <a:ext cx="1961520" cy="34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 of rabbits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7E5E7-0F21-6B8A-AD71-06BA9F8FC83C}"/>
              </a:ext>
            </a:extLst>
          </p:cNvPr>
          <p:cNvSpPr txBox="1"/>
          <p:nvPr/>
        </p:nvSpPr>
        <p:spPr>
          <a:xfrm>
            <a:off x="2882107" y="6195397"/>
            <a:ext cx="1816452" cy="34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 of foxes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5B9902C-715E-B2EA-1C21-71D6EB6150D7}"/>
              </a:ext>
            </a:extLst>
          </p:cNvPr>
          <p:cNvSpPr txBox="1"/>
          <p:nvPr/>
        </p:nvSpPr>
        <p:spPr>
          <a:xfrm>
            <a:off x="7012671" y="5745721"/>
            <a:ext cx="1854188" cy="34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rate of rabbits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C007C7-17B9-B644-E900-ACBD2DE9E23F}"/>
              </a:ext>
            </a:extLst>
          </p:cNvPr>
          <p:cNvSpPr txBox="1"/>
          <p:nvPr/>
        </p:nvSpPr>
        <p:spPr>
          <a:xfrm>
            <a:off x="7012671" y="6153294"/>
            <a:ext cx="1709119" cy="34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Death rate of foxes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9D3B9-3B4F-5E7A-C7EF-9663CF9412E6}"/>
              </a:ext>
            </a:extLst>
          </p:cNvPr>
          <p:cNvSpPr txBox="1"/>
          <p:nvPr/>
        </p:nvSpPr>
        <p:spPr>
          <a:xfrm>
            <a:off x="1404515" y="2124348"/>
            <a:ext cx="209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Rabbit pop. in</a:t>
            </a:r>
          </a:p>
          <a:p>
            <a:r>
              <a:rPr lang="en-US" dirty="0"/>
              <a:t>next generation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C2FF63-5C0E-F7DE-25D9-359C8CEE05C9}"/>
              </a:ext>
            </a:extLst>
          </p:cNvPr>
          <p:cNvSpPr txBox="1"/>
          <p:nvPr/>
        </p:nvSpPr>
        <p:spPr>
          <a:xfrm>
            <a:off x="1404514" y="3960015"/>
            <a:ext cx="209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Fox pop. in</a:t>
            </a:r>
          </a:p>
          <a:p>
            <a:r>
              <a:rPr lang="en-US" dirty="0"/>
              <a:t>next generation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0B1AE-F0DE-CEC9-5DA3-411CCFA766CF}"/>
              </a:ext>
            </a:extLst>
          </p:cNvPr>
          <p:cNvSpPr txBox="1"/>
          <p:nvPr/>
        </p:nvSpPr>
        <p:spPr>
          <a:xfrm>
            <a:off x="5812221" y="3090113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Rabbit growth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43354-5EB5-D7F4-7B51-290A6809A55B}"/>
              </a:ext>
            </a:extLst>
          </p:cNvPr>
          <p:cNvSpPr txBox="1"/>
          <p:nvPr/>
        </p:nvSpPr>
        <p:spPr>
          <a:xfrm>
            <a:off x="7939204" y="3095630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Rabbit death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1FBFA94-B1EB-E461-7294-4A9F931C9E06}"/>
              </a:ext>
            </a:extLst>
          </p:cNvPr>
          <p:cNvSpPr txBox="1"/>
          <p:nvPr/>
        </p:nvSpPr>
        <p:spPr>
          <a:xfrm>
            <a:off x="6096000" y="4866224"/>
            <a:ext cx="125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Fox growth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E9EC61-B563-A6B3-B8BD-AE14E4420DA7}"/>
              </a:ext>
            </a:extLst>
          </p:cNvPr>
          <p:cNvSpPr txBox="1"/>
          <p:nvPr/>
        </p:nvSpPr>
        <p:spPr>
          <a:xfrm>
            <a:off x="8291573" y="4845138"/>
            <a:ext cx="1150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Fox death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2FE2944-C956-978C-3EC2-5F802151F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the Rabbit-Fox interactions</a:t>
            </a:r>
          </a:p>
        </p:txBody>
      </p:sp>
    </p:spTree>
    <p:extLst>
      <p:ext uri="{BB962C8B-B14F-4D97-AF65-F5344CB8AC3E}">
        <p14:creationId xmlns:p14="http://schemas.microsoft.com/office/powerpoint/2010/main" val="185672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61DB-BC45-E25C-A798-4FA00519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227"/>
            <a:ext cx="10515600" cy="2199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the population dynamics of</a:t>
            </a:r>
            <a:br>
              <a:rPr lang="en-US" dirty="0"/>
            </a:br>
            <a:r>
              <a:rPr lang="en-US" dirty="0"/>
              <a:t>rabbits and foxes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using Google Spreadsheets</a:t>
            </a:r>
            <a:br>
              <a:rPr lang="en-US" dirty="0"/>
            </a:br>
            <a:r>
              <a:rPr lang="en-US" dirty="0"/>
              <a:t>2. using Python and for loops</a:t>
            </a:r>
          </a:p>
        </p:txBody>
      </p:sp>
    </p:spTree>
    <p:extLst>
      <p:ext uri="{BB962C8B-B14F-4D97-AF65-F5344CB8AC3E}">
        <p14:creationId xmlns:p14="http://schemas.microsoft.com/office/powerpoint/2010/main" val="3659151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522BA-38EF-CC24-9435-1A82F05FF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Modeling oscillations in the field and in our bodies</a:t>
            </a:r>
          </a:p>
        </p:txBody>
      </p:sp>
      <p:pic>
        <p:nvPicPr>
          <p:cNvPr id="1026" name="Picture 2" descr="hare-lynx graph">
            <a:extLst>
              <a:ext uri="{FF2B5EF4-FFF2-40B4-BE49-F238E27FC236}">
                <a16:creationId xmlns:a16="http://schemas.microsoft.com/office/drawing/2014/main" id="{90F5572B-141B-AB38-41A9-0938555C94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953405"/>
            <a:ext cx="5493332" cy="2622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174E58-8587-C289-2552-0C59781825D6}"/>
              </a:ext>
            </a:extLst>
          </p:cNvPr>
          <p:cNvSpPr txBox="1"/>
          <p:nvPr/>
        </p:nvSpPr>
        <p:spPr>
          <a:xfrm>
            <a:off x="838200" y="6228289"/>
            <a:ext cx="52578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/>
              <a:t>https://www2.nau.edu/lrm22/lessons/</a:t>
            </a:r>
            <a:r>
              <a:rPr lang="en-US" sz="1100" dirty="0" err="1"/>
              <a:t>predator_prey</a:t>
            </a:r>
            <a:r>
              <a:rPr lang="en-US" sz="1100" dirty="0"/>
              <a:t>/</a:t>
            </a:r>
            <a:r>
              <a:rPr lang="en-US" sz="1100" dirty="0" err="1"/>
              <a:t>predator_prey.html</a:t>
            </a:r>
            <a:endParaRPr lang="en-US" sz="11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BFDA6355-139A-5EEE-7F26-C11B2AE23F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94" r="20777"/>
          <a:stretch/>
        </p:blipFill>
        <p:spPr bwMode="auto">
          <a:xfrm>
            <a:off x="3216912" y="2039242"/>
            <a:ext cx="2420938" cy="1481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500637-61D6-7D3B-4B23-8BC17B4E81CE}"/>
              </a:ext>
            </a:extLst>
          </p:cNvPr>
          <p:cNvSpPr txBox="1"/>
          <p:nvPr/>
        </p:nvSpPr>
        <p:spPr>
          <a:xfrm>
            <a:off x="778604" y="2125504"/>
            <a:ext cx="2806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Hare and Lynx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6C813B5-E8B9-49CD-9328-BF5F5746A3FA}"/>
              </a:ext>
            </a:extLst>
          </p:cNvPr>
          <p:cNvSpPr txBox="1">
            <a:spLocks/>
          </p:cNvSpPr>
          <p:nvPr/>
        </p:nvSpPr>
        <p:spPr>
          <a:xfrm>
            <a:off x="7550440" y="1976682"/>
            <a:ext cx="2967446" cy="29046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venir Book" panose="02000503020000020003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Circadian clock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~24 hours</a:t>
            </a:r>
          </a:p>
        </p:txBody>
      </p:sp>
      <p:pic>
        <p:nvPicPr>
          <p:cNvPr id="12" name="Picture 6" descr="First 2017 Nobel Prize goes to discoverers of circadian rhythm genes">
            <a:extLst>
              <a:ext uri="{FF2B5EF4-FFF2-40B4-BE49-F238E27FC236}">
                <a16:creationId xmlns:a16="http://schemas.microsoft.com/office/drawing/2014/main" id="{C983A59C-4185-294E-B543-8FAA144410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6158" y="3197772"/>
            <a:ext cx="3040222" cy="25626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4F4B4F3-B953-8664-161D-6598673FE5C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8912" b="92598" l="9846" r="89865">
                        <a14:foregroundMark x1="63996" y1="71299" x2="63996" y2="71299"/>
                        <a14:foregroundMark x1="64479" y1="74320" x2="64768" y2="75076"/>
                        <a14:foregroundMark x1="73069" y1="27039" x2="76834" y2="38218"/>
                        <a14:foregroundMark x1="69595" y1="21903" x2="59170" y2="13142"/>
                        <a14:foregroundMark x1="61293" y1="12840" x2="68243" y2="18278"/>
                        <a14:foregroundMark x1="78668" y1="48792" x2="78185" y2="41692"/>
                        <a14:foregroundMark x1="24710" y1="43353" x2="27510" y2="32024"/>
                        <a14:foregroundMark x1="27510" y1="32024" x2="31660" y2="23716"/>
                        <a14:foregroundMark x1="35425" y1="18278" x2="42375" y2="14653"/>
                        <a14:foregroundMark x1="42375" y1="14653" x2="44498" y2="10272"/>
                        <a14:foregroundMark x1="49324" y1="9063" x2="54633" y2="9366"/>
                        <a14:foregroundMark x1="44981" y1="92598" x2="56467" y2="9139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501088" y="1690688"/>
            <a:ext cx="2632091" cy="168189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12A502D-9D4F-5E8C-0F4F-2A8A5E2638BB}"/>
              </a:ext>
            </a:extLst>
          </p:cNvPr>
          <p:cNvSpPr txBox="1"/>
          <p:nvPr/>
        </p:nvSpPr>
        <p:spPr>
          <a:xfrm>
            <a:off x="8911438" y="6140347"/>
            <a:ext cx="17793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 err="1">
                <a:latin typeface="Avenir Book" panose="02000503020000020003" pitchFamily="2" charset="0"/>
                <a:hlinkClick r:id="rId7"/>
              </a:rPr>
              <a:t>www.nobelprize.org</a:t>
            </a:r>
            <a:endParaRPr lang="en-US" sz="1400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548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6E69A-762F-70D2-E627-A5B61FEF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model?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01BAB-9E6E-9E3A-2E33-F03DF7DD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05218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"Our simplified yet useful representation of reality."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Predict the future.</a:t>
            </a:r>
          </a:p>
          <a:p>
            <a:r>
              <a:rPr lang="en-US" dirty="0"/>
              <a:t>Predict different outcomes.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“Modeling”: To build, analyze, test, and critique models (of biology).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D9CB0F-BEF1-192F-9232-F54B8F7476A7}"/>
              </a:ext>
            </a:extLst>
          </p:cNvPr>
          <p:cNvSpPr txBox="1"/>
          <p:nvPr/>
        </p:nvSpPr>
        <p:spPr>
          <a:xfrm>
            <a:off x="1148577" y="5926491"/>
            <a:ext cx="9712711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600" dirty="0">
                <a:ea typeface="+mn-lt"/>
                <a:cs typeface="+mn-lt"/>
              </a:rPr>
              <a:t>Gunawardena, J. Models in biology: ‘accurate descriptions of our pathetic thinking’. </a:t>
            </a:r>
            <a:r>
              <a:rPr lang="en-US" sz="1600" i="1" dirty="0">
                <a:ea typeface="+mn-lt"/>
                <a:cs typeface="+mn-lt"/>
              </a:rPr>
              <a:t>BMC Biol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b="1" dirty="0">
                <a:ea typeface="+mn-lt"/>
                <a:cs typeface="+mn-lt"/>
              </a:rPr>
              <a:t>12</a:t>
            </a:r>
            <a:r>
              <a:rPr lang="en-US" sz="1600" dirty="0">
                <a:ea typeface="+mn-lt"/>
                <a:cs typeface="+mn-lt"/>
              </a:rPr>
              <a:t>, 29 (2014). </a:t>
            </a:r>
            <a:r>
              <a:rPr lang="en-US" sz="1600" dirty="0">
                <a:ea typeface="+mn-lt"/>
                <a:cs typeface="+mn-lt"/>
                <a:hlinkClick r:id="rId2"/>
              </a:rPr>
              <a:t>https://doi.org/10.1186/1741-7007-12-29</a:t>
            </a:r>
            <a:endParaRPr lang="en-US" sz="1600" dirty="0">
              <a:ea typeface="+mn-lt"/>
              <a:cs typeface="+mn-lt"/>
            </a:endParaRPr>
          </a:p>
        </p:txBody>
      </p:sp>
      <p:pic>
        <p:nvPicPr>
          <p:cNvPr id="1028" name="Picture 4" descr="A model should be as simple as it can be but no simpler - Albert Einstein">
            <a:extLst>
              <a:ext uri="{FF2B5EF4-FFF2-40B4-BE49-F238E27FC236}">
                <a16:creationId xmlns:a16="http://schemas.microsoft.com/office/drawing/2014/main" id="{EA3D33DA-92A7-6259-28B4-459363650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4300" y="2400865"/>
            <a:ext cx="4864333" cy="2289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406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g. 2">
            <a:extLst>
              <a:ext uri="{FF2B5EF4-FFF2-40B4-BE49-F238E27FC236}">
                <a16:creationId xmlns:a16="http://schemas.microsoft.com/office/drawing/2014/main" id="{42A11DEB-4488-E572-B26A-84C1C57B0F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0480" y="442675"/>
            <a:ext cx="5511040" cy="5470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77F1FC-67C4-EF53-CEFD-1E6A88E68553}"/>
              </a:ext>
            </a:extLst>
          </p:cNvPr>
          <p:cNvSpPr txBox="1"/>
          <p:nvPr/>
        </p:nvSpPr>
        <p:spPr>
          <a:xfrm>
            <a:off x="933582" y="6231265"/>
            <a:ext cx="104202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 err="1"/>
              <a:t>Lopatkin</a:t>
            </a:r>
            <a:r>
              <a:rPr lang="en-US" sz="1400" dirty="0"/>
              <a:t>, A.J., Collins, J.J. Predictive biology: modelling, understanding and harnessing microbial complexity. </a:t>
            </a:r>
            <a:r>
              <a:rPr lang="en-US" sz="1400" i="1" dirty="0"/>
              <a:t>Nat Rev </a:t>
            </a:r>
            <a:r>
              <a:rPr lang="en-US" sz="1400" i="1" dirty="0" err="1"/>
              <a:t>Microbiol</a:t>
            </a:r>
            <a:r>
              <a:rPr lang="en-US" sz="1400" dirty="0"/>
              <a:t> </a:t>
            </a:r>
            <a:r>
              <a:rPr lang="en-US" sz="1400" b="1" dirty="0"/>
              <a:t>18</a:t>
            </a:r>
            <a:r>
              <a:rPr lang="en-US" sz="1400" dirty="0"/>
              <a:t>, 507–520 (2020). https://</a:t>
            </a:r>
            <a:r>
              <a:rPr lang="en-US" sz="1400" dirty="0" err="1"/>
              <a:t>doi.org</a:t>
            </a:r>
            <a:r>
              <a:rPr lang="en-US" sz="1400" dirty="0"/>
              <a:t>/10.1038/s41579-020-0372-5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376621A0-E4F7-1041-E8CF-827D7A9F17C6}"/>
              </a:ext>
            </a:extLst>
          </p:cNvPr>
          <p:cNvSpPr/>
          <p:nvPr/>
        </p:nvSpPr>
        <p:spPr>
          <a:xfrm>
            <a:off x="2878389" y="3314700"/>
            <a:ext cx="2503170" cy="2686050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B9B672-4BE8-E8BF-B9A6-C73B48720F91}"/>
              </a:ext>
            </a:extLst>
          </p:cNvPr>
          <p:cNvSpPr txBox="1"/>
          <p:nvPr/>
        </p:nvSpPr>
        <p:spPr>
          <a:xfrm>
            <a:off x="1631820" y="4334559"/>
            <a:ext cx="10704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C000"/>
                </a:solidFill>
              </a:rPr>
              <a:t>Physical</a:t>
            </a:r>
          </a:p>
          <a:p>
            <a:r>
              <a:rPr lang="en-US" b="1" dirty="0">
                <a:solidFill>
                  <a:srgbClr val="FFC000"/>
                </a:solidFill>
              </a:rPr>
              <a:t>Models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9D3D929-0BCA-6AA2-02A1-F1FE698E8032}"/>
              </a:ext>
            </a:extLst>
          </p:cNvPr>
          <p:cNvSpPr txBox="1"/>
          <p:nvPr/>
        </p:nvSpPr>
        <p:spPr>
          <a:xfrm>
            <a:off x="9102804" y="2321600"/>
            <a:ext cx="282160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Experiments</a:t>
            </a:r>
          </a:p>
          <a:p>
            <a:pPr algn="ctr"/>
            <a:r>
              <a:rPr lang="en-US" b="1" dirty="0"/>
              <a:t>+</a:t>
            </a:r>
          </a:p>
          <a:p>
            <a:pPr algn="ctr"/>
            <a:r>
              <a:rPr lang="en-US" b="1" dirty="0"/>
              <a:t>Physical models</a:t>
            </a:r>
          </a:p>
          <a:p>
            <a:pPr algn="ctr"/>
            <a:r>
              <a:rPr lang="en-US" b="1" dirty="0"/>
              <a:t>+</a:t>
            </a:r>
          </a:p>
          <a:p>
            <a:pPr algn="ctr"/>
            <a:r>
              <a:rPr lang="en-US" b="1" dirty="0"/>
              <a:t>Machine learning models</a:t>
            </a:r>
          </a:p>
        </p:txBody>
      </p:sp>
    </p:spTree>
    <p:extLst>
      <p:ext uri="{BB962C8B-B14F-4D97-AF65-F5344CB8AC3E}">
        <p14:creationId xmlns:p14="http://schemas.microsoft.com/office/powerpoint/2010/main" val="517770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Escherichia coli (E. coli)">
            <a:extLst>
              <a:ext uri="{FF2B5EF4-FFF2-40B4-BE49-F238E27FC236}">
                <a16:creationId xmlns:a16="http://schemas.microsoft.com/office/drawing/2014/main" id="{410AB5A0-3C08-E5B8-A5D2-C9CAF22FDB6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73" r="18959" b="2842"/>
          <a:stretch/>
        </p:blipFill>
        <p:spPr>
          <a:xfrm>
            <a:off x="3512445" y="10"/>
            <a:ext cx="8856251" cy="701259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1A3280-9C69-D132-900D-5DD89873BE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029" y="1524258"/>
            <a:ext cx="5304403" cy="521303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A simple growth model: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Bacterial cells divide every 20 min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Starting from one cell, how many cells in 4 hours?</a:t>
            </a:r>
            <a:br>
              <a:rPr lang="en-US" dirty="0">
                <a:solidFill>
                  <a:schemeClr val="bg1"/>
                </a:solidFill>
              </a:rPr>
            </a:br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6657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E364-4E44-9E31-FE5F-213A7D9D6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Doubling every 20 minutes is a “chain reaction”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1DA52050-01B7-11EF-EAC2-BC079E37B5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837921"/>
              </p:ext>
            </p:extLst>
          </p:nvPr>
        </p:nvGraphicFramePr>
        <p:xfrm>
          <a:off x="6637454" y="1557432"/>
          <a:ext cx="5405862" cy="4128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01954">
                  <a:extLst>
                    <a:ext uri="{9D8B030D-6E8A-4147-A177-3AD203B41FA5}">
                      <a16:colId xmlns:a16="http://schemas.microsoft.com/office/drawing/2014/main" val="1407354225"/>
                    </a:ext>
                  </a:extLst>
                </a:gridCol>
                <a:gridCol w="1801954">
                  <a:extLst>
                    <a:ext uri="{9D8B030D-6E8A-4147-A177-3AD203B41FA5}">
                      <a16:colId xmlns:a16="http://schemas.microsoft.com/office/drawing/2014/main" val="4134497414"/>
                    </a:ext>
                  </a:extLst>
                </a:gridCol>
                <a:gridCol w="1801954">
                  <a:extLst>
                    <a:ext uri="{9D8B030D-6E8A-4147-A177-3AD203B41FA5}">
                      <a16:colId xmlns:a16="http://schemas.microsoft.com/office/drawing/2014/main" val="898824876"/>
                    </a:ext>
                  </a:extLst>
                </a:gridCol>
              </a:tblGrid>
              <a:tr h="825733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Time [min]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Generation</a:t>
                      </a:r>
                    </a:p>
                    <a:p>
                      <a:pPr algn="ctr"/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Nr. of cells 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415117"/>
                  </a:ext>
                </a:extLst>
              </a:tr>
              <a:tr h="82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0105953"/>
                  </a:ext>
                </a:extLst>
              </a:tr>
              <a:tr h="82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1256398"/>
                  </a:ext>
                </a:extLst>
              </a:tr>
              <a:tr h="82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051275"/>
                  </a:ext>
                </a:extLst>
              </a:tr>
              <a:tr h="825733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1295770"/>
                  </a:ext>
                </a:extLst>
              </a:tr>
            </a:tbl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2F2224D0-8D54-4DC7-C794-DF96D85B5908}"/>
              </a:ext>
            </a:extLst>
          </p:cNvPr>
          <p:cNvGrpSpPr/>
          <p:nvPr/>
        </p:nvGrpSpPr>
        <p:grpSpPr>
          <a:xfrm>
            <a:off x="838200" y="2320003"/>
            <a:ext cx="5475276" cy="2890371"/>
            <a:chOff x="620724" y="2635313"/>
            <a:chExt cx="5883108" cy="310566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547A107A-3080-8E81-77C4-BBD295F0071C}"/>
                </a:ext>
              </a:extLst>
            </p:cNvPr>
            <p:cNvSpPr/>
            <p:nvPr/>
          </p:nvSpPr>
          <p:spPr>
            <a:xfrm>
              <a:off x="3305085" y="2635313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Rectangle: Rounded Corners 4">
              <a:extLst>
                <a:ext uri="{FF2B5EF4-FFF2-40B4-BE49-F238E27FC236}">
                  <a16:creationId xmlns:a16="http://schemas.microsoft.com/office/drawing/2014/main" id="{BD68D651-8B37-48D1-6CEE-9094910A679A}"/>
                </a:ext>
              </a:extLst>
            </p:cNvPr>
            <p:cNvSpPr/>
            <p:nvPr/>
          </p:nvSpPr>
          <p:spPr>
            <a:xfrm>
              <a:off x="1777256" y="3427770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ectangle: Rounded Corners 4">
              <a:extLst>
                <a:ext uri="{FF2B5EF4-FFF2-40B4-BE49-F238E27FC236}">
                  <a16:creationId xmlns:a16="http://schemas.microsoft.com/office/drawing/2014/main" id="{CE102E43-C5DE-A283-5959-DBA04E13D4F8}"/>
                </a:ext>
              </a:extLst>
            </p:cNvPr>
            <p:cNvSpPr/>
            <p:nvPr/>
          </p:nvSpPr>
          <p:spPr>
            <a:xfrm>
              <a:off x="5016669" y="3427770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: Rounded Corners 4">
              <a:extLst>
                <a:ext uri="{FF2B5EF4-FFF2-40B4-BE49-F238E27FC236}">
                  <a16:creationId xmlns:a16="http://schemas.microsoft.com/office/drawing/2014/main" id="{BAE35A56-5CD9-2945-369A-A0581FB43075}"/>
                </a:ext>
              </a:extLst>
            </p:cNvPr>
            <p:cNvSpPr/>
            <p:nvPr/>
          </p:nvSpPr>
          <p:spPr>
            <a:xfrm>
              <a:off x="620724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: Rounded Corners 4">
              <a:extLst>
                <a:ext uri="{FF2B5EF4-FFF2-40B4-BE49-F238E27FC236}">
                  <a16:creationId xmlns:a16="http://schemas.microsoft.com/office/drawing/2014/main" id="{B65508C8-91BC-02C4-54CB-FC06F10291E8}"/>
                </a:ext>
              </a:extLst>
            </p:cNvPr>
            <p:cNvSpPr/>
            <p:nvPr/>
          </p:nvSpPr>
          <p:spPr>
            <a:xfrm>
              <a:off x="1402906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: Rounded Corners 4">
              <a:extLst>
                <a:ext uri="{FF2B5EF4-FFF2-40B4-BE49-F238E27FC236}">
                  <a16:creationId xmlns:a16="http://schemas.microsoft.com/office/drawing/2014/main" id="{71D7647A-DD2B-18CA-0BE7-1AED4A2A1924}"/>
                </a:ext>
              </a:extLst>
            </p:cNvPr>
            <p:cNvSpPr/>
            <p:nvPr/>
          </p:nvSpPr>
          <p:spPr>
            <a:xfrm>
              <a:off x="2185088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: Rounded Corners 4">
              <a:extLst>
                <a:ext uri="{FF2B5EF4-FFF2-40B4-BE49-F238E27FC236}">
                  <a16:creationId xmlns:a16="http://schemas.microsoft.com/office/drawing/2014/main" id="{3792579E-3EBB-1356-7EBF-DA0665F98BD1}"/>
                </a:ext>
              </a:extLst>
            </p:cNvPr>
            <p:cNvSpPr/>
            <p:nvPr/>
          </p:nvSpPr>
          <p:spPr>
            <a:xfrm>
              <a:off x="2967270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: Rounded Corners 4">
              <a:extLst>
                <a:ext uri="{FF2B5EF4-FFF2-40B4-BE49-F238E27FC236}">
                  <a16:creationId xmlns:a16="http://schemas.microsoft.com/office/drawing/2014/main" id="{BBCECC15-BDB0-CFDC-ACD6-72431924F172}"/>
                </a:ext>
              </a:extLst>
            </p:cNvPr>
            <p:cNvSpPr/>
            <p:nvPr/>
          </p:nvSpPr>
          <p:spPr>
            <a:xfrm>
              <a:off x="3749452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: Rounded Corners 4">
              <a:extLst>
                <a:ext uri="{FF2B5EF4-FFF2-40B4-BE49-F238E27FC236}">
                  <a16:creationId xmlns:a16="http://schemas.microsoft.com/office/drawing/2014/main" id="{7B8366CA-4E15-54AA-3B51-6B166A9108BF}"/>
                </a:ext>
              </a:extLst>
            </p:cNvPr>
            <p:cNvSpPr/>
            <p:nvPr/>
          </p:nvSpPr>
          <p:spPr>
            <a:xfrm>
              <a:off x="4531634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: Rounded Corners 4">
              <a:extLst>
                <a:ext uri="{FF2B5EF4-FFF2-40B4-BE49-F238E27FC236}">
                  <a16:creationId xmlns:a16="http://schemas.microsoft.com/office/drawing/2014/main" id="{55F5DE41-06A4-9255-6356-013BCA1FDBD8}"/>
                </a:ext>
              </a:extLst>
            </p:cNvPr>
            <p:cNvSpPr/>
            <p:nvPr/>
          </p:nvSpPr>
          <p:spPr>
            <a:xfrm>
              <a:off x="5313816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: Rounded Corners 4">
              <a:extLst>
                <a:ext uri="{FF2B5EF4-FFF2-40B4-BE49-F238E27FC236}">
                  <a16:creationId xmlns:a16="http://schemas.microsoft.com/office/drawing/2014/main" id="{27969F50-265F-B7C9-260F-ABFAF03F30BC}"/>
                </a:ext>
              </a:extLst>
            </p:cNvPr>
            <p:cNvSpPr/>
            <p:nvPr/>
          </p:nvSpPr>
          <p:spPr>
            <a:xfrm>
              <a:off x="6096000" y="5502455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: Rounded Corners 4">
              <a:extLst>
                <a:ext uri="{FF2B5EF4-FFF2-40B4-BE49-F238E27FC236}">
                  <a16:creationId xmlns:a16="http://schemas.microsoft.com/office/drawing/2014/main" id="{D38AEA8C-081A-956D-52CC-D71CCE3B7C8D}"/>
                </a:ext>
              </a:extLst>
            </p:cNvPr>
            <p:cNvSpPr/>
            <p:nvPr/>
          </p:nvSpPr>
          <p:spPr>
            <a:xfrm>
              <a:off x="1028556" y="4465112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: Rounded Corners 4">
              <a:extLst>
                <a:ext uri="{FF2B5EF4-FFF2-40B4-BE49-F238E27FC236}">
                  <a16:creationId xmlns:a16="http://schemas.microsoft.com/office/drawing/2014/main" id="{14275FAC-0482-B895-028F-A0969DEB4B19}"/>
                </a:ext>
              </a:extLst>
            </p:cNvPr>
            <p:cNvSpPr/>
            <p:nvPr/>
          </p:nvSpPr>
          <p:spPr>
            <a:xfrm>
              <a:off x="2592920" y="4465112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: Rounded Corners 4">
              <a:extLst>
                <a:ext uri="{FF2B5EF4-FFF2-40B4-BE49-F238E27FC236}">
                  <a16:creationId xmlns:a16="http://schemas.microsoft.com/office/drawing/2014/main" id="{F5837C1D-2128-158D-C6C2-DA552775E8A2}"/>
                </a:ext>
              </a:extLst>
            </p:cNvPr>
            <p:cNvSpPr/>
            <p:nvPr/>
          </p:nvSpPr>
          <p:spPr>
            <a:xfrm>
              <a:off x="5721648" y="4465112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: Rounded Corners 4">
              <a:extLst>
                <a:ext uri="{FF2B5EF4-FFF2-40B4-BE49-F238E27FC236}">
                  <a16:creationId xmlns:a16="http://schemas.microsoft.com/office/drawing/2014/main" id="{4BE49D8A-79DA-E0CC-C41C-BEF1277F10F2}"/>
                </a:ext>
              </a:extLst>
            </p:cNvPr>
            <p:cNvSpPr/>
            <p:nvPr/>
          </p:nvSpPr>
          <p:spPr>
            <a:xfrm>
              <a:off x="4157284" y="4465112"/>
              <a:ext cx="407832" cy="238521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20000"/>
                <a:lumOff val="80000"/>
              </a:schemeClr>
            </a:solidFill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4A490B17-93E1-75A5-F788-D21D003D4AE4}"/>
                </a:ext>
              </a:extLst>
            </p:cNvPr>
            <p:cNvCxnSpPr/>
            <p:nvPr/>
          </p:nvCxnSpPr>
          <p:spPr>
            <a:xfrm flipH="1">
              <a:off x="2286000" y="2873834"/>
              <a:ext cx="1019085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6FEEB90-BF0C-699A-F0BC-870895F0851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3800018" y="2873834"/>
              <a:ext cx="1019085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B6A016-15FF-42AC-5AB6-96E5BDD7B4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01195" y="3788733"/>
              <a:ext cx="509543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532E906-8E9E-B3F9-31E0-53B617C66591}"/>
                </a:ext>
              </a:extLst>
            </p:cNvPr>
            <p:cNvCxnSpPr>
              <a:cxnSpLocks/>
            </p:cNvCxnSpPr>
            <p:nvPr/>
          </p:nvCxnSpPr>
          <p:spPr>
            <a:xfrm>
              <a:off x="2152681" y="3788733"/>
              <a:ext cx="509543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DD4E960-A36F-F5AB-143B-3275EA06BE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30938" y="3753469"/>
              <a:ext cx="509543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C53AC2D-3BA6-8BAD-034E-E9409C4E4CC7}"/>
                </a:ext>
              </a:extLst>
            </p:cNvPr>
            <p:cNvCxnSpPr>
              <a:cxnSpLocks/>
            </p:cNvCxnSpPr>
            <p:nvPr/>
          </p:nvCxnSpPr>
          <p:spPr>
            <a:xfrm>
              <a:off x="5382424" y="3753469"/>
              <a:ext cx="509543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6049FCF-8DC4-C1AF-AB62-C9B4B73A23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4059" y="4826076"/>
              <a:ext cx="223971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E3518684-731F-BF69-E9E9-9317998C93A4}"/>
                </a:ext>
              </a:extLst>
            </p:cNvPr>
            <p:cNvCxnSpPr>
              <a:cxnSpLocks/>
            </p:cNvCxnSpPr>
            <p:nvPr/>
          </p:nvCxnSpPr>
          <p:spPr>
            <a:xfrm>
              <a:off x="1395995" y="4826076"/>
              <a:ext cx="210827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02EC4AB-8310-FDE6-1E15-8B49570F93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9201" y="4813058"/>
              <a:ext cx="223971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9C615FE7-DF59-AE6B-5B69-54818289B4FA}"/>
                </a:ext>
              </a:extLst>
            </p:cNvPr>
            <p:cNvCxnSpPr>
              <a:cxnSpLocks/>
            </p:cNvCxnSpPr>
            <p:nvPr/>
          </p:nvCxnSpPr>
          <p:spPr>
            <a:xfrm>
              <a:off x="2961137" y="4813058"/>
              <a:ext cx="210827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31815A00-86C9-8397-BEAE-2E8A83421A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8922" y="4798229"/>
              <a:ext cx="223971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F595DBBC-FAD1-37B6-4C7C-39B856585C69}"/>
                </a:ext>
              </a:extLst>
            </p:cNvPr>
            <p:cNvCxnSpPr>
              <a:cxnSpLocks/>
            </p:cNvCxnSpPr>
            <p:nvPr/>
          </p:nvCxnSpPr>
          <p:spPr>
            <a:xfrm>
              <a:off x="4530858" y="4798229"/>
              <a:ext cx="210827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42377FA2-F4BE-BB15-E76F-40712B560D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524064" y="4785211"/>
              <a:ext cx="223971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163152FA-A9D7-389A-1F53-458F208DC0E2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4785211"/>
              <a:ext cx="210827" cy="553936"/>
            </a:xfrm>
            <a:prstGeom prst="straightConnector1">
              <a:avLst/>
            </a:prstGeom>
            <a:ln w="25400">
              <a:headEnd w="med" len="med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161B67-59C9-2C4E-AB1C-39D7A82D157A}"/>
                  </a:ext>
                </a:extLst>
              </p:cNvPr>
              <p:cNvSpPr txBox="1"/>
              <p:nvPr/>
            </p:nvSpPr>
            <p:spPr>
              <a:xfrm>
                <a:off x="4370923" y="5825770"/>
                <a:ext cx="2217907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800" dirty="0"/>
                  <a:t>=   </a:t>
                </a:r>
                <a14:m>
                  <m:oMath xmlns:m="http://schemas.openxmlformats.org/officeDocument/2006/math">
                    <m:r>
                      <a:rPr lang="en-US" sz="48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4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sz="4800" b="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C161B67-59C9-2C4E-AB1C-39D7A82D15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0923" y="5825770"/>
                <a:ext cx="2217907" cy="830997"/>
              </a:xfrm>
              <a:prstGeom prst="rect">
                <a:avLst/>
              </a:prstGeom>
              <a:blipFill>
                <a:blip r:embed="rId2"/>
                <a:stretch>
                  <a:fillRect l="-12571" t="-14925" b="-37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A9DFDB8-CD7F-0588-6D93-42ACD4BC52F1}"/>
              </a:ext>
            </a:extLst>
          </p:cNvPr>
          <p:cNvSpPr txBox="1"/>
          <p:nvPr/>
        </p:nvSpPr>
        <p:spPr>
          <a:xfrm>
            <a:off x="2399492" y="5869960"/>
            <a:ext cx="209809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Cell number in</a:t>
            </a:r>
          </a:p>
          <a:p>
            <a:r>
              <a:rPr lang="en-US" sz="2000" dirty="0"/>
              <a:t>next generation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E92674-005A-61CC-0E2C-A3C28E491625}"/>
                  </a:ext>
                </a:extLst>
              </p:cNvPr>
              <p:cNvSpPr txBox="1"/>
              <p:nvPr/>
            </p:nvSpPr>
            <p:spPr>
              <a:xfrm>
                <a:off x="7421504" y="5967653"/>
                <a:ext cx="437110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800" b="0" dirty="0"/>
                  <a:t> current cell number</a:t>
                </a:r>
                <a:endParaRPr lang="en-US" sz="20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4E92674-005A-61CC-0E2C-A3C28E491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504" y="5967653"/>
                <a:ext cx="4371103" cy="523220"/>
              </a:xfrm>
              <a:prstGeom prst="rect">
                <a:avLst/>
              </a:prstGeom>
              <a:blipFill>
                <a:blip r:embed="rId3"/>
                <a:stretch>
                  <a:fillRect l="-870" t="-11628" b="-30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062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061DB-BC45-E25C-A798-4FA005192E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16227"/>
            <a:ext cx="10515600" cy="2199656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Predicting the number of cells vs. time</a:t>
            </a:r>
            <a:br>
              <a:rPr lang="en-US" dirty="0"/>
            </a:br>
            <a:br>
              <a:rPr lang="en-US" dirty="0"/>
            </a:br>
            <a:r>
              <a:rPr lang="en-US" dirty="0"/>
              <a:t>1. using Google Spreadsheets</a:t>
            </a:r>
            <a:br>
              <a:rPr lang="en-US" dirty="0"/>
            </a:br>
            <a:r>
              <a:rPr lang="en-US" dirty="0"/>
              <a:t>2. using Python and for loops</a:t>
            </a:r>
          </a:p>
        </p:txBody>
      </p:sp>
    </p:spTree>
    <p:extLst>
      <p:ext uri="{BB962C8B-B14F-4D97-AF65-F5344CB8AC3E}">
        <p14:creationId xmlns:p14="http://schemas.microsoft.com/office/powerpoint/2010/main" val="484717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00A7A-8FFB-95ED-CF35-17EAB029B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Bacterial division leads to exponential growth</a:t>
            </a:r>
          </a:p>
        </p:txBody>
      </p:sp>
      <p:pic>
        <p:nvPicPr>
          <p:cNvPr id="2050" name="Picture 2" descr="Growth Curves, CFU and Optical Density Measurements (Video) | JoVE">
            <a:extLst>
              <a:ext uri="{FF2B5EF4-FFF2-40B4-BE49-F238E27FC236}">
                <a16:creationId xmlns:a16="http://schemas.microsoft.com/office/drawing/2014/main" id="{EA0CF2C0-6A4B-D14A-59E8-4D465698B0B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75"/>
          <a:stretch/>
        </p:blipFill>
        <p:spPr bwMode="auto">
          <a:xfrm>
            <a:off x="1024054" y="1690688"/>
            <a:ext cx="7045712" cy="43702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87ABBB3-2EAB-6A80-C6D2-0D9FD64E8052}"/>
              </a:ext>
            </a:extLst>
          </p:cNvPr>
          <p:cNvSpPr txBox="1"/>
          <p:nvPr/>
        </p:nvSpPr>
        <p:spPr>
          <a:xfrm>
            <a:off x="1024054" y="6492875"/>
            <a:ext cx="11167946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 err="1"/>
              <a:t>JoVE</a:t>
            </a:r>
            <a:r>
              <a:rPr lang="en-US" sz="1000" dirty="0"/>
              <a:t> Science Education Database. Microbiology. Growth Curves: Generating Growth Curves Using Colony Forming Units and Optical Density Measurements. </a:t>
            </a:r>
            <a:r>
              <a:rPr lang="en-US" sz="1000" dirty="0" err="1"/>
              <a:t>JoVE</a:t>
            </a:r>
            <a:r>
              <a:rPr lang="en-US" sz="1000" dirty="0"/>
              <a:t>, Cambridge, MA, (2023).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46672E-46D1-3433-2894-DEDAFFFD65B7}"/>
              </a:ext>
            </a:extLst>
          </p:cNvPr>
          <p:cNvSpPr txBox="1"/>
          <p:nvPr/>
        </p:nvSpPr>
        <p:spPr>
          <a:xfrm rot="16200000">
            <a:off x="-369920" y="3482881"/>
            <a:ext cx="296875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Log(Cell number)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13A654A-5DEE-054D-F0C4-BA63F9C81E77}"/>
              </a:ext>
            </a:extLst>
          </p:cNvPr>
          <p:cNvSpPr/>
          <p:nvPr/>
        </p:nvSpPr>
        <p:spPr>
          <a:xfrm>
            <a:off x="4114800" y="1538868"/>
            <a:ext cx="3824868" cy="4226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27FE1B-51B9-26EB-FF8F-358C97F6202A}"/>
              </a:ext>
            </a:extLst>
          </p:cNvPr>
          <p:cNvSpPr txBox="1"/>
          <p:nvPr/>
        </p:nvSpPr>
        <p:spPr>
          <a:xfrm>
            <a:off x="8069766" y="2389106"/>
            <a:ext cx="343829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Until resources are consumed…</a:t>
            </a:r>
          </a:p>
          <a:p>
            <a:endParaRPr lang="en-US" sz="3200" dirty="0"/>
          </a:p>
          <a:p>
            <a:r>
              <a:rPr lang="en-US" sz="2400" dirty="0"/>
              <a:t>Bonus Q:</a:t>
            </a:r>
          </a:p>
          <a:p>
            <a:r>
              <a:rPr lang="en-US" sz="2400" dirty="0"/>
              <a:t>How can you model resource consumption?</a:t>
            </a:r>
          </a:p>
        </p:txBody>
      </p:sp>
    </p:spTree>
    <p:extLst>
      <p:ext uri="{BB962C8B-B14F-4D97-AF65-F5344CB8AC3E}">
        <p14:creationId xmlns:p14="http://schemas.microsoft.com/office/powerpoint/2010/main" val="1473104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3085" name="Straight Connector 308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" y="2026340"/>
            <a:ext cx="609599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B04CCC1-EFC3-496F-B07D-8843ABECBFA2}"/>
              </a:ext>
            </a:extLst>
          </p:cNvPr>
          <p:cNvSpPr txBox="1"/>
          <p:nvPr/>
        </p:nvSpPr>
        <p:spPr>
          <a:xfrm>
            <a:off x="414430" y="982929"/>
            <a:ext cx="5866904" cy="37115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Mathematical ecology: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endParaRPr lang="en-US" sz="4400" dirty="0">
              <a:solidFill>
                <a:schemeClr val="bg1"/>
              </a:solidFill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4400" dirty="0">
                <a:solidFill>
                  <a:schemeClr val="bg1"/>
                </a:solidFill>
              </a:rPr>
              <a:t>Modeling the population dynamics of rabbits and foxes</a:t>
            </a:r>
          </a:p>
        </p:txBody>
      </p:sp>
      <p:pic>
        <p:nvPicPr>
          <p:cNvPr id="3076" name="Picture 4" descr="Eastern cottontail - Wikipedia">
            <a:extLst>
              <a:ext uri="{FF2B5EF4-FFF2-40B4-BE49-F238E27FC236}">
                <a16:creationId xmlns:a16="http://schemas.microsoft.com/office/drawing/2014/main" id="{60BCACAA-AA96-37FE-7FCF-AA297BD88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000478" y="369913"/>
            <a:ext cx="2878069" cy="2784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7" name="Rectangle 3086">
            <a:extLst>
              <a:ext uri="{FF2B5EF4-FFF2-40B4-BE49-F238E27FC236}">
                <a16:creationId xmlns:a16="http://schemas.microsoft.com/office/drawing/2014/main" id="{C87417AF-190E-4D6E-AFA6-7D3E84B0B4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1603" y="182859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8" name="Picture 6" descr="Photographer Shoots Epic Battle Between Fox And Eagle Over Rabbit, And It Gets More And More Epic With Each Photo">
            <a:extLst>
              <a:ext uri="{FF2B5EF4-FFF2-40B4-BE49-F238E27FC236}">
                <a16:creationId xmlns:a16="http://schemas.microsoft.com/office/drawing/2014/main" id="{11F4B439-3C47-5729-36C8-9EA50F4171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38661" y="3924824"/>
            <a:ext cx="3588640" cy="2395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89" name="Rectangle 3088">
            <a:extLst>
              <a:ext uri="{FF2B5EF4-FFF2-40B4-BE49-F238E27FC236}">
                <a16:creationId xmlns:a16="http://schemas.microsoft.com/office/drawing/2014/main" id="{80B30ED8-273E-4C07-8568-2FE5CC5C48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25071" y="3543213"/>
            <a:ext cx="3996261" cy="3177496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846B36-4FE8-971F-8F88-B3711EBED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490" y="5208814"/>
            <a:ext cx="5565844" cy="937230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1. Rabbits multiply.</a:t>
            </a:r>
            <a:br>
              <a:rPr lang="en-US" sz="3600" dirty="0">
                <a:solidFill>
                  <a:schemeClr val="bg1"/>
                </a:solidFill>
              </a:rPr>
            </a:br>
            <a:r>
              <a:rPr lang="en-US" sz="3600" dirty="0">
                <a:solidFill>
                  <a:schemeClr val="bg1"/>
                </a:solidFill>
              </a:rPr>
              <a:t>2. Fox feed on rabbits.</a:t>
            </a:r>
          </a:p>
        </p:txBody>
      </p:sp>
    </p:spTree>
    <p:extLst>
      <p:ext uri="{BB962C8B-B14F-4D97-AF65-F5344CB8AC3E}">
        <p14:creationId xmlns:p14="http://schemas.microsoft.com/office/powerpoint/2010/main" val="278055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805BDD-20B7-2F6D-8EB2-C54DF25DB667}"/>
                  </a:ext>
                </a:extLst>
              </p:cNvPr>
              <p:cNvSpPr txBox="1"/>
              <p:nvPr/>
            </p:nvSpPr>
            <p:spPr>
              <a:xfrm>
                <a:off x="4237290" y="2081975"/>
                <a:ext cx="555835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4400" dirty="0"/>
                  <a:t>=  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+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 − 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𝑅𝐹</m:t>
                    </m:r>
                  </m:oMath>
                </a14:m>
                <a:endParaRPr lang="en-US" sz="4400" b="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0805BDD-20B7-2F6D-8EB2-C54DF25DB6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290" y="2081975"/>
                <a:ext cx="5558351" cy="769441"/>
              </a:xfrm>
              <a:prstGeom prst="rect">
                <a:avLst/>
              </a:prstGeom>
              <a:blipFill>
                <a:blip r:embed="rId2"/>
                <a:stretch>
                  <a:fillRect l="-4556" t="-16393" b="-377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C6143-CCD2-D3BE-7DD1-6AA41FF393D1}"/>
                  </a:ext>
                </a:extLst>
              </p:cNvPr>
              <p:cNvSpPr txBox="1"/>
              <p:nvPr/>
            </p:nvSpPr>
            <p:spPr>
              <a:xfrm>
                <a:off x="2291255" y="5745721"/>
                <a:ext cx="476606" cy="3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F3C6143-CCD2-D3BE-7DD1-6AA41FF393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255" y="5745721"/>
                <a:ext cx="476606" cy="369643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4B10DC-B6E5-27C8-E03F-DF22F8F46A4A}"/>
                  </a:ext>
                </a:extLst>
              </p:cNvPr>
              <p:cNvSpPr txBox="1"/>
              <p:nvPr/>
            </p:nvSpPr>
            <p:spPr>
              <a:xfrm>
                <a:off x="2291255" y="6163235"/>
                <a:ext cx="481620" cy="369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54B10DC-B6E5-27C8-E03F-DF22F8F46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255" y="6163235"/>
                <a:ext cx="481620" cy="369643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54E66330-13DE-BBAC-0A6C-1963A6447FBC}"/>
              </a:ext>
            </a:extLst>
          </p:cNvPr>
          <p:cNvSpPr txBox="1"/>
          <p:nvPr/>
        </p:nvSpPr>
        <p:spPr>
          <a:xfrm>
            <a:off x="2882107" y="5787823"/>
            <a:ext cx="1961520" cy="34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 of rabbits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2F7E5E7-0F21-6B8A-AD71-06BA9F8FC83C}"/>
              </a:ext>
            </a:extLst>
          </p:cNvPr>
          <p:cNvSpPr txBox="1"/>
          <p:nvPr/>
        </p:nvSpPr>
        <p:spPr>
          <a:xfrm>
            <a:off x="2882107" y="6195397"/>
            <a:ext cx="1816452" cy="341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Growth rate of foxes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999D3B9-3B4F-5E7A-C7EF-9663CF9412E6}"/>
              </a:ext>
            </a:extLst>
          </p:cNvPr>
          <p:cNvSpPr txBox="1"/>
          <p:nvPr/>
        </p:nvSpPr>
        <p:spPr>
          <a:xfrm>
            <a:off x="1404515" y="2124348"/>
            <a:ext cx="20980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Rabbit pop. in</a:t>
            </a:r>
          </a:p>
          <a:p>
            <a:r>
              <a:rPr lang="en-US" dirty="0"/>
              <a:t>next generation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44761F10-2810-1E1F-033B-B3423178B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Modeling the Rabbit-Fox interactions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30B1AE-F0DE-CEC9-5DA3-411CCFA766CF}"/>
              </a:ext>
            </a:extLst>
          </p:cNvPr>
          <p:cNvSpPr txBox="1"/>
          <p:nvPr/>
        </p:nvSpPr>
        <p:spPr>
          <a:xfrm>
            <a:off x="5812221" y="3090113"/>
            <a:ext cx="15651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Rabbit growth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4A43354-5EB5-D7F4-7B51-290A6809A55B}"/>
              </a:ext>
            </a:extLst>
          </p:cNvPr>
          <p:cNvSpPr txBox="1"/>
          <p:nvPr/>
        </p:nvSpPr>
        <p:spPr>
          <a:xfrm>
            <a:off x="7939204" y="3095630"/>
            <a:ext cx="1459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Rabbit death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6408CC1-37D8-E4BB-5394-29CC08842FDC}"/>
              </a:ext>
            </a:extLst>
          </p:cNvPr>
          <p:cNvSpPr/>
          <p:nvPr/>
        </p:nvSpPr>
        <p:spPr>
          <a:xfrm>
            <a:off x="5576419" y="1870840"/>
            <a:ext cx="1806910" cy="184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E9730B-E938-E2F0-4FC0-120E6C6CC470}"/>
              </a:ext>
            </a:extLst>
          </p:cNvPr>
          <p:cNvSpPr/>
          <p:nvPr/>
        </p:nvSpPr>
        <p:spPr>
          <a:xfrm>
            <a:off x="7467599" y="1870840"/>
            <a:ext cx="2328041" cy="18498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3D81A-9175-D815-E3BE-70EF75DD8239}"/>
              </a:ext>
            </a:extLst>
          </p:cNvPr>
          <p:cNvSpPr txBox="1"/>
          <p:nvPr/>
        </p:nvSpPr>
        <p:spPr>
          <a:xfrm>
            <a:off x="4628659" y="3111954"/>
            <a:ext cx="947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</a:t>
            </a:r>
          </a:p>
        </p:txBody>
      </p:sp>
    </p:spTree>
    <p:extLst>
      <p:ext uri="{BB962C8B-B14F-4D97-AF65-F5344CB8AC3E}">
        <p14:creationId xmlns:p14="http://schemas.microsoft.com/office/powerpoint/2010/main" val="368504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501</TotalTime>
  <Words>477</Words>
  <Application>Microsoft Macintosh PowerPoint</Application>
  <PresentationFormat>Widescreen</PresentationFormat>
  <Paragraphs>91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Avenir Book</vt:lpstr>
      <vt:lpstr>Calibri</vt:lpstr>
      <vt:lpstr>Cambria Math</vt:lpstr>
      <vt:lpstr>office theme</vt:lpstr>
      <vt:lpstr>Intro to Programming Part 4: modeling and simulations</vt:lpstr>
      <vt:lpstr>What is a model?</vt:lpstr>
      <vt:lpstr>PowerPoint Presentation</vt:lpstr>
      <vt:lpstr>A simple growth model:  Bacterial cells divide every 20 min  Starting from one cell, how many cells in 4 hours?  </vt:lpstr>
      <vt:lpstr>Doubling every 20 minutes is a “chain reaction”</vt:lpstr>
      <vt:lpstr>Predicting the number of cells vs. time  1. using Google Spreadsheets 2. using Python and for loops</vt:lpstr>
      <vt:lpstr>Bacterial division leads to exponential growth</vt:lpstr>
      <vt:lpstr>1. Rabbits multiply. 2. Fox feed on rabbits.</vt:lpstr>
      <vt:lpstr>Modeling the Rabbit-Fox interactions</vt:lpstr>
      <vt:lpstr>Modeling the Rabbit-Fox interactions</vt:lpstr>
      <vt:lpstr>Predicting the population dynamics of rabbits and foxes  1. using Google Spreadsheets 2. using Python and for loops</vt:lpstr>
      <vt:lpstr>Modeling oscillations in the field and in our bodies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Ishihara, Keisuke</cp:lastModifiedBy>
  <cp:revision>88</cp:revision>
  <dcterms:created xsi:type="dcterms:W3CDTF">2024-06-12T18:13:20Z</dcterms:created>
  <dcterms:modified xsi:type="dcterms:W3CDTF">2024-06-26T13:30:57Z</dcterms:modified>
</cp:coreProperties>
</file>