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64EEEC-2DD7-9741-A07C-E7FC2F87985C}" v="173" dt="2024-06-24T19:53:27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4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ihara, Keisuke" userId="a9b9c820-5528-48b9-b7c7-a6ab70df1cbd" providerId="ADAL" clId="{CDA48913-D748-6D42-8607-370CBEF7D162}"/>
    <pc:docChg chg="undo custSel addSld modSld">
      <pc:chgData name="Ishihara, Keisuke" userId="a9b9c820-5528-48b9-b7c7-a6ab70df1cbd" providerId="ADAL" clId="{CDA48913-D748-6D42-8607-370CBEF7D162}" dt="2024-06-13T01:45:51.668" v="1023" actId="692"/>
      <pc:docMkLst>
        <pc:docMk/>
      </pc:docMkLst>
      <pc:sldChg chg="modSp mod">
        <pc:chgData name="Ishihara, Keisuke" userId="a9b9c820-5528-48b9-b7c7-a6ab70df1cbd" providerId="ADAL" clId="{CDA48913-D748-6D42-8607-370CBEF7D162}" dt="2024-06-12T18:34:01.123" v="16" actId="20577"/>
        <pc:sldMkLst>
          <pc:docMk/>
          <pc:sldMk cId="109857222" sldId="256"/>
        </pc:sldMkLst>
        <pc:spChg chg="mod">
          <ac:chgData name="Ishihara, Keisuke" userId="a9b9c820-5528-48b9-b7c7-a6ab70df1cbd" providerId="ADAL" clId="{CDA48913-D748-6D42-8607-370CBEF7D162}" dt="2024-06-12T18:34:01.123" v="1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mod">
        <pc:chgData name="Ishihara, Keisuke" userId="a9b9c820-5528-48b9-b7c7-a6ab70df1cbd" providerId="ADAL" clId="{CDA48913-D748-6D42-8607-370CBEF7D162}" dt="2024-06-12T18:46:58.285" v="491" actId="14100"/>
        <pc:sldMkLst>
          <pc:docMk/>
          <pc:sldMk cId="2284061945" sldId="257"/>
        </pc:sldMkLst>
        <pc:spChg chg="mod">
          <ac:chgData name="Ishihara, Keisuke" userId="a9b9c820-5528-48b9-b7c7-a6ab70df1cbd" providerId="ADAL" clId="{CDA48913-D748-6D42-8607-370CBEF7D162}" dt="2024-06-12T18:46:58.285" v="491" actId="14100"/>
          <ac:spMkLst>
            <pc:docMk/>
            <pc:sldMk cId="2284061945" sldId="257"/>
            <ac:spMk id="3" creationId="{02401BAB-9E6E-9E3A-2E33-F03DF7DD928C}"/>
          </ac:spMkLst>
        </pc:spChg>
        <pc:spChg chg="mod">
          <ac:chgData name="Ishihara, Keisuke" userId="a9b9c820-5528-48b9-b7c7-a6ab70df1cbd" providerId="ADAL" clId="{CDA48913-D748-6D42-8607-370CBEF7D162}" dt="2024-06-12T18:46:55.285" v="490" actId="1076"/>
          <ac:spMkLst>
            <pc:docMk/>
            <pc:sldMk cId="2284061945" sldId="257"/>
            <ac:spMk id="4" creationId="{70D9CB0F-BEF1-192F-9232-F54B8F7476A7}"/>
          </ac:spMkLst>
        </pc:spChg>
        <pc:picChg chg="add mod">
          <ac:chgData name="Ishihara, Keisuke" userId="a9b9c820-5528-48b9-b7c7-a6ab70df1cbd" providerId="ADAL" clId="{CDA48913-D748-6D42-8607-370CBEF7D162}" dt="2024-06-12T18:45:27.480" v="440" actId="14100"/>
          <ac:picMkLst>
            <pc:docMk/>
            <pc:sldMk cId="2284061945" sldId="257"/>
            <ac:picMk id="1026" creationId="{4DC754B1-9840-4976-B566-1A24B89AE16A}"/>
          </ac:picMkLst>
        </pc:picChg>
        <pc:picChg chg="add mod">
          <ac:chgData name="Ishihara, Keisuke" userId="a9b9c820-5528-48b9-b7c7-a6ab70df1cbd" providerId="ADAL" clId="{CDA48913-D748-6D42-8607-370CBEF7D162}" dt="2024-06-12T18:46:34.484" v="479" actId="1076"/>
          <ac:picMkLst>
            <pc:docMk/>
            <pc:sldMk cId="2284061945" sldId="257"/>
            <ac:picMk id="1028" creationId="{EA3D33DA-92A7-6259-28B4-459363650BCE}"/>
          </ac:picMkLst>
        </pc:picChg>
      </pc:sldChg>
      <pc:sldChg chg="modSp mod">
        <pc:chgData name="Ishihara, Keisuke" userId="a9b9c820-5528-48b9-b7c7-a6ab70df1cbd" providerId="ADAL" clId="{CDA48913-D748-6D42-8607-370CBEF7D162}" dt="2024-06-12T18:48:26.169" v="546" actId="1076"/>
        <pc:sldMkLst>
          <pc:docMk/>
          <pc:sldMk cId="1672665746" sldId="258"/>
        </pc:sldMkLst>
        <pc:spChg chg="mod">
          <ac:chgData name="Ishihara, Keisuke" userId="a9b9c820-5528-48b9-b7c7-a6ab70df1cbd" providerId="ADAL" clId="{CDA48913-D748-6D42-8607-370CBEF7D162}" dt="2024-06-12T18:48:26.169" v="546" actId="1076"/>
          <ac:spMkLst>
            <pc:docMk/>
            <pc:sldMk cId="1672665746" sldId="258"/>
            <ac:spMk id="2" creationId="{FE1A3280-9C69-D132-900D-5DD89873BE03}"/>
          </ac:spMkLst>
        </pc:spChg>
      </pc:sldChg>
      <pc:sldChg chg="addSp delSp modSp mod">
        <pc:chgData name="Ishihara, Keisuke" userId="a9b9c820-5528-48b9-b7c7-a6ab70df1cbd" providerId="ADAL" clId="{CDA48913-D748-6D42-8607-370CBEF7D162}" dt="2024-06-13T01:45:51.668" v="1023" actId="692"/>
        <pc:sldMkLst>
          <pc:docMk/>
          <pc:sldMk cId="1534062264" sldId="259"/>
        </pc:sldMkLst>
        <pc:spChg chg="mod">
          <ac:chgData name="Ishihara, Keisuke" userId="a9b9c820-5528-48b9-b7c7-a6ab70df1cbd" providerId="ADAL" clId="{CDA48913-D748-6D42-8607-370CBEF7D162}" dt="2024-06-12T18:42:20.390" v="287" actId="404"/>
          <ac:spMkLst>
            <pc:docMk/>
            <pc:sldMk cId="1534062264" sldId="259"/>
            <ac:spMk id="2" creationId="{0F31E364-4E44-9E31-FE5F-213A7D9D6984}"/>
          </ac:spMkLst>
        </pc:spChg>
        <pc:spChg chg="add del mod">
          <ac:chgData name="Ishihara, Keisuke" userId="a9b9c820-5528-48b9-b7c7-a6ab70df1cbd" providerId="ADAL" clId="{CDA48913-D748-6D42-8607-370CBEF7D162}" dt="2024-06-12T18:39:49.203" v="179" actId="14100"/>
          <ac:spMkLst>
            <pc:docMk/>
            <pc:sldMk cId="1534062264" sldId="259"/>
            <ac:spMk id="3" creationId="{BD68D651-8B37-48D1-6CEE-9094910A679A}"/>
          </ac:spMkLst>
        </pc:spChg>
        <pc:spChg chg="add del mod">
          <ac:chgData name="Ishihara, Keisuke" userId="a9b9c820-5528-48b9-b7c7-a6ab70df1cbd" providerId="ADAL" clId="{CDA48913-D748-6D42-8607-370CBEF7D162}" dt="2024-06-12T18:39:49.203" v="179" actId="14100"/>
          <ac:spMkLst>
            <pc:docMk/>
            <pc:sldMk cId="1534062264" sldId="259"/>
            <ac:spMk id="4" creationId="{CE102E43-C5DE-A283-5959-DBA04E13D4F8}"/>
          </ac:spMkLst>
        </pc:spChg>
        <pc:spChg chg="add del mod">
          <ac:chgData name="Ishihara, Keisuke" userId="a9b9c820-5528-48b9-b7c7-a6ab70df1cbd" providerId="ADAL" clId="{CDA48913-D748-6D42-8607-370CBEF7D162}" dt="2024-06-12T18:39:49.203" v="179" actId="14100"/>
          <ac:spMkLst>
            <pc:docMk/>
            <pc:sldMk cId="1534062264" sldId="259"/>
            <ac:spMk id="5" creationId="{547A107A-3080-8E81-77C4-BBD295F0071C}"/>
          </ac:spMkLst>
        </pc:spChg>
        <pc:spChg chg="add del mod">
          <ac:chgData name="Ishihara, Keisuke" userId="a9b9c820-5528-48b9-b7c7-a6ab70df1cbd" providerId="ADAL" clId="{CDA48913-D748-6D42-8607-370CBEF7D162}" dt="2024-06-12T18:34:29.992" v="26" actId="478"/>
          <ac:spMkLst>
            <pc:docMk/>
            <pc:sldMk cId="1534062264" sldId="259"/>
            <ac:spMk id="6" creationId="{68897DD5-939E-9C40-A04C-00EB49CF6444}"/>
          </ac:spMkLst>
        </pc:spChg>
        <pc:spChg chg="add del mod">
          <ac:chgData name="Ishihara, Keisuke" userId="a9b9c820-5528-48b9-b7c7-a6ab70df1cbd" providerId="ADAL" clId="{CDA48913-D748-6D42-8607-370CBEF7D162}" dt="2024-06-12T18:34:55.980" v="39" actId="478"/>
          <ac:spMkLst>
            <pc:docMk/>
            <pc:sldMk cId="1534062264" sldId="259"/>
            <ac:spMk id="7" creationId="{5868CF54-DEF2-4193-2613-3C5F8B229F33}"/>
          </ac:spMkLst>
        </pc:spChg>
        <pc:spChg chg="add del mod">
          <ac:chgData name="Ishihara, Keisuke" userId="a9b9c820-5528-48b9-b7c7-a6ab70df1cbd" providerId="ADAL" clId="{CDA48913-D748-6D42-8607-370CBEF7D162}" dt="2024-06-12T18:34:55.980" v="39" actId="478"/>
          <ac:spMkLst>
            <pc:docMk/>
            <pc:sldMk cId="1534062264" sldId="259"/>
            <ac:spMk id="8" creationId="{FC965C53-54CF-0F1B-45F6-04F7A0A7F905}"/>
          </ac:spMkLst>
        </pc:spChg>
        <pc:spChg chg="add del mod">
          <ac:chgData name="Ishihara, Keisuke" userId="a9b9c820-5528-48b9-b7c7-a6ab70df1cbd" providerId="ADAL" clId="{CDA48913-D748-6D42-8607-370CBEF7D162}" dt="2024-06-12T18:34:55.980" v="39" actId="478"/>
          <ac:spMkLst>
            <pc:docMk/>
            <pc:sldMk cId="1534062264" sldId="259"/>
            <ac:spMk id="9" creationId="{16906652-B457-9DBB-4085-377D73002424}"/>
          </ac:spMkLst>
        </pc:spChg>
        <pc:spChg chg="add del mod">
          <ac:chgData name="Ishihara, Keisuke" userId="a9b9c820-5528-48b9-b7c7-a6ab70df1cbd" providerId="ADAL" clId="{CDA48913-D748-6D42-8607-370CBEF7D162}" dt="2024-06-12T18:34:55.980" v="39" actId="478"/>
          <ac:spMkLst>
            <pc:docMk/>
            <pc:sldMk cId="1534062264" sldId="259"/>
            <ac:spMk id="10" creationId="{CBD62E44-C7D8-1FF5-B91C-828D154F82EF}"/>
          </ac:spMkLst>
        </pc:spChg>
        <pc:spChg chg="add del mod">
          <ac:chgData name="Ishihara, Keisuke" userId="a9b9c820-5528-48b9-b7c7-a6ab70df1cbd" providerId="ADAL" clId="{CDA48913-D748-6D42-8607-370CBEF7D162}" dt="2024-06-12T18:34:44.547" v="34"/>
          <ac:spMkLst>
            <pc:docMk/>
            <pc:sldMk cId="1534062264" sldId="259"/>
            <ac:spMk id="11" creationId="{765DE214-6852-05BD-5EE2-822528822D96}"/>
          </ac:spMkLst>
        </pc:spChg>
        <pc:spChg chg="add del mod">
          <ac:chgData name="Ishihara, Keisuke" userId="a9b9c820-5528-48b9-b7c7-a6ab70df1cbd" providerId="ADAL" clId="{CDA48913-D748-6D42-8607-370CBEF7D162}" dt="2024-06-12T18:39:49.203" v="179" actId="14100"/>
          <ac:spMkLst>
            <pc:docMk/>
            <pc:sldMk cId="1534062264" sldId="259"/>
            <ac:spMk id="12" creationId="{BAE35A56-5CD9-2945-369A-A0581FB43075}"/>
          </ac:spMkLst>
        </pc:spChg>
        <pc:spChg chg="add del mod">
          <ac:chgData name="Ishihara, Keisuke" userId="a9b9c820-5528-48b9-b7c7-a6ab70df1cbd" providerId="ADAL" clId="{CDA48913-D748-6D42-8607-370CBEF7D162}" dt="2024-06-12T18:39:49.203" v="179" actId="14100"/>
          <ac:spMkLst>
            <pc:docMk/>
            <pc:sldMk cId="1534062264" sldId="259"/>
            <ac:spMk id="13" creationId="{B65508C8-91BC-02C4-54CB-FC06F10291E8}"/>
          </ac:spMkLst>
        </pc:spChg>
        <pc:spChg chg="add del mod">
          <ac:chgData name="Ishihara, Keisuke" userId="a9b9c820-5528-48b9-b7c7-a6ab70df1cbd" providerId="ADAL" clId="{CDA48913-D748-6D42-8607-370CBEF7D162}" dt="2024-06-12T18:39:49.203" v="179" actId="14100"/>
          <ac:spMkLst>
            <pc:docMk/>
            <pc:sldMk cId="1534062264" sldId="259"/>
            <ac:spMk id="14" creationId="{71D7647A-DD2B-18CA-0BE7-1AED4A2A1924}"/>
          </ac:spMkLst>
        </pc:spChg>
        <pc:spChg chg="add del mod">
          <ac:chgData name="Ishihara, Keisuke" userId="a9b9c820-5528-48b9-b7c7-a6ab70df1cbd" providerId="ADAL" clId="{CDA48913-D748-6D42-8607-370CBEF7D162}" dt="2024-06-12T18:39:49.203" v="179" actId="14100"/>
          <ac:spMkLst>
            <pc:docMk/>
            <pc:sldMk cId="1534062264" sldId="259"/>
            <ac:spMk id="15" creationId="{3792579E-3EBB-1356-7EBF-DA0665F98BD1}"/>
          </ac:spMkLst>
        </pc:spChg>
        <pc:spChg chg="add del mod">
          <ac:chgData name="Ishihara, Keisuke" userId="a9b9c820-5528-48b9-b7c7-a6ab70df1cbd" providerId="ADAL" clId="{CDA48913-D748-6D42-8607-370CBEF7D162}" dt="2024-06-12T18:36:03.222" v="70" actId="478"/>
          <ac:spMkLst>
            <pc:docMk/>
            <pc:sldMk cId="1534062264" sldId="259"/>
            <ac:spMk id="16" creationId="{78D0D22A-42ED-684E-1FDB-5F85B50DBC8F}"/>
          </ac:spMkLst>
        </pc:spChg>
        <pc:spChg chg="add del mod">
          <ac:chgData name="Ishihara, Keisuke" userId="a9b9c820-5528-48b9-b7c7-a6ab70df1cbd" providerId="ADAL" clId="{CDA48913-D748-6D42-8607-370CBEF7D162}" dt="2024-06-12T18:38:11.073" v="144" actId="478"/>
          <ac:spMkLst>
            <pc:docMk/>
            <pc:sldMk cId="1534062264" sldId="259"/>
            <ac:spMk id="18" creationId="{802B8473-8B85-C8B9-F35A-939BDEDDCB16}"/>
          </ac:spMkLst>
        </pc:spChg>
        <pc:spChg chg="add del mod">
          <ac:chgData name="Ishihara, Keisuke" userId="a9b9c820-5528-48b9-b7c7-a6ab70df1cbd" providerId="ADAL" clId="{CDA48913-D748-6D42-8607-370CBEF7D162}" dt="2024-06-12T18:39:49.203" v="179" actId="14100"/>
          <ac:spMkLst>
            <pc:docMk/>
            <pc:sldMk cId="1534062264" sldId="259"/>
            <ac:spMk id="19" creationId="{BBCECC15-BDB0-CFDC-ACD6-72431924F172}"/>
          </ac:spMkLst>
        </pc:spChg>
        <pc:spChg chg="add del mod">
          <ac:chgData name="Ishihara, Keisuke" userId="a9b9c820-5528-48b9-b7c7-a6ab70df1cbd" providerId="ADAL" clId="{CDA48913-D748-6D42-8607-370CBEF7D162}" dt="2024-06-12T18:39:49.203" v="179" actId="14100"/>
          <ac:spMkLst>
            <pc:docMk/>
            <pc:sldMk cId="1534062264" sldId="259"/>
            <ac:spMk id="20" creationId="{7B8366CA-4E15-54AA-3B51-6B166A9108BF}"/>
          </ac:spMkLst>
        </pc:spChg>
        <pc:spChg chg="add del mod">
          <ac:chgData name="Ishihara, Keisuke" userId="a9b9c820-5528-48b9-b7c7-a6ab70df1cbd" providerId="ADAL" clId="{CDA48913-D748-6D42-8607-370CBEF7D162}" dt="2024-06-12T18:39:49.203" v="179" actId="14100"/>
          <ac:spMkLst>
            <pc:docMk/>
            <pc:sldMk cId="1534062264" sldId="259"/>
            <ac:spMk id="21" creationId="{55F5DE41-06A4-9255-6356-013BCA1FDBD8}"/>
          </ac:spMkLst>
        </pc:spChg>
        <pc:spChg chg="add del mod">
          <ac:chgData name="Ishihara, Keisuke" userId="a9b9c820-5528-48b9-b7c7-a6ab70df1cbd" providerId="ADAL" clId="{CDA48913-D748-6D42-8607-370CBEF7D162}" dt="2024-06-12T18:39:49.203" v="179" actId="14100"/>
          <ac:spMkLst>
            <pc:docMk/>
            <pc:sldMk cId="1534062264" sldId="259"/>
            <ac:spMk id="22" creationId="{27969F50-265F-B7C9-260F-ABFAF03F30BC}"/>
          </ac:spMkLst>
        </pc:spChg>
        <pc:spChg chg="add del mod">
          <ac:chgData name="Ishihara, Keisuke" userId="a9b9c820-5528-48b9-b7c7-a6ab70df1cbd" providerId="ADAL" clId="{CDA48913-D748-6D42-8607-370CBEF7D162}" dt="2024-06-12T18:38:28.753" v="155"/>
          <ac:spMkLst>
            <pc:docMk/>
            <pc:sldMk cId="1534062264" sldId="259"/>
            <ac:spMk id="23" creationId="{BE00068F-F7D3-426D-7C7E-AE6737FEA455}"/>
          </ac:spMkLst>
        </pc:spChg>
        <pc:spChg chg="add del mod">
          <ac:chgData name="Ishihara, Keisuke" userId="a9b9c820-5528-48b9-b7c7-a6ab70df1cbd" providerId="ADAL" clId="{CDA48913-D748-6D42-8607-370CBEF7D162}" dt="2024-06-12T18:38:27.524" v="153"/>
          <ac:spMkLst>
            <pc:docMk/>
            <pc:sldMk cId="1534062264" sldId="259"/>
            <ac:spMk id="24" creationId="{5667F352-0AE1-DD68-B976-3DAB1C5DBEEB}"/>
          </ac:spMkLst>
        </pc:spChg>
        <pc:spChg chg="add del mod">
          <ac:chgData name="Ishihara, Keisuke" userId="a9b9c820-5528-48b9-b7c7-a6ab70df1cbd" providerId="ADAL" clId="{CDA48913-D748-6D42-8607-370CBEF7D162}" dt="2024-06-12T18:38:28.754" v="157"/>
          <ac:spMkLst>
            <pc:docMk/>
            <pc:sldMk cId="1534062264" sldId="259"/>
            <ac:spMk id="25" creationId="{22AB22A6-8FF3-0307-ED18-2E2C1BD4A08E}"/>
          </ac:spMkLst>
        </pc:spChg>
        <pc:spChg chg="add del mod">
          <ac:chgData name="Ishihara, Keisuke" userId="a9b9c820-5528-48b9-b7c7-a6ab70df1cbd" providerId="ADAL" clId="{CDA48913-D748-6D42-8607-370CBEF7D162}" dt="2024-06-12T18:39:49.203" v="179" actId="14100"/>
          <ac:spMkLst>
            <pc:docMk/>
            <pc:sldMk cId="1534062264" sldId="259"/>
            <ac:spMk id="26" creationId="{D38AEA8C-081A-956D-52CC-D71CCE3B7C8D}"/>
          </ac:spMkLst>
        </pc:spChg>
        <pc:spChg chg="add del mod">
          <ac:chgData name="Ishihara, Keisuke" userId="a9b9c820-5528-48b9-b7c7-a6ab70df1cbd" providerId="ADAL" clId="{CDA48913-D748-6D42-8607-370CBEF7D162}" dt="2024-06-12T18:39:49.203" v="179" actId="14100"/>
          <ac:spMkLst>
            <pc:docMk/>
            <pc:sldMk cId="1534062264" sldId="259"/>
            <ac:spMk id="27" creationId="{14275FAC-0482-B895-028F-A0969DEB4B19}"/>
          </ac:spMkLst>
        </pc:spChg>
        <pc:spChg chg="add del mod">
          <ac:chgData name="Ishihara, Keisuke" userId="a9b9c820-5528-48b9-b7c7-a6ab70df1cbd" providerId="ADAL" clId="{CDA48913-D748-6D42-8607-370CBEF7D162}" dt="2024-06-12T18:39:08.153" v="166" actId="478"/>
          <ac:spMkLst>
            <pc:docMk/>
            <pc:sldMk cId="1534062264" sldId="259"/>
            <ac:spMk id="28" creationId="{B5036DF8-84D6-8B21-2DA3-C8A7CFEF7D99}"/>
          </ac:spMkLst>
        </pc:spChg>
        <pc:spChg chg="add del mod">
          <ac:chgData name="Ishihara, Keisuke" userId="a9b9c820-5528-48b9-b7c7-a6ab70df1cbd" providerId="ADAL" clId="{CDA48913-D748-6D42-8607-370CBEF7D162}" dt="2024-06-12T18:39:49.203" v="179" actId="14100"/>
          <ac:spMkLst>
            <pc:docMk/>
            <pc:sldMk cId="1534062264" sldId="259"/>
            <ac:spMk id="29" creationId="{F5837C1D-2128-158D-C6C2-DA552775E8A2}"/>
          </ac:spMkLst>
        </pc:spChg>
        <pc:spChg chg="add del mod">
          <ac:chgData name="Ishihara, Keisuke" userId="a9b9c820-5528-48b9-b7c7-a6ab70df1cbd" providerId="ADAL" clId="{CDA48913-D748-6D42-8607-370CBEF7D162}" dt="2024-06-12T18:39:08.153" v="166" actId="478"/>
          <ac:spMkLst>
            <pc:docMk/>
            <pc:sldMk cId="1534062264" sldId="259"/>
            <ac:spMk id="30" creationId="{99A5064D-6A02-E3FE-0B96-180942B51045}"/>
          </ac:spMkLst>
        </pc:spChg>
        <pc:spChg chg="add del mod">
          <ac:chgData name="Ishihara, Keisuke" userId="a9b9c820-5528-48b9-b7c7-a6ab70df1cbd" providerId="ADAL" clId="{CDA48913-D748-6D42-8607-370CBEF7D162}" dt="2024-06-12T18:39:49.203" v="179" actId="14100"/>
          <ac:spMkLst>
            <pc:docMk/>
            <pc:sldMk cId="1534062264" sldId="259"/>
            <ac:spMk id="31" creationId="{4BE49D8A-79DA-E0CC-C41C-BEF1277F10F2}"/>
          </ac:spMkLst>
        </pc:spChg>
        <pc:spChg chg="add del mod">
          <ac:chgData name="Ishihara, Keisuke" userId="a9b9c820-5528-48b9-b7c7-a6ab70df1cbd" providerId="ADAL" clId="{CDA48913-D748-6D42-8607-370CBEF7D162}" dt="2024-06-12T18:39:08.153" v="166" actId="478"/>
          <ac:spMkLst>
            <pc:docMk/>
            <pc:sldMk cId="1534062264" sldId="259"/>
            <ac:spMk id="32" creationId="{045AFC4F-F5A7-6694-C343-D9D0C553C07E}"/>
          </ac:spMkLst>
        </pc:spChg>
        <pc:graphicFrameChg chg="add mod modGraphic">
          <ac:chgData name="Ishihara, Keisuke" userId="a9b9c820-5528-48b9-b7c7-a6ab70df1cbd" providerId="ADAL" clId="{CDA48913-D748-6D42-8607-370CBEF7D162}" dt="2024-06-12T18:40:27.455" v="188" actId="403"/>
          <ac:graphicFrameMkLst>
            <pc:docMk/>
            <pc:sldMk cId="1534062264" sldId="259"/>
            <ac:graphicFrameMk id="17" creationId="{1DA52050-01B7-11EF-EAC2-BC079E37B522}"/>
          </ac:graphicFrameMkLst>
        </pc:graphicFrameChg>
        <pc:cxnChg chg="add mod">
          <ac:chgData name="Ishihara, Keisuke" userId="a9b9c820-5528-48b9-b7c7-a6ab70df1cbd" providerId="ADAL" clId="{CDA48913-D748-6D42-8607-370CBEF7D162}" dt="2024-06-13T01:45:51.668" v="1023" actId="692"/>
          <ac:cxnSpMkLst>
            <pc:docMk/>
            <pc:sldMk cId="1534062264" sldId="259"/>
            <ac:cxnSpMk id="34" creationId="{4A490B17-93E1-75A5-F788-D21D003D4AE4}"/>
          </ac:cxnSpMkLst>
        </pc:cxnChg>
        <pc:cxnChg chg="add mod">
          <ac:chgData name="Ishihara, Keisuke" userId="a9b9c820-5528-48b9-b7c7-a6ab70df1cbd" providerId="ADAL" clId="{CDA48913-D748-6D42-8607-370CBEF7D162}" dt="2024-06-13T01:45:51.668" v="1023" actId="692"/>
          <ac:cxnSpMkLst>
            <pc:docMk/>
            <pc:sldMk cId="1534062264" sldId="259"/>
            <ac:cxnSpMk id="35" creationId="{86FEEB90-BF0C-699A-F0BC-870895F08519}"/>
          </ac:cxnSpMkLst>
        </pc:cxnChg>
        <pc:cxnChg chg="add mod">
          <ac:chgData name="Ishihara, Keisuke" userId="a9b9c820-5528-48b9-b7c7-a6ab70df1cbd" providerId="ADAL" clId="{CDA48913-D748-6D42-8607-370CBEF7D162}" dt="2024-06-13T01:45:51.668" v="1023" actId="692"/>
          <ac:cxnSpMkLst>
            <pc:docMk/>
            <pc:sldMk cId="1534062264" sldId="259"/>
            <ac:cxnSpMk id="36" creationId="{9AB6A016-15FF-42AC-5AB6-96E5BDD7B48A}"/>
          </ac:cxnSpMkLst>
        </pc:cxnChg>
        <pc:cxnChg chg="add mod">
          <ac:chgData name="Ishihara, Keisuke" userId="a9b9c820-5528-48b9-b7c7-a6ab70df1cbd" providerId="ADAL" clId="{CDA48913-D748-6D42-8607-370CBEF7D162}" dt="2024-06-13T01:45:51.668" v="1023" actId="692"/>
          <ac:cxnSpMkLst>
            <pc:docMk/>
            <pc:sldMk cId="1534062264" sldId="259"/>
            <ac:cxnSpMk id="38" creationId="{2532E906-8E9E-B3F9-31E0-53B617C66591}"/>
          </ac:cxnSpMkLst>
        </pc:cxnChg>
        <pc:cxnChg chg="add mod">
          <ac:chgData name="Ishihara, Keisuke" userId="a9b9c820-5528-48b9-b7c7-a6ab70df1cbd" providerId="ADAL" clId="{CDA48913-D748-6D42-8607-370CBEF7D162}" dt="2024-06-13T01:45:51.668" v="1023" actId="692"/>
          <ac:cxnSpMkLst>
            <pc:docMk/>
            <pc:sldMk cId="1534062264" sldId="259"/>
            <ac:cxnSpMk id="39" creationId="{CDD4E960-A36F-F5AB-143B-3275EA06BEFB}"/>
          </ac:cxnSpMkLst>
        </pc:cxnChg>
        <pc:cxnChg chg="add mod">
          <ac:chgData name="Ishihara, Keisuke" userId="a9b9c820-5528-48b9-b7c7-a6ab70df1cbd" providerId="ADAL" clId="{CDA48913-D748-6D42-8607-370CBEF7D162}" dt="2024-06-13T01:45:51.668" v="1023" actId="692"/>
          <ac:cxnSpMkLst>
            <pc:docMk/>
            <pc:sldMk cId="1534062264" sldId="259"/>
            <ac:cxnSpMk id="40" creationId="{0C53AC2D-3BA6-8BAD-034E-E9409C4E4CC7}"/>
          </ac:cxnSpMkLst>
        </pc:cxnChg>
        <pc:cxnChg chg="add mod">
          <ac:chgData name="Ishihara, Keisuke" userId="a9b9c820-5528-48b9-b7c7-a6ab70df1cbd" providerId="ADAL" clId="{CDA48913-D748-6D42-8607-370CBEF7D162}" dt="2024-06-13T01:45:51.668" v="1023" actId="692"/>
          <ac:cxnSpMkLst>
            <pc:docMk/>
            <pc:sldMk cId="1534062264" sldId="259"/>
            <ac:cxnSpMk id="41" creationId="{C6049FCF-8DC4-C1AF-AB62-C9B4B73A23B9}"/>
          </ac:cxnSpMkLst>
        </pc:cxnChg>
        <pc:cxnChg chg="add mod">
          <ac:chgData name="Ishihara, Keisuke" userId="a9b9c820-5528-48b9-b7c7-a6ab70df1cbd" providerId="ADAL" clId="{CDA48913-D748-6D42-8607-370CBEF7D162}" dt="2024-06-13T01:45:51.668" v="1023" actId="692"/>
          <ac:cxnSpMkLst>
            <pc:docMk/>
            <pc:sldMk cId="1534062264" sldId="259"/>
            <ac:cxnSpMk id="42" creationId="{E3518684-731F-BF69-E9E9-9317998C93A4}"/>
          </ac:cxnSpMkLst>
        </pc:cxnChg>
        <pc:cxnChg chg="add mod">
          <ac:chgData name="Ishihara, Keisuke" userId="a9b9c820-5528-48b9-b7c7-a6ab70df1cbd" providerId="ADAL" clId="{CDA48913-D748-6D42-8607-370CBEF7D162}" dt="2024-06-13T01:45:51.668" v="1023" actId="692"/>
          <ac:cxnSpMkLst>
            <pc:docMk/>
            <pc:sldMk cId="1534062264" sldId="259"/>
            <ac:cxnSpMk id="45" creationId="{902EC4AB-8310-FDE6-1E15-8B49570F9311}"/>
          </ac:cxnSpMkLst>
        </pc:cxnChg>
        <pc:cxnChg chg="add mod">
          <ac:chgData name="Ishihara, Keisuke" userId="a9b9c820-5528-48b9-b7c7-a6ab70df1cbd" providerId="ADAL" clId="{CDA48913-D748-6D42-8607-370CBEF7D162}" dt="2024-06-13T01:45:51.668" v="1023" actId="692"/>
          <ac:cxnSpMkLst>
            <pc:docMk/>
            <pc:sldMk cId="1534062264" sldId="259"/>
            <ac:cxnSpMk id="46" creationId="{9C615FE7-DF59-AE6B-5B69-54818289B4FA}"/>
          </ac:cxnSpMkLst>
        </pc:cxnChg>
        <pc:cxnChg chg="add mod">
          <ac:chgData name="Ishihara, Keisuke" userId="a9b9c820-5528-48b9-b7c7-a6ab70df1cbd" providerId="ADAL" clId="{CDA48913-D748-6D42-8607-370CBEF7D162}" dt="2024-06-13T01:45:51.668" v="1023" actId="692"/>
          <ac:cxnSpMkLst>
            <pc:docMk/>
            <pc:sldMk cId="1534062264" sldId="259"/>
            <ac:cxnSpMk id="47" creationId="{31815A00-86C9-8397-BEAE-2E8A83421A2C}"/>
          </ac:cxnSpMkLst>
        </pc:cxnChg>
        <pc:cxnChg chg="add mod">
          <ac:chgData name="Ishihara, Keisuke" userId="a9b9c820-5528-48b9-b7c7-a6ab70df1cbd" providerId="ADAL" clId="{CDA48913-D748-6D42-8607-370CBEF7D162}" dt="2024-06-13T01:45:51.668" v="1023" actId="692"/>
          <ac:cxnSpMkLst>
            <pc:docMk/>
            <pc:sldMk cId="1534062264" sldId="259"/>
            <ac:cxnSpMk id="48" creationId="{F595DBBC-FAD1-37B6-4C7C-39B856585C69}"/>
          </ac:cxnSpMkLst>
        </pc:cxnChg>
        <pc:cxnChg chg="add mod">
          <ac:chgData name="Ishihara, Keisuke" userId="a9b9c820-5528-48b9-b7c7-a6ab70df1cbd" providerId="ADAL" clId="{CDA48913-D748-6D42-8607-370CBEF7D162}" dt="2024-06-13T01:45:51.668" v="1023" actId="692"/>
          <ac:cxnSpMkLst>
            <pc:docMk/>
            <pc:sldMk cId="1534062264" sldId="259"/>
            <ac:cxnSpMk id="49" creationId="{42377FA2-F4BE-BB15-E76F-40712B560D2C}"/>
          </ac:cxnSpMkLst>
        </pc:cxnChg>
        <pc:cxnChg chg="add mod">
          <ac:chgData name="Ishihara, Keisuke" userId="a9b9c820-5528-48b9-b7c7-a6ab70df1cbd" providerId="ADAL" clId="{CDA48913-D748-6D42-8607-370CBEF7D162}" dt="2024-06-13T01:45:51.668" v="1023" actId="692"/>
          <ac:cxnSpMkLst>
            <pc:docMk/>
            <pc:sldMk cId="1534062264" sldId="259"/>
            <ac:cxnSpMk id="50" creationId="{163152FA-A9D7-389A-1F53-458F208DC0E2}"/>
          </ac:cxnSpMkLst>
        </pc:cxnChg>
      </pc:sldChg>
      <pc:sldChg chg="addSp delSp modSp new mod">
        <pc:chgData name="Ishihara, Keisuke" userId="a9b9c820-5528-48b9-b7c7-a6ab70df1cbd" providerId="ADAL" clId="{CDA48913-D748-6D42-8607-370CBEF7D162}" dt="2024-06-12T18:43:57.653" v="422" actId="14100"/>
        <pc:sldMkLst>
          <pc:docMk/>
          <pc:sldMk cId="48471727" sldId="260"/>
        </pc:sldMkLst>
        <pc:spChg chg="mod">
          <ac:chgData name="Ishihara, Keisuke" userId="a9b9c820-5528-48b9-b7c7-a6ab70df1cbd" providerId="ADAL" clId="{CDA48913-D748-6D42-8607-370CBEF7D162}" dt="2024-06-12T18:43:57.653" v="422" actId="14100"/>
          <ac:spMkLst>
            <pc:docMk/>
            <pc:sldMk cId="48471727" sldId="260"/>
            <ac:spMk id="2" creationId="{052061DB-BC45-E25C-A798-4FA005192E21}"/>
          </ac:spMkLst>
        </pc:spChg>
        <pc:spChg chg="del mod">
          <ac:chgData name="Ishihara, Keisuke" userId="a9b9c820-5528-48b9-b7c7-a6ab70df1cbd" providerId="ADAL" clId="{CDA48913-D748-6D42-8607-370CBEF7D162}" dt="2024-06-12T18:42:51.388" v="313" actId="478"/>
          <ac:spMkLst>
            <pc:docMk/>
            <pc:sldMk cId="48471727" sldId="260"/>
            <ac:spMk id="3" creationId="{0FC0944A-DFE2-B323-E346-D567F14CA5EA}"/>
          </ac:spMkLst>
        </pc:spChg>
        <pc:spChg chg="add del mod">
          <ac:chgData name="Ishihara, Keisuke" userId="a9b9c820-5528-48b9-b7c7-a6ab70df1cbd" providerId="ADAL" clId="{CDA48913-D748-6D42-8607-370CBEF7D162}" dt="2024-06-12T18:42:55.147" v="315" actId="478"/>
          <ac:spMkLst>
            <pc:docMk/>
            <pc:sldMk cId="48471727" sldId="260"/>
            <ac:spMk id="5" creationId="{FCF1E81C-AFD7-E6A5-8437-5D2ED8527AA7}"/>
          </ac:spMkLst>
        </pc:spChg>
      </pc:sldChg>
      <pc:sldChg chg="addSp delSp modSp new mod setBg">
        <pc:chgData name="Ishihara, Keisuke" userId="a9b9c820-5528-48b9-b7c7-a6ab70df1cbd" providerId="ADAL" clId="{CDA48913-D748-6D42-8607-370CBEF7D162}" dt="2024-06-12T19:01:03.149" v="1004" actId="1076"/>
        <pc:sldMkLst>
          <pc:docMk/>
          <pc:sldMk cId="2780557047" sldId="261"/>
        </pc:sldMkLst>
        <pc:spChg chg="del">
          <ac:chgData name="Ishihara, Keisuke" userId="a9b9c820-5528-48b9-b7c7-a6ab70df1cbd" providerId="ADAL" clId="{CDA48913-D748-6D42-8607-370CBEF7D162}" dt="2024-06-12T18:58:00.146" v="873" actId="478"/>
          <ac:spMkLst>
            <pc:docMk/>
            <pc:sldMk cId="2780557047" sldId="261"/>
            <ac:spMk id="2" creationId="{CDDFC878-71E5-B928-5611-FDAFE2F9C9DE}"/>
          </ac:spMkLst>
        </pc:spChg>
        <pc:spChg chg="del">
          <ac:chgData name="Ishihara, Keisuke" userId="a9b9c820-5528-48b9-b7c7-a6ab70df1cbd" providerId="ADAL" clId="{CDA48913-D748-6D42-8607-370CBEF7D162}" dt="2024-06-12T18:58:00.146" v="873" actId="478"/>
          <ac:spMkLst>
            <pc:docMk/>
            <pc:sldMk cId="2780557047" sldId="261"/>
            <ac:spMk id="3" creationId="{F58260E1-C938-3014-DF3D-600E558C8BA0}"/>
          </ac:spMkLst>
        </pc:spChg>
        <pc:spChg chg="add del">
          <ac:chgData name="Ishihara, Keisuke" userId="a9b9c820-5528-48b9-b7c7-a6ab70df1cbd" providerId="ADAL" clId="{CDA48913-D748-6D42-8607-370CBEF7D162}" dt="2024-06-12T18:58:53.911" v="879" actId="478"/>
          <ac:spMkLst>
            <pc:docMk/>
            <pc:sldMk cId="2780557047" sldId="261"/>
            <ac:spMk id="5" creationId="{2E7FFCF9-93E7-49C6-1B1D-0C4611D74726}"/>
          </ac:spMkLst>
        </pc:spChg>
        <pc:spChg chg="add mod ord">
          <ac:chgData name="Ishihara, Keisuke" userId="a9b9c820-5528-48b9-b7c7-a6ab70df1cbd" providerId="ADAL" clId="{CDA48913-D748-6D42-8607-370CBEF7D162}" dt="2024-06-12T19:01:03.149" v="1004" actId="1076"/>
          <ac:spMkLst>
            <pc:docMk/>
            <pc:sldMk cId="2780557047" sldId="261"/>
            <ac:spMk id="6" creationId="{7B04CCC1-EFC3-496F-B07D-8843ABECBFA2}"/>
          </ac:spMkLst>
        </pc:spChg>
        <pc:spChg chg="add">
          <ac:chgData name="Ishihara, Keisuke" userId="a9b9c820-5528-48b9-b7c7-a6ab70df1cbd" providerId="ADAL" clId="{CDA48913-D748-6D42-8607-370CBEF7D162}" dt="2024-06-12T19:00:40.429" v="990" actId="26606"/>
          <ac:spMkLst>
            <pc:docMk/>
            <pc:sldMk cId="2780557047" sldId="261"/>
            <ac:spMk id="3083" creationId="{A7AE9375-4664-4DB2-922D-2782A6E439AC}"/>
          </ac:spMkLst>
        </pc:spChg>
        <pc:spChg chg="add">
          <ac:chgData name="Ishihara, Keisuke" userId="a9b9c820-5528-48b9-b7c7-a6ab70df1cbd" providerId="ADAL" clId="{CDA48913-D748-6D42-8607-370CBEF7D162}" dt="2024-06-12T19:00:40.429" v="990" actId="26606"/>
          <ac:spMkLst>
            <pc:docMk/>
            <pc:sldMk cId="2780557047" sldId="261"/>
            <ac:spMk id="3087" creationId="{C87417AF-190E-4D6E-AFA6-7D3E84B0B430}"/>
          </ac:spMkLst>
        </pc:spChg>
        <pc:spChg chg="add">
          <ac:chgData name="Ishihara, Keisuke" userId="a9b9c820-5528-48b9-b7c7-a6ab70df1cbd" providerId="ADAL" clId="{CDA48913-D748-6D42-8607-370CBEF7D162}" dt="2024-06-12T19:00:40.429" v="990" actId="26606"/>
          <ac:spMkLst>
            <pc:docMk/>
            <pc:sldMk cId="2780557047" sldId="261"/>
            <ac:spMk id="3089" creationId="{80B30ED8-273E-4C07-8568-2FE5CC5C483D}"/>
          </ac:spMkLst>
        </pc:spChg>
        <pc:picChg chg="add del mod">
          <ac:chgData name="Ishihara, Keisuke" userId="a9b9c820-5528-48b9-b7c7-a6ab70df1cbd" providerId="ADAL" clId="{CDA48913-D748-6D42-8607-370CBEF7D162}" dt="2024-06-12T18:59:49.505" v="884" actId="478"/>
          <ac:picMkLst>
            <pc:docMk/>
            <pc:sldMk cId="2780557047" sldId="261"/>
            <ac:picMk id="3074" creationId="{62933384-CD8D-AEED-0952-13B463813B12}"/>
          </ac:picMkLst>
        </pc:picChg>
        <pc:picChg chg="add mod">
          <ac:chgData name="Ishihara, Keisuke" userId="a9b9c820-5528-48b9-b7c7-a6ab70df1cbd" providerId="ADAL" clId="{CDA48913-D748-6D42-8607-370CBEF7D162}" dt="2024-06-12T19:00:40.429" v="990" actId="26606"/>
          <ac:picMkLst>
            <pc:docMk/>
            <pc:sldMk cId="2780557047" sldId="261"/>
            <ac:picMk id="3076" creationId="{60BCACAA-AA96-37FE-7FCF-AA297BD8818A}"/>
          </ac:picMkLst>
        </pc:picChg>
        <pc:picChg chg="add mod">
          <ac:chgData name="Ishihara, Keisuke" userId="a9b9c820-5528-48b9-b7c7-a6ab70df1cbd" providerId="ADAL" clId="{CDA48913-D748-6D42-8607-370CBEF7D162}" dt="2024-06-12T19:00:40.429" v="990" actId="26606"/>
          <ac:picMkLst>
            <pc:docMk/>
            <pc:sldMk cId="2780557047" sldId="261"/>
            <ac:picMk id="3078" creationId="{11F4B439-3C47-5729-36C8-9EA50F41713C}"/>
          </ac:picMkLst>
        </pc:picChg>
        <pc:cxnChg chg="add">
          <ac:chgData name="Ishihara, Keisuke" userId="a9b9c820-5528-48b9-b7c7-a6ab70df1cbd" providerId="ADAL" clId="{CDA48913-D748-6D42-8607-370CBEF7D162}" dt="2024-06-12T19:00:40.429" v="990" actId="26606"/>
          <ac:cxnSpMkLst>
            <pc:docMk/>
            <pc:sldMk cId="2780557047" sldId="261"/>
            <ac:cxnSpMk id="3085" creationId="{EE504C98-6397-41C1-A8D8-2D9C4ED307E0}"/>
          </ac:cxnSpMkLst>
        </pc:cxnChg>
      </pc:sldChg>
      <pc:sldChg chg="addSp delSp modSp new mod modAnim">
        <pc:chgData name="Ishihara, Keisuke" userId="a9b9c820-5528-48b9-b7c7-a6ab70df1cbd" providerId="ADAL" clId="{CDA48913-D748-6D42-8607-370CBEF7D162}" dt="2024-06-13T01:44:18.749" v="1010" actId="20577"/>
        <pc:sldMkLst>
          <pc:docMk/>
          <pc:sldMk cId="1473104448" sldId="262"/>
        </pc:sldMkLst>
        <pc:spChg chg="mod">
          <ac:chgData name="Ishihara, Keisuke" userId="a9b9c820-5528-48b9-b7c7-a6ab70df1cbd" providerId="ADAL" clId="{CDA48913-D748-6D42-8607-370CBEF7D162}" dt="2024-06-12T18:50:08.843" v="620" actId="20577"/>
          <ac:spMkLst>
            <pc:docMk/>
            <pc:sldMk cId="1473104448" sldId="262"/>
            <ac:spMk id="2" creationId="{03900A7A-8FFB-95ED-CF35-17EAB029BF72}"/>
          </ac:spMkLst>
        </pc:spChg>
        <pc:spChg chg="del mod">
          <ac:chgData name="Ishihara, Keisuke" userId="a9b9c820-5528-48b9-b7c7-a6ab70df1cbd" providerId="ADAL" clId="{CDA48913-D748-6D42-8607-370CBEF7D162}" dt="2024-06-12T18:50:03.864" v="616" actId="478"/>
          <ac:spMkLst>
            <pc:docMk/>
            <pc:sldMk cId="1473104448" sldId="262"/>
            <ac:spMk id="3" creationId="{B81BB602-70A2-F48F-4437-02105D678171}"/>
          </ac:spMkLst>
        </pc:spChg>
        <pc:spChg chg="add del mod">
          <ac:chgData name="Ishihara, Keisuke" userId="a9b9c820-5528-48b9-b7c7-a6ab70df1cbd" providerId="ADAL" clId="{CDA48913-D748-6D42-8607-370CBEF7D162}" dt="2024-06-12T18:50:05.725" v="617" actId="478"/>
          <ac:spMkLst>
            <pc:docMk/>
            <pc:sldMk cId="1473104448" sldId="262"/>
            <ac:spMk id="5" creationId="{D97D6405-6C19-5C67-E193-63F99D8F5C6E}"/>
          </ac:spMkLst>
        </pc:spChg>
        <pc:spChg chg="add del">
          <ac:chgData name="Ishihara, Keisuke" userId="a9b9c820-5528-48b9-b7c7-a6ab70df1cbd" providerId="ADAL" clId="{CDA48913-D748-6D42-8607-370CBEF7D162}" dt="2024-06-12T18:50:12.388" v="622" actId="478"/>
          <ac:spMkLst>
            <pc:docMk/>
            <pc:sldMk cId="1473104448" sldId="262"/>
            <ac:spMk id="7" creationId="{08620CCE-CF42-83F5-4E99-68553F023EAC}"/>
          </ac:spMkLst>
        </pc:spChg>
        <pc:spChg chg="add mod">
          <ac:chgData name="Ishihara, Keisuke" userId="a9b9c820-5528-48b9-b7c7-a6ab70df1cbd" providerId="ADAL" clId="{CDA48913-D748-6D42-8607-370CBEF7D162}" dt="2024-06-12T18:52:59.662" v="643" actId="1076"/>
          <ac:spMkLst>
            <pc:docMk/>
            <pc:sldMk cId="1473104448" sldId="262"/>
            <ac:spMk id="9" creationId="{A87ABBB3-2EAB-6A80-C6D2-0D9FD64E8052}"/>
          </ac:spMkLst>
        </pc:spChg>
        <pc:spChg chg="add mod">
          <ac:chgData name="Ishihara, Keisuke" userId="a9b9c820-5528-48b9-b7c7-a6ab70df1cbd" providerId="ADAL" clId="{CDA48913-D748-6D42-8607-370CBEF7D162}" dt="2024-06-13T01:44:18.749" v="1010" actId="20577"/>
          <ac:spMkLst>
            <pc:docMk/>
            <pc:sldMk cId="1473104448" sldId="262"/>
            <ac:spMk id="10" creationId="{1B46672E-46D1-3433-2894-DEDAFFFD65B7}"/>
          </ac:spMkLst>
        </pc:spChg>
        <pc:spChg chg="add mod">
          <ac:chgData name="Ishihara, Keisuke" userId="a9b9c820-5528-48b9-b7c7-a6ab70df1cbd" providerId="ADAL" clId="{CDA48913-D748-6D42-8607-370CBEF7D162}" dt="2024-06-12T18:54:33.925" v="690" actId="14100"/>
          <ac:spMkLst>
            <pc:docMk/>
            <pc:sldMk cId="1473104448" sldId="262"/>
            <ac:spMk id="11" creationId="{413A654A-5DEE-054D-F0C4-BA63F9C81E77}"/>
          </ac:spMkLst>
        </pc:spChg>
        <pc:spChg chg="add mod">
          <ac:chgData name="Ishihara, Keisuke" userId="a9b9c820-5528-48b9-b7c7-a6ab70df1cbd" providerId="ADAL" clId="{CDA48913-D748-6D42-8607-370CBEF7D162}" dt="2024-06-12T18:55:41.266" v="869" actId="1076"/>
          <ac:spMkLst>
            <pc:docMk/>
            <pc:sldMk cId="1473104448" sldId="262"/>
            <ac:spMk id="12" creationId="{5E27FE1B-51B9-26EB-FF8F-358C97F6202A}"/>
          </ac:spMkLst>
        </pc:spChg>
        <pc:picChg chg="add mod">
          <ac:chgData name="Ishihara, Keisuke" userId="a9b9c820-5528-48b9-b7c7-a6ab70df1cbd" providerId="ADAL" clId="{CDA48913-D748-6D42-8607-370CBEF7D162}" dt="2024-06-12T18:53:03.160" v="645" actId="1076"/>
          <ac:picMkLst>
            <pc:docMk/>
            <pc:sldMk cId="1473104448" sldId="262"/>
            <ac:picMk id="2050" creationId="{EA0CF2C0-6A4B-D14A-59E8-4D465698B0B6}"/>
          </ac:picMkLst>
        </pc:picChg>
      </pc:sldChg>
    </pc:docChg>
  </pc:docChgLst>
  <pc:docChgLst>
    <pc:chgData name="Ishihara, Keisuke" userId="a9b9c820-5528-48b9-b7c7-a6ab70df1cbd" providerId="ADAL" clId="{C464EEEC-2DD7-9741-A07C-E7FC2F87985C}"/>
    <pc:docChg chg="undo custSel addSld delSld modSld">
      <pc:chgData name="Ishihara, Keisuke" userId="a9b9c820-5528-48b9-b7c7-a6ab70df1cbd" providerId="ADAL" clId="{C464EEEC-2DD7-9741-A07C-E7FC2F87985C}" dt="2024-06-24T19:53:27.477" v="2431" actId="6549"/>
      <pc:docMkLst>
        <pc:docMk/>
      </pc:docMkLst>
      <pc:sldChg chg="modSp mod">
        <pc:chgData name="Ishihara, Keisuke" userId="a9b9c820-5528-48b9-b7c7-a6ab70df1cbd" providerId="ADAL" clId="{C464EEEC-2DD7-9741-A07C-E7FC2F87985C}" dt="2024-06-24T17:46:24.003" v="70" actId="27636"/>
        <pc:sldMkLst>
          <pc:docMk/>
          <pc:sldMk cId="109857222" sldId="256"/>
        </pc:sldMkLst>
        <pc:spChg chg="mod">
          <ac:chgData name="Ishihara, Keisuke" userId="a9b9c820-5528-48b9-b7c7-a6ab70df1cbd" providerId="ADAL" clId="{C464EEEC-2DD7-9741-A07C-E7FC2F87985C}" dt="2024-06-24T17:46:20.379" v="68" actId="2763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Ishihara, Keisuke" userId="a9b9c820-5528-48b9-b7c7-a6ab70df1cbd" providerId="ADAL" clId="{C464EEEC-2DD7-9741-A07C-E7FC2F87985C}" dt="2024-06-24T17:46:24.003" v="70" actId="27636"/>
          <ac:spMkLst>
            <pc:docMk/>
            <pc:sldMk cId="109857222" sldId="256"/>
            <ac:spMk id="3" creationId="{00000000-0000-0000-0000-000000000000}"/>
          </ac:spMkLst>
        </pc:spChg>
      </pc:sldChg>
      <pc:sldChg chg="new del">
        <pc:chgData name="Ishihara, Keisuke" userId="a9b9c820-5528-48b9-b7c7-a6ab70df1cbd" providerId="ADAL" clId="{C464EEEC-2DD7-9741-A07C-E7FC2F87985C}" dt="2024-06-24T17:46:33.972" v="73" actId="680"/>
        <pc:sldMkLst>
          <pc:docMk/>
          <pc:sldMk cId="641231442" sldId="257"/>
        </pc:sldMkLst>
      </pc:sldChg>
      <pc:sldChg chg="addSp delSp modSp add del mod setBg delAnim modAnim">
        <pc:chgData name="Ishihara, Keisuke" userId="a9b9c820-5528-48b9-b7c7-a6ab70df1cbd" providerId="ADAL" clId="{C464EEEC-2DD7-9741-A07C-E7FC2F87985C}" dt="2024-06-24T19:52:27.157" v="2421" actId="6549"/>
        <pc:sldMkLst>
          <pc:docMk/>
          <pc:sldMk cId="2284061945" sldId="257"/>
        </pc:sldMkLst>
        <pc:spChg chg="mod">
          <ac:chgData name="Ishihara, Keisuke" userId="a9b9c820-5528-48b9-b7c7-a6ab70df1cbd" providerId="ADAL" clId="{C464EEEC-2DD7-9741-A07C-E7FC2F87985C}" dt="2024-06-24T19:52:27.157" v="2421" actId="6549"/>
          <ac:spMkLst>
            <pc:docMk/>
            <pc:sldMk cId="2284061945" sldId="257"/>
            <ac:spMk id="2" creationId="{1286E69A-762F-70D2-E627-A5B61FEF0024}"/>
          </ac:spMkLst>
        </pc:spChg>
        <pc:spChg chg="del mod">
          <ac:chgData name="Ishihara, Keisuke" userId="a9b9c820-5528-48b9-b7c7-a6ab70df1cbd" providerId="ADAL" clId="{C464EEEC-2DD7-9741-A07C-E7FC2F87985C}" dt="2024-06-24T17:47:40.205" v="130" actId="478"/>
          <ac:spMkLst>
            <pc:docMk/>
            <pc:sldMk cId="2284061945" sldId="257"/>
            <ac:spMk id="3" creationId="{02401BAB-9E6E-9E3A-2E33-F03DF7DD928C}"/>
          </ac:spMkLst>
        </pc:spChg>
        <pc:spChg chg="del">
          <ac:chgData name="Ishihara, Keisuke" userId="a9b9c820-5528-48b9-b7c7-a6ab70df1cbd" providerId="ADAL" clId="{C464EEEC-2DD7-9741-A07C-E7FC2F87985C}" dt="2024-06-24T17:47:00.920" v="124" actId="478"/>
          <ac:spMkLst>
            <pc:docMk/>
            <pc:sldMk cId="2284061945" sldId="257"/>
            <ac:spMk id="4" creationId="{70D9CB0F-BEF1-192F-9232-F54B8F7476A7}"/>
          </ac:spMkLst>
        </pc:spChg>
        <pc:spChg chg="add mod">
          <ac:chgData name="Ishihara, Keisuke" userId="a9b9c820-5528-48b9-b7c7-a6ab70df1cbd" providerId="ADAL" clId="{C464EEEC-2DD7-9741-A07C-E7FC2F87985C}" dt="2024-06-24T19:04:14.534" v="806" actId="1076"/>
          <ac:spMkLst>
            <pc:docMk/>
            <pc:sldMk cId="2284061945" sldId="257"/>
            <ac:spMk id="12" creationId="{4D465B4C-C0AF-A0DB-9C10-EEB218A4B549}"/>
          </ac:spMkLst>
        </pc:spChg>
        <pc:spChg chg="add mod">
          <ac:chgData name="Ishihara, Keisuke" userId="a9b9c820-5528-48b9-b7c7-a6ab70df1cbd" providerId="ADAL" clId="{C464EEEC-2DD7-9741-A07C-E7FC2F87985C}" dt="2024-06-24T19:03:56.993" v="799" actId="26606"/>
          <ac:spMkLst>
            <pc:docMk/>
            <pc:sldMk cId="2284061945" sldId="257"/>
            <ac:spMk id="25" creationId="{9E3A5B0A-5EF5-8558-5288-AB084F476ABA}"/>
          </ac:spMkLst>
        </pc:spChg>
        <pc:spChg chg="add del mod">
          <ac:chgData name="Ishihara, Keisuke" userId="a9b9c820-5528-48b9-b7c7-a6ab70df1cbd" providerId="ADAL" clId="{C464EEEC-2DD7-9741-A07C-E7FC2F87985C}" dt="2024-06-24T18:38:46.092" v="585" actId="478"/>
          <ac:spMkLst>
            <pc:docMk/>
            <pc:sldMk cId="2284061945" sldId="257"/>
            <ac:spMk id="26" creationId="{0D1B11F0-5100-F8E2-1014-0C5A29FA0BAD}"/>
          </ac:spMkLst>
        </pc:spChg>
        <pc:spChg chg="add del mod">
          <ac:chgData name="Ishihara, Keisuke" userId="a9b9c820-5528-48b9-b7c7-a6ab70df1cbd" providerId="ADAL" clId="{C464EEEC-2DD7-9741-A07C-E7FC2F87985C}" dt="2024-06-24T18:37:41.736" v="567" actId="478"/>
          <ac:spMkLst>
            <pc:docMk/>
            <pc:sldMk cId="2284061945" sldId="257"/>
            <ac:spMk id="28" creationId="{A1ED5EE7-CE56-3A18-3EA4-DEE05840C2C9}"/>
          </ac:spMkLst>
        </pc:spChg>
        <pc:spChg chg="add mod">
          <ac:chgData name="Ishihara, Keisuke" userId="a9b9c820-5528-48b9-b7c7-a6ab70df1cbd" providerId="ADAL" clId="{C464EEEC-2DD7-9741-A07C-E7FC2F87985C}" dt="2024-06-24T19:03:56.993" v="799" actId="26606"/>
          <ac:spMkLst>
            <pc:docMk/>
            <pc:sldMk cId="2284061945" sldId="257"/>
            <ac:spMk id="29" creationId="{9C66D2EB-5AF3-1AAD-4C34-7BBC1B4C3402}"/>
          </ac:spMkLst>
        </pc:spChg>
        <pc:spChg chg="add mod">
          <ac:chgData name="Ishihara, Keisuke" userId="a9b9c820-5528-48b9-b7c7-a6ab70df1cbd" providerId="ADAL" clId="{C464EEEC-2DD7-9741-A07C-E7FC2F87985C}" dt="2024-06-24T19:03:56.993" v="799" actId="26606"/>
          <ac:spMkLst>
            <pc:docMk/>
            <pc:sldMk cId="2284061945" sldId="257"/>
            <ac:spMk id="30" creationId="{0CD73245-9DF9-D7FC-8BEA-6C1B497B7E7C}"/>
          </ac:spMkLst>
        </pc:spChg>
        <pc:spChg chg="add mod">
          <ac:chgData name="Ishihara, Keisuke" userId="a9b9c820-5528-48b9-b7c7-a6ab70df1cbd" providerId="ADAL" clId="{C464EEEC-2DD7-9741-A07C-E7FC2F87985C}" dt="2024-06-24T19:03:56.993" v="799" actId="26606"/>
          <ac:spMkLst>
            <pc:docMk/>
            <pc:sldMk cId="2284061945" sldId="257"/>
            <ac:spMk id="31" creationId="{0A975E52-DE5F-9442-F449-C143B7976E49}"/>
          </ac:spMkLst>
        </pc:spChg>
        <pc:spChg chg="add mod">
          <ac:chgData name="Ishihara, Keisuke" userId="a9b9c820-5528-48b9-b7c7-a6ab70df1cbd" providerId="ADAL" clId="{C464EEEC-2DD7-9741-A07C-E7FC2F87985C}" dt="2024-06-24T19:03:56.993" v="799" actId="26606"/>
          <ac:spMkLst>
            <pc:docMk/>
            <pc:sldMk cId="2284061945" sldId="257"/>
            <ac:spMk id="32" creationId="{04CEF06A-54E0-DE4E-F2AD-93204BA03786}"/>
          </ac:spMkLst>
        </pc:spChg>
        <pc:spChg chg="add mod">
          <ac:chgData name="Ishihara, Keisuke" userId="a9b9c820-5528-48b9-b7c7-a6ab70df1cbd" providerId="ADAL" clId="{C464EEEC-2DD7-9741-A07C-E7FC2F87985C}" dt="2024-06-24T19:03:56.993" v="799" actId="26606"/>
          <ac:spMkLst>
            <pc:docMk/>
            <pc:sldMk cId="2284061945" sldId="257"/>
            <ac:spMk id="33" creationId="{AEBBCA57-D0F6-31C8-5AD1-83F737C108CD}"/>
          </ac:spMkLst>
        </pc:spChg>
        <pc:spChg chg="add del mod">
          <ac:chgData name="Ishihara, Keisuke" userId="a9b9c820-5528-48b9-b7c7-a6ab70df1cbd" providerId="ADAL" clId="{C464EEEC-2DD7-9741-A07C-E7FC2F87985C}" dt="2024-06-24T19:03:19.902" v="779" actId="478"/>
          <ac:spMkLst>
            <pc:docMk/>
            <pc:sldMk cId="2284061945" sldId="257"/>
            <ac:spMk id="34" creationId="{C9955E58-ABB2-52A5-1FDC-DCFACD47A35F}"/>
          </ac:spMkLst>
        </pc:spChg>
        <pc:spChg chg="add mod">
          <ac:chgData name="Ishihara, Keisuke" userId="a9b9c820-5528-48b9-b7c7-a6ab70df1cbd" providerId="ADAL" clId="{C464EEEC-2DD7-9741-A07C-E7FC2F87985C}" dt="2024-06-24T19:03:55.980" v="797" actId="1076"/>
          <ac:spMkLst>
            <pc:docMk/>
            <pc:sldMk cId="2284061945" sldId="257"/>
            <ac:spMk id="35" creationId="{E14CBBD7-3F8D-9500-83E5-2721A2B1E928}"/>
          </ac:spMkLst>
        </pc:spChg>
        <pc:spChg chg="add mod">
          <ac:chgData name="Ishihara, Keisuke" userId="a9b9c820-5528-48b9-b7c7-a6ab70df1cbd" providerId="ADAL" clId="{C464EEEC-2DD7-9741-A07C-E7FC2F87985C}" dt="2024-06-24T19:03:54.090" v="796" actId="767"/>
          <ac:spMkLst>
            <pc:docMk/>
            <pc:sldMk cId="2284061945" sldId="257"/>
            <ac:spMk id="36" creationId="{6D9D08FA-4503-33F3-92A9-D05F28CD8753}"/>
          </ac:spMkLst>
        </pc:spChg>
        <pc:spChg chg="add mod">
          <ac:chgData name="Ishihara, Keisuke" userId="a9b9c820-5528-48b9-b7c7-a6ab70df1cbd" providerId="ADAL" clId="{C464EEEC-2DD7-9741-A07C-E7FC2F87985C}" dt="2024-06-24T19:04:28.473" v="816" actId="1076"/>
          <ac:spMkLst>
            <pc:docMk/>
            <pc:sldMk cId="2284061945" sldId="257"/>
            <ac:spMk id="37" creationId="{47DD4D7F-3726-4599-9FBC-0F567A3C2996}"/>
          </ac:spMkLst>
        </pc:spChg>
        <pc:spChg chg="add del">
          <ac:chgData name="Ishihara, Keisuke" userId="a9b9c820-5528-48b9-b7c7-a6ab70df1cbd" providerId="ADAL" clId="{C464EEEC-2DD7-9741-A07C-E7FC2F87985C}" dt="2024-06-24T19:03:56.993" v="799" actId="26606"/>
          <ac:spMkLst>
            <pc:docMk/>
            <pc:sldMk cId="2284061945" sldId="257"/>
            <ac:spMk id="38" creationId="{BACC6370-2D7E-4714-9D71-7542949D7D5D}"/>
          </ac:spMkLst>
        </pc:spChg>
        <pc:spChg chg="add mod">
          <ac:chgData name="Ishihara, Keisuke" userId="a9b9c820-5528-48b9-b7c7-a6ab70df1cbd" providerId="ADAL" clId="{C464EEEC-2DD7-9741-A07C-E7FC2F87985C}" dt="2024-06-24T19:04:39.812" v="818" actId="1076"/>
          <ac:spMkLst>
            <pc:docMk/>
            <pc:sldMk cId="2284061945" sldId="257"/>
            <ac:spMk id="39" creationId="{FE7ED3A9-A4F5-7FA2-B1D3-E0F043F8ABBD}"/>
          </ac:spMkLst>
        </pc:spChg>
        <pc:spChg chg="add del">
          <ac:chgData name="Ishihara, Keisuke" userId="a9b9c820-5528-48b9-b7c7-a6ab70df1cbd" providerId="ADAL" clId="{C464EEEC-2DD7-9741-A07C-E7FC2F87985C}" dt="2024-06-24T19:03:56.993" v="799" actId="26606"/>
          <ac:spMkLst>
            <pc:docMk/>
            <pc:sldMk cId="2284061945" sldId="257"/>
            <ac:spMk id="40" creationId="{F68B3F68-107C-434F-AA38-110D5EA91B85}"/>
          </ac:spMkLst>
        </pc:spChg>
        <pc:spChg chg="add del">
          <ac:chgData name="Ishihara, Keisuke" userId="a9b9c820-5528-48b9-b7c7-a6ab70df1cbd" providerId="ADAL" clId="{C464EEEC-2DD7-9741-A07C-E7FC2F87985C}" dt="2024-06-24T19:03:56.993" v="799" actId="26606"/>
          <ac:spMkLst>
            <pc:docMk/>
            <pc:sldMk cId="2284061945" sldId="257"/>
            <ac:spMk id="42" creationId="{AAD0DBB9-1A4B-4391-81D4-CB19F9AB918A}"/>
          </ac:spMkLst>
        </pc:spChg>
        <pc:spChg chg="add del">
          <ac:chgData name="Ishihara, Keisuke" userId="a9b9c820-5528-48b9-b7c7-a6ab70df1cbd" providerId="ADAL" clId="{C464EEEC-2DD7-9741-A07C-E7FC2F87985C}" dt="2024-06-24T19:03:56.993" v="799" actId="26606"/>
          <ac:spMkLst>
            <pc:docMk/>
            <pc:sldMk cId="2284061945" sldId="257"/>
            <ac:spMk id="44" creationId="{063BBA22-50EA-4C4D-BE05-F1CE4E63AA56}"/>
          </ac:spMkLst>
        </pc:spChg>
        <pc:picChg chg="add mod">
          <ac:chgData name="Ishihara, Keisuke" userId="a9b9c820-5528-48b9-b7c7-a6ab70df1cbd" providerId="ADAL" clId="{C464EEEC-2DD7-9741-A07C-E7FC2F87985C}" dt="2024-06-24T18:17:19.178" v="246"/>
          <ac:picMkLst>
            <pc:docMk/>
            <pc:sldMk cId="2284061945" sldId="257"/>
            <ac:picMk id="6" creationId="{7BA95804-C9E9-EA76-34AA-FA2A72049D16}"/>
          </ac:picMkLst>
        </pc:picChg>
        <pc:picChg chg="add del mod">
          <ac:chgData name="Ishihara, Keisuke" userId="a9b9c820-5528-48b9-b7c7-a6ab70df1cbd" providerId="ADAL" clId="{C464EEEC-2DD7-9741-A07C-E7FC2F87985C}" dt="2024-06-24T18:20:27.326" v="269" actId="21"/>
          <ac:picMkLst>
            <pc:docMk/>
            <pc:sldMk cId="2284061945" sldId="257"/>
            <ac:picMk id="8" creationId="{FD22503E-BDB2-8E92-0893-67B50B10F29F}"/>
          </ac:picMkLst>
        </pc:picChg>
        <pc:picChg chg="add mod">
          <ac:chgData name="Ishihara, Keisuke" userId="a9b9c820-5528-48b9-b7c7-a6ab70df1cbd" providerId="ADAL" clId="{C464EEEC-2DD7-9741-A07C-E7FC2F87985C}" dt="2024-06-24T19:03:56.993" v="799" actId="26606"/>
          <ac:picMkLst>
            <pc:docMk/>
            <pc:sldMk cId="2284061945" sldId="257"/>
            <ac:picMk id="10" creationId="{A8876F4B-C36D-5983-B8EF-3ACA3DA11E49}"/>
          </ac:picMkLst>
        </pc:picChg>
        <pc:picChg chg="add del mod">
          <ac:chgData name="Ishihara, Keisuke" userId="a9b9c820-5528-48b9-b7c7-a6ab70df1cbd" providerId="ADAL" clId="{C464EEEC-2DD7-9741-A07C-E7FC2F87985C}" dt="2024-06-24T18:20:45.211" v="278" actId="478"/>
          <ac:picMkLst>
            <pc:docMk/>
            <pc:sldMk cId="2284061945" sldId="257"/>
            <ac:picMk id="11" creationId="{11E45425-C586-6EF3-6D36-D321E4B276C2}"/>
          </ac:picMkLst>
        </pc:picChg>
        <pc:picChg chg="add del mod modCrop">
          <ac:chgData name="Ishihara, Keisuke" userId="a9b9c820-5528-48b9-b7c7-a6ab70df1cbd" providerId="ADAL" clId="{C464EEEC-2DD7-9741-A07C-E7FC2F87985C}" dt="2024-06-24T18:27:44.563" v="482" actId="478"/>
          <ac:picMkLst>
            <pc:docMk/>
            <pc:sldMk cId="2284061945" sldId="257"/>
            <ac:picMk id="13" creationId="{03994284-C27E-8832-0B64-A9FE06B9763F}"/>
          </ac:picMkLst>
        </pc:picChg>
        <pc:picChg chg="add mod">
          <ac:chgData name="Ishihara, Keisuke" userId="a9b9c820-5528-48b9-b7c7-a6ab70df1cbd" providerId="ADAL" clId="{C464EEEC-2DD7-9741-A07C-E7FC2F87985C}" dt="2024-06-24T19:03:56.993" v="799" actId="26606"/>
          <ac:picMkLst>
            <pc:docMk/>
            <pc:sldMk cId="2284061945" sldId="257"/>
            <ac:picMk id="14" creationId="{49B81BA3-5844-ED36-BA12-C554CC1C5067}"/>
          </ac:picMkLst>
        </pc:picChg>
        <pc:picChg chg="add del mod">
          <ac:chgData name="Ishihara, Keisuke" userId="a9b9c820-5528-48b9-b7c7-a6ab70df1cbd" providerId="ADAL" clId="{C464EEEC-2DD7-9741-A07C-E7FC2F87985C}" dt="2024-06-24T18:24:34.288" v="437" actId="478"/>
          <ac:picMkLst>
            <pc:docMk/>
            <pc:sldMk cId="2284061945" sldId="257"/>
            <ac:picMk id="16" creationId="{86D03530-611F-6B4E-A838-3F0A259F7CED}"/>
          </ac:picMkLst>
        </pc:picChg>
        <pc:picChg chg="add del mod">
          <ac:chgData name="Ishihara, Keisuke" userId="a9b9c820-5528-48b9-b7c7-a6ab70df1cbd" providerId="ADAL" clId="{C464EEEC-2DD7-9741-A07C-E7FC2F87985C}" dt="2024-06-24T18:26:18.756" v="465" actId="478"/>
          <ac:picMkLst>
            <pc:docMk/>
            <pc:sldMk cId="2284061945" sldId="257"/>
            <ac:picMk id="18" creationId="{F12DE34C-11C3-F426-02C1-18227BFC8B1C}"/>
          </ac:picMkLst>
        </pc:picChg>
        <pc:picChg chg="add del mod modCrop">
          <ac:chgData name="Ishihara, Keisuke" userId="a9b9c820-5528-48b9-b7c7-a6ab70df1cbd" providerId="ADAL" clId="{C464EEEC-2DD7-9741-A07C-E7FC2F87985C}" dt="2024-06-24T18:26:16.460" v="463" actId="478"/>
          <ac:picMkLst>
            <pc:docMk/>
            <pc:sldMk cId="2284061945" sldId="257"/>
            <ac:picMk id="19" creationId="{0464ACC2-64A9-B91E-C7FA-6ADE170AD7B4}"/>
          </ac:picMkLst>
        </pc:picChg>
        <pc:picChg chg="add del mod">
          <ac:chgData name="Ishihara, Keisuke" userId="a9b9c820-5528-48b9-b7c7-a6ab70df1cbd" providerId="ADAL" clId="{C464EEEC-2DD7-9741-A07C-E7FC2F87985C}" dt="2024-06-24T18:26:18.262" v="464" actId="478"/>
          <ac:picMkLst>
            <pc:docMk/>
            <pc:sldMk cId="2284061945" sldId="257"/>
            <ac:picMk id="20" creationId="{6C62B259-719C-4015-1B39-9646F7995F28}"/>
          </ac:picMkLst>
        </pc:picChg>
        <pc:picChg chg="add del mod modCrop">
          <ac:chgData name="Ishihara, Keisuke" userId="a9b9c820-5528-48b9-b7c7-a6ab70df1cbd" providerId="ADAL" clId="{C464EEEC-2DD7-9741-A07C-E7FC2F87985C}" dt="2024-06-24T18:27:00.967" v="473" actId="478"/>
          <ac:picMkLst>
            <pc:docMk/>
            <pc:sldMk cId="2284061945" sldId="257"/>
            <ac:picMk id="21" creationId="{03112E94-9B3B-CDC7-2838-AE9E00C4B12F}"/>
          </ac:picMkLst>
        </pc:picChg>
        <pc:picChg chg="add del mod modCrop">
          <ac:chgData name="Ishihara, Keisuke" userId="a9b9c820-5528-48b9-b7c7-a6ab70df1cbd" providerId="ADAL" clId="{C464EEEC-2DD7-9741-A07C-E7FC2F87985C}" dt="2024-06-24T18:27:41.805" v="481" actId="478"/>
          <ac:picMkLst>
            <pc:docMk/>
            <pc:sldMk cId="2284061945" sldId="257"/>
            <ac:picMk id="22" creationId="{C01F565F-359E-FD20-87F6-4E7A7C98918F}"/>
          </ac:picMkLst>
        </pc:picChg>
        <pc:picChg chg="add mod">
          <ac:chgData name="Ishihara, Keisuke" userId="a9b9c820-5528-48b9-b7c7-a6ab70df1cbd" providerId="ADAL" clId="{C464EEEC-2DD7-9741-A07C-E7FC2F87985C}" dt="2024-06-24T19:03:56.993" v="799" actId="26606"/>
          <ac:picMkLst>
            <pc:docMk/>
            <pc:sldMk cId="2284061945" sldId="257"/>
            <ac:picMk id="23" creationId="{BD0B7008-3300-A1B0-954E-B9B8C9CBC359}"/>
          </ac:picMkLst>
        </pc:picChg>
        <pc:picChg chg="add mod modCrop">
          <ac:chgData name="Ishihara, Keisuke" userId="a9b9c820-5528-48b9-b7c7-a6ab70df1cbd" providerId="ADAL" clId="{C464EEEC-2DD7-9741-A07C-E7FC2F87985C}" dt="2024-06-24T19:03:56.993" v="799" actId="26606"/>
          <ac:picMkLst>
            <pc:docMk/>
            <pc:sldMk cId="2284061945" sldId="257"/>
            <ac:picMk id="24" creationId="{4EA842CA-B6D8-A820-0A1A-8EB7D76864A9}"/>
          </ac:picMkLst>
        </pc:picChg>
        <pc:picChg chg="add del">
          <ac:chgData name="Ishihara, Keisuke" userId="a9b9c820-5528-48b9-b7c7-a6ab70df1cbd" providerId="ADAL" clId="{C464EEEC-2DD7-9741-A07C-E7FC2F87985C}" dt="2024-06-24T18:35:10.199" v="532" actId="478"/>
          <ac:picMkLst>
            <pc:docMk/>
            <pc:sldMk cId="2284061945" sldId="257"/>
            <ac:picMk id="27" creationId="{354BE01E-37F1-BECD-5632-FC483954E798}"/>
          </ac:picMkLst>
        </pc:picChg>
        <pc:picChg chg="del">
          <ac:chgData name="Ishihara, Keisuke" userId="a9b9c820-5528-48b9-b7c7-a6ab70df1cbd" providerId="ADAL" clId="{C464EEEC-2DD7-9741-A07C-E7FC2F87985C}" dt="2024-06-24T17:46:57.947" v="123" actId="478"/>
          <ac:picMkLst>
            <pc:docMk/>
            <pc:sldMk cId="2284061945" sldId="257"/>
            <ac:picMk id="1028" creationId="{EA3D33DA-92A7-6259-28B4-459363650BCE}"/>
          </ac:picMkLst>
        </pc:picChg>
      </pc:sldChg>
      <pc:sldChg chg="add del">
        <pc:chgData name="Ishihara, Keisuke" userId="a9b9c820-5528-48b9-b7c7-a6ab70df1cbd" providerId="ADAL" clId="{C464EEEC-2DD7-9741-A07C-E7FC2F87985C}" dt="2024-06-24T17:47:05.772" v="125" actId="2696"/>
        <pc:sldMkLst>
          <pc:docMk/>
          <pc:sldMk cId="1672665746" sldId="258"/>
        </pc:sldMkLst>
      </pc:sldChg>
      <pc:sldChg chg="addSp delSp modSp new mod modAnim">
        <pc:chgData name="Ishihara, Keisuke" userId="a9b9c820-5528-48b9-b7c7-a6ab70df1cbd" providerId="ADAL" clId="{C464EEEC-2DD7-9741-A07C-E7FC2F87985C}" dt="2024-06-24T19:53:27.477" v="2431" actId="6549"/>
        <pc:sldMkLst>
          <pc:docMk/>
          <pc:sldMk cId="1923654809" sldId="258"/>
        </pc:sldMkLst>
        <pc:spChg chg="mod">
          <ac:chgData name="Ishihara, Keisuke" userId="a9b9c820-5528-48b9-b7c7-a6ab70df1cbd" providerId="ADAL" clId="{C464EEEC-2DD7-9741-A07C-E7FC2F87985C}" dt="2024-06-24T19:27:03.308" v="1287" actId="6549"/>
          <ac:spMkLst>
            <pc:docMk/>
            <pc:sldMk cId="1923654809" sldId="258"/>
            <ac:spMk id="2" creationId="{603B83E0-E77A-8C10-72D6-239EE46CC35B}"/>
          </ac:spMkLst>
        </pc:spChg>
        <pc:spChg chg="del mod">
          <ac:chgData name="Ishihara, Keisuke" userId="a9b9c820-5528-48b9-b7c7-a6ab70df1cbd" providerId="ADAL" clId="{C464EEEC-2DD7-9741-A07C-E7FC2F87985C}" dt="2024-06-24T17:47:31.246" v="128" actId="478"/>
          <ac:spMkLst>
            <pc:docMk/>
            <pc:sldMk cId="1923654809" sldId="258"/>
            <ac:spMk id="3" creationId="{5F33229E-921A-C7EC-AD64-2133AA333DEA}"/>
          </ac:spMkLst>
        </pc:spChg>
        <pc:spChg chg="add del mod">
          <ac:chgData name="Ishihara, Keisuke" userId="a9b9c820-5528-48b9-b7c7-a6ab70df1cbd" providerId="ADAL" clId="{C464EEEC-2DD7-9741-A07C-E7FC2F87985C}" dt="2024-06-24T19:21:31.029" v="1031" actId="478"/>
          <ac:spMkLst>
            <pc:docMk/>
            <pc:sldMk cId="1923654809" sldId="258"/>
            <ac:spMk id="5" creationId="{975995F1-8B3B-0958-D5B8-F509CEF15E64}"/>
          </ac:spMkLst>
        </pc:spChg>
        <pc:spChg chg="add del mod">
          <ac:chgData name="Ishihara, Keisuke" userId="a9b9c820-5528-48b9-b7c7-a6ab70df1cbd" providerId="ADAL" clId="{C464EEEC-2DD7-9741-A07C-E7FC2F87985C}" dt="2024-06-24T19:21:33.109" v="1032" actId="478"/>
          <ac:spMkLst>
            <pc:docMk/>
            <pc:sldMk cId="1923654809" sldId="258"/>
            <ac:spMk id="7" creationId="{3332AA31-BAEC-235F-14C0-98D0C661AEF1}"/>
          </ac:spMkLst>
        </pc:spChg>
        <pc:spChg chg="add mod">
          <ac:chgData name="Ishihara, Keisuke" userId="a9b9c820-5528-48b9-b7c7-a6ab70df1cbd" providerId="ADAL" clId="{C464EEEC-2DD7-9741-A07C-E7FC2F87985C}" dt="2024-06-24T19:42:40.164" v="2374" actId="1076"/>
          <ac:spMkLst>
            <pc:docMk/>
            <pc:sldMk cId="1923654809" sldId="258"/>
            <ac:spMk id="8" creationId="{4EC83776-56FD-3617-724B-3DD246A25A6D}"/>
          </ac:spMkLst>
        </pc:spChg>
        <pc:spChg chg="add mod">
          <ac:chgData name="Ishihara, Keisuke" userId="a9b9c820-5528-48b9-b7c7-a6ab70df1cbd" providerId="ADAL" clId="{C464EEEC-2DD7-9741-A07C-E7FC2F87985C}" dt="2024-06-24T19:42:31.686" v="2373" actId="20577"/>
          <ac:spMkLst>
            <pc:docMk/>
            <pc:sldMk cId="1923654809" sldId="258"/>
            <ac:spMk id="10" creationId="{38D710DA-6529-3129-9C97-BCF09E49AABB}"/>
          </ac:spMkLst>
        </pc:spChg>
        <pc:spChg chg="add mod">
          <ac:chgData name="Ishihara, Keisuke" userId="a9b9c820-5528-48b9-b7c7-a6ab70df1cbd" providerId="ADAL" clId="{C464EEEC-2DD7-9741-A07C-E7FC2F87985C}" dt="2024-06-24T19:53:27.477" v="2431" actId="6549"/>
          <ac:spMkLst>
            <pc:docMk/>
            <pc:sldMk cId="1923654809" sldId="258"/>
            <ac:spMk id="11" creationId="{0D32586D-F021-695B-1EC3-DF318AFDEF8E}"/>
          </ac:spMkLst>
        </pc:spChg>
        <pc:picChg chg="add del mod">
          <ac:chgData name="Ishihara, Keisuke" userId="a9b9c820-5528-48b9-b7c7-a6ab70df1cbd" providerId="ADAL" clId="{C464EEEC-2DD7-9741-A07C-E7FC2F87985C}" dt="2024-06-24T19:24:13.965" v="1073" actId="478"/>
          <ac:picMkLst>
            <pc:docMk/>
            <pc:sldMk cId="1923654809" sldId="258"/>
            <ac:picMk id="9" creationId="{339ECAD6-A2E8-1872-752B-3F628432696D}"/>
          </ac:picMkLst>
        </pc:picChg>
        <pc:picChg chg="add mod">
          <ac:chgData name="Ishihara, Keisuke" userId="a9b9c820-5528-48b9-b7c7-a6ab70df1cbd" providerId="ADAL" clId="{C464EEEC-2DD7-9741-A07C-E7FC2F87985C}" dt="2024-06-24T19:41:41.503" v="2357" actId="1076"/>
          <ac:picMkLst>
            <pc:docMk/>
            <pc:sldMk cId="1923654809" sldId="258"/>
            <ac:picMk id="1026" creationId="{09734164-58A5-47A9-7208-B3B9DB41A56F}"/>
          </ac:picMkLst>
        </pc:picChg>
        <pc:picChg chg="add mod">
          <ac:chgData name="Ishihara, Keisuke" userId="a9b9c820-5528-48b9-b7c7-a6ab70df1cbd" providerId="ADAL" clId="{C464EEEC-2DD7-9741-A07C-E7FC2F87985C}" dt="2024-06-24T19:40:32.204" v="2253" actId="1076"/>
          <ac:picMkLst>
            <pc:docMk/>
            <pc:sldMk cId="1923654809" sldId="258"/>
            <ac:picMk id="1028" creationId="{31648DD4-AED9-1169-0C4D-985A2E88CEA3}"/>
          </ac:picMkLst>
        </pc:picChg>
        <pc:picChg chg="add mod">
          <ac:chgData name="Ishihara, Keisuke" userId="a9b9c820-5528-48b9-b7c7-a6ab70df1cbd" providerId="ADAL" clId="{C464EEEC-2DD7-9741-A07C-E7FC2F87985C}" dt="2024-06-24T19:38:24.545" v="2234" actId="1076"/>
          <ac:picMkLst>
            <pc:docMk/>
            <pc:sldMk cId="1923654809" sldId="258"/>
            <ac:picMk id="1030" creationId="{05927DA2-736A-C176-DBE7-7501406AFB98}"/>
          </ac:picMkLst>
        </pc:picChg>
        <pc:picChg chg="add mod">
          <ac:chgData name="Ishihara, Keisuke" userId="a9b9c820-5528-48b9-b7c7-a6ab70df1cbd" providerId="ADAL" clId="{C464EEEC-2DD7-9741-A07C-E7FC2F87985C}" dt="2024-06-24T19:40:25.289" v="2248" actId="1076"/>
          <ac:picMkLst>
            <pc:docMk/>
            <pc:sldMk cId="1923654809" sldId="258"/>
            <ac:picMk id="1032" creationId="{0570D2A0-E179-6B8B-0080-EFBE8C03FB57}"/>
          </ac:picMkLst>
        </pc:picChg>
        <pc:picChg chg="add mod">
          <ac:chgData name="Ishihara, Keisuke" userId="a9b9c820-5528-48b9-b7c7-a6ab70df1cbd" providerId="ADAL" clId="{C464EEEC-2DD7-9741-A07C-E7FC2F87985C}" dt="2024-06-24T19:40:27.920" v="2250" actId="1076"/>
          <ac:picMkLst>
            <pc:docMk/>
            <pc:sldMk cId="1923654809" sldId="258"/>
            <ac:picMk id="1034" creationId="{E3014230-723B-B265-BAEB-443EB2B1BA53}"/>
          </ac:picMkLst>
        </pc:picChg>
      </pc:sldChg>
      <pc:sldChg chg="addSp delSp modSp new mod">
        <pc:chgData name="Ishihara, Keisuke" userId="a9b9c820-5528-48b9-b7c7-a6ab70df1cbd" providerId="ADAL" clId="{C464EEEC-2DD7-9741-A07C-E7FC2F87985C}" dt="2024-06-24T19:51:10.596" v="2383" actId="6549"/>
        <pc:sldMkLst>
          <pc:docMk/>
          <pc:sldMk cId="129894725" sldId="259"/>
        </pc:sldMkLst>
        <pc:spChg chg="del">
          <ac:chgData name="Ishihara, Keisuke" userId="a9b9c820-5528-48b9-b7c7-a6ab70df1cbd" providerId="ADAL" clId="{C464EEEC-2DD7-9741-A07C-E7FC2F87985C}" dt="2024-06-24T18:20:30.773" v="270" actId="478"/>
          <ac:spMkLst>
            <pc:docMk/>
            <pc:sldMk cId="129894725" sldId="259"/>
            <ac:spMk id="2" creationId="{626B513E-418E-D129-3E9D-BED9B10E526C}"/>
          </ac:spMkLst>
        </pc:spChg>
        <pc:spChg chg="del">
          <ac:chgData name="Ishihara, Keisuke" userId="a9b9c820-5528-48b9-b7c7-a6ab70df1cbd" providerId="ADAL" clId="{C464EEEC-2DD7-9741-A07C-E7FC2F87985C}" dt="2024-06-24T18:20:30.773" v="270" actId="478"/>
          <ac:spMkLst>
            <pc:docMk/>
            <pc:sldMk cId="129894725" sldId="259"/>
            <ac:spMk id="3" creationId="{7136A570-9772-3C93-ADD8-CE5432097BB1}"/>
          </ac:spMkLst>
        </pc:spChg>
        <pc:spChg chg="add mod">
          <ac:chgData name="Ishihara, Keisuke" userId="a9b9c820-5528-48b9-b7c7-a6ab70df1cbd" providerId="ADAL" clId="{C464EEEC-2DD7-9741-A07C-E7FC2F87985C}" dt="2024-06-24T19:51:10.596" v="2383" actId="6549"/>
          <ac:spMkLst>
            <pc:docMk/>
            <pc:sldMk cId="129894725" sldId="259"/>
            <ac:spMk id="5" creationId="{71989B4B-E053-AE12-9E2B-A1C9702E7246}"/>
          </ac:spMkLst>
        </pc:spChg>
        <pc:picChg chg="add mod">
          <ac:chgData name="Ishihara, Keisuke" userId="a9b9c820-5528-48b9-b7c7-a6ab70df1cbd" providerId="ADAL" clId="{C464EEEC-2DD7-9741-A07C-E7FC2F87985C}" dt="2024-06-24T18:20:37.233" v="275" actId="1076"/>
          <ac:picMkLst>
            <pc:docMk/>
            <pc:sldMk cId="129894725" sldId="259"/>
            <ac:picMk id="4" creationId="{C3435AB0-359E-B339-5D28-760FD496760C}"/>
          </ac:picMkLst>
        </pc:picChg>
      </pc:sldChg>
      <pc:sldChg chg="add del">
        <pc:chgData name="Ishihara, Keisuke" userId="a9b9c820-5528-48b9-b7c7-a6ab70df1cbd" providerId="ADAL" clId="{C464EEEC-2DD7-9741-A07C-E7FC2F87985C}" dt="2024-06-24T17:47:05.772" v="125" actId="2696"/>
        <pc:sldMkLst>
          <pc:docMk/>
          <pc:sldMk cId="1534062264" sldId="259"/>
        </pc:sldMkLst>
      </pc:sldChg>
      <pc:sldChg chg="add del">
        <pc:chgData name="Ishihara, Keisuke" userId="a9b9c820-5528-48b9-b7c7-a6ab70df1cbd" providerId="ADAL" clId="{C464EEEC-2DD7-9741-A07C-E7FC2F87985C}" dt="2024-06-24T17:47:05.772" v="125" actId="2696"/>
        <pc:sldMkLst>
          <pc:docMk/>
          <pc:sldMk cId="48471727" sldId="260"/>
        </pc:sldMkLst>
      </pc:sldChg>
      <pc:sldChg chg="addSp delSp modSp new mod">
        <pc:chgData name="Ishihara, Keisuke" userId="a9b9c820-5528-48b9-b7c7-a6ab70df1cbd" providerId="ADAL" clId="{C464EEEC-2DD7-9741-A07C-E7FC2F87985C}" dt="2024-06-24T19:09:37.541" v="1000" actId="20577"/>
        <pc:sldMkLst>
          <pc:docMk/>
          <pc:sldMk cId="867949362" sldId="260"/>
        </pc:sldMkLst>
        <pc:spChg chg="del mod">
          <ac:chgData name="Ishihara, Keisuke" userId="a9b9c820-5528-48b9-b7c7-a6ab70df1cbd" providerId="ADAL" clId="{C464EEEC-2DD7-9741-A07C-E7FC2F87985C}" dt="2024-06-24T19:02:15.841" v="765" actId="478"/>
          <ac:spMkLst>
            <pc:docMk/>
            <pc:sldMk cId="867949362" sldId="260"/>
            <ac:spMk id="2" creationId="{5F992101-D9B3-D5BD-03F4-C3ADF528FAAB}"/>
          </ac:spMkLst>
        </pc:spChg>
        <pc:spChg chg="del">
          <ac:chgData name="Ishihara, Keisuke" userId="a9b9c820-5528-48b9-b7c7-a6ab70df1cbd" providerId="ADAL" clId="{C464EEEC-2DD7-9741-A07C-E7FC2F87985C}" dt="2024-06-24T18:42:38.631" v="718" actId="478"/>
          <ac:spMkLst>
            <pc:docMk/>
            <pc:sldMk cId="867949362" sldId="260"/>
            <ac:spMk id="3" creationId="{089FFFC5-D5D5-2F91-BEFC-E2A9B0FE2842}"/>
          </ac:spMkLst>
        </pc:spChg>
        <pc:spChg chg="add del mod">
          <ac:chgData name="Ishihara, Keisuke" userId="a9b9c820-5528-48b9-b7c7-a6ab70df1cbd" providerId="ADAL" clId="{C464EEEC-2DD7-9741-A07C-E7FC2F87985C}" dt="2024-06-24T19:02:19.127" v="766" actId="478"/>
          <ac:spMkLst>
            <pc:docMk/>
            <pc:sldMk cId="867949362" sldId="260"/>
            <ac:spMk id="6" creationId="{06430035-85BC-1162-C42C-A1A32B0A2208}"/>
          </ac:spMkLst>
        </pc:spChg>
        <pc:spChg chg="add mod">
          <ac:chgData name="Ishihara, Keisuke" userId="a9b9c820-5528-48b9-b7c7-a6ab70df1cbd" providerId="ADAL" clId="{C464EEEC-2DD7-9741-A07C-E7FC2F87985C}" dt="2024-06-24T19:05:17.995" v="874" actId="1076"/>
          <ac:spMkLst>
            <pc:docMk/>
            <pc:sldMk cId="867949362" sldId="260"/>
            <ac:spMk id="9" creationId="{BEEB2DE5-5BF5-08F4-AB62-21B21B5F27A3}"/>
          </ac:spMkLst>
        </pc:spChg>
        <pc:spChg chg="add mod">
          <ac:chgData name="Ishihara, Keisuke" userId="a9b9c820-5528-48b9-b7c7-a6ab70df1cbd" providerId="ADAL" clId="{C464EEEC-2DD7-9741-A07C-E7FC2F87985C}" dt="2024-06-24T19:05:43.858" v="883" actId="1076"/>
          <ac:spMkLst>
            <pc:docMk/>
            <pc:sldMk cId="867949362" sldId="260"/>
            <ac:spMk id="10" creationId="{A2474622-737A-543F-25AF-EEDB04F1F99B}"/>
          </ac:spMkLst>
        </pc:spChg>
        <pc:spChg chg="add mod">
          <ac:chgData name="Ishihara, Keisuke" userId="a9b9c820-5528-48b9-b7c7-a6ab70df1cbd" providerId="ADAL" clId="{C464EEEC-2DD7-9741-A07C-E7FC2F87985C}" dt="2024-06-24T19:06:42.034" v="913" actId="1076"/>
          <ac:spMkLst>
            <pc:docMk/>
            <pc:sldMk cId="867949362" sldId="260"/>
            <ac:spMk id="11" creationId="{F2D008FE-E840-A533-4F2A-CC667FAAFDBC}"/>
          </ac:spMkLst>
        </pc:spChg>
        <pc:spChg chg="add mod">
          <ac:chgData name="Ishihara, Keisuke" userId="a9b9c820-5528-48b9-b7c7-a6ab70df1cbd" providerId="ADAL" clId="{C464EEEC-2DD7-9741-A07C-E7FC2F87985C}" dt="2024-06-24T19:06:39.466" v="912" actId="1076"/>
          <ac:spMkLst>
            <pc:docMk/>
            <pc:sldMk cId="867949362" sldId="260"/>
            <ac:spMk id="12" creationId="{6798F805-719F-2ED8-7E5D-5CDA438B5DD1}"/>
          </ac:spMkLst>
        </pc:spChg>
        <pc:spChg chg="add mod">
          <ac:chgData name="Ishihara, Keisuke" userId="a9b9c820-5528-48b9-b7c7-a6ab70df1cbd" providerId="ADAL" clId="{C464EEEC-2DD7-9741-A07C-E7FC2F87985C}" dt="2024-06-24T19:06:56.774" v="927" actId="1076"/>
          <ac:spMkLst>
            <pc:docMk/>
            <pc:sldMk cId="867949362" sldId="260"/>
            <ac:spMk id="13" creationId="{6FCAEB7E-69D8-9265-44F7-480174F3A1F1}"/>
          </ac:spMkLst>
        </pc:spChg>
        <pc:spChg chg="add mod">
          <ac:chgData name="Ishihara, Keisuke" userId="a9b9c820-5528-48b9-b7c7-a6ab70df1cbd" providerId="ADAL" clId="{C464EEEC-2DD7-9741-A07C-E7FC2F87985C}" dt="2024-06-24T19:09:37.541" v="1000" actId="20577"/>
          <ac:spMkLst>
            <pc:docMk/>
            <pc:sldMk cId="867949362" sldId="260"/>
            <ac:spMk id="14" creationId="{63D7266F-B7D4-3237-762A-4C7C289E81D6}"/>
          </ac:spMkLst>
        </pc:spChg>
        <pc:picChg chg="add mod modCrop">
          <ac:chgData name="Ishihara, Keisuke" userId="a9b9c820-5528-48b9-b7c7-a6ab70df1cbd" providerId="ADAL" clId="{C464EEEC-2DD7-9741-A07C-E7FC2F87985C}" dt="2024-06-24T19:06:00.048" v="887" actId="1076"/>
          <ac:picMkLst>
            <pc:docMk/>
            <pc:sldMk cId="867949362" sldId="260"/>
            <ac:picMk id="4" creationId="{96DC6D7C-2A35-B023-50B5-0F39B27881DD}"/>
          </ac:picMkLst>
        </pc:picChg>
        <pc:picChg chg="add mod">
          <ac:chgData name="Ishihara, Keisuke" userId="a9b9c820-5528-48b9-b7c7-a6ab70df1cbd" providerId="ADAL" clId="{C464EEEC-2DD7-9741-A07C-E7FC2F87985C}" dt="2024-06-24T19:07:15.749" v="928" actId="1076"/>
          <ac:picMkLst>
            <pc:docMk/>
            <pc:sldMk cId="867949362" sldId="260"/>
            <ac:picMk id="8" creationId="{BF254BAA-6E22-B0AE-58AC-6DBC2ED42F1C}"/>
          </ac:picMkLst>
        </pc:picChg>
      </pc:sldChg>
      <pc:sldChg chg="addSp delSp modSp new mod">
        <pc:chgData name="Ishihara, Keisuke" userId="a9b9c820-5528-48b9-b7c7-a6ab70df1cbd" providerId="ADAL" clId="{C464EEEC-2DD7-9741-A07C-E7FC2F87985C}" dt="2024-06-24T19:43:26.544" v="2377" actId="6549"/>
        <pc:sldMkLst>
          <pc:docMk/>
          <pc:sldMk cId="1900338833" sldId="261"/>
        </pc:sldMkLst>
        <pc:spChg chg="del mod">
          <ac:chgData name="Ishihara, Keisuke" userId="a9b9c820-5528-48b9-b7c7-a6ab70df1cbd" providerId="ADAL" clId="{C464EEEC-2DD7-9741-A07C-E7FC2F87985C}" dt="2024-06-24T19:32:36.747" v="1670" actId="478"/>
          <ac:spMkLst>
            <pc:docMk/>
            <pc:sldMk cId="1900338833" sldId="261"/>
            <ac:spMk id="2" creationId="{FC520C6C-7D11-C6BE-B775-9CC74A23FECA}"/>
          </ac:spMkLst>
        </pc:spChg>
        <pc:spChg chg="mod">
          <ac:chgData name="Ishihara, Keisuke" userId="a9b9c820-5528-48b9-b7c7-a6ab70df1cbd" providerId="ADAL" clId="{C464EEEC-2DD7-9741-A07C-E7FC2F87985C}" dt="2024-06-24T19:43:26.544" v="2377" actId="6549"/>
          <ac:spMkLst>
            <pc:docMk/>
            <pc:sldMk cId="1900338833" sldId="261"/>
            <ac:spMk id="3" creationId="{B3035297-51C4-8122-8125-0DC9B3440D88}"/>
          </ac:spMkLst>
        </pc:spChg>
        <pc:spChg chg="add del mod">
          <ac:chgData name="Ishihara, Keisuke" userId="a9b9c820-5528-48b9-b7c7-a6ab70df1cbd" providerId="ADAL" clId="{C464EEEC-2DD7-9741-A07C-E7FC2F87985C}" dt="2024-06-24T19:33:35.799" v="1929" actId="478"/>
          <ac:spMkLst>
            <pc:docMk/>
            <pc:sldMk cId="1900338833" sldId="261"/>
            <ac:spMk id="5" creationId="{D4F95419-1CD0-83E1-7D47-755FBF5895EF}"/>
          </ac:spMkLst>
        </pc:spChg>
      </pc:sldChg>
      <pc:sldChg chg="add del">
        <pc:chgData name="Ishihara, Keisuke" userId="a9b9c820-5528-48b9-b7c7-a6ab70df1cbd" providerId="ADAL" clId="{C464EEEC-2DD7-9741-A07C-E7FC2F87985C}" dt="2024-06-24T17:47:05.772" v="125" actId="2696"/>
        <pc:sldMkLst>
          <pc:docMk/>
          <pc:sldMk cId="2780557047" sldId="261"/>
        </pc:sldMkLst>
      </pc:sldChg>
      <pc:sldChg chg="add del">
        <pc:chgData name="Ishihara, Keisuke" userId="a9b9c820-5528-48b9-b7c7-a6ab70df1cbd" providerId="ADAL" clId="{C464EEEC-2DD7-9741-A07C-E7FC2F87985C}" dt="2024-06-24T17:47:05.772" v="125" actId="2696"/>
        <pc:sldMkLst>
          <pc:docMk/>
          <pc:sldMk cId="1473104448" sldId="262"/>
        </pc:sldMkLst>
      </pc:sldChg>
    </pc:docChg>
  </pc:docChgLst>
  <pc:docChgLst>
    <pc:chgData name="Ishihara, Keisuke" userId="S::ishihara@pitt.edu::a9b9c820-5528-48b9-b7c7-a6ab70df1cbd" providerId="AD" clId="Web-{BC8595C3-ADEB-59EB-E51C-25BB33A6AEEF}"/>
    <pc:docChg chg="addSld modSld">
      <pc:chgData name="Ishihara, Keisuke" userId="S::ishihara@pitt.edu::a9b9c820-5528-48b9-b7c7-a6ab70df1cbd" providerId="AD" clId="Web-{BC8595C3-ADEB-59EB-E51C-25BB33A6AEEF}" dt="2024-06-12T18:33:29.473" v="285"/>
      <pc:docMkLst>
        <pc:docMk/>
      </pc:docMkLst>
      <pc:sldChg chg="modSp">
        <pc:chgData name="Ishihara, Keisuke" userId="S::ishihara@pitt.edu::a9b9c820-5528-48b9-b7c7-a6ab70df1cbd" providerId="AD" clId="Web-{BC8595C3-ADEB-59EB-E51C-25BB33A6AEEF}" dt="2024-06-12T18:20:34.508" v="51" actId="20577"/>
        <pc:sldMkLst>
          <pc:docMk/>
          <pc:sldMk cId="109857222" sldId="256"/>
        </pc:sldMkLst>
        <pc:spChg chg="mod">
          <ac:chgData name="Ishihara, Keisuke" userId="S::ishihara@pitt.edu::a9b9c820-5528-48b9-b7c7-a6ab70df1cbd" providerId="AD" clId="Web-{BC8595C3-ADEB-59EB-E51C-25BB33A6AEEF}" dt="2024-06-12T18:20:34.508" v="5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Ishihara, Keisuke" userId="S::ishihara@pitt.edu::a9b9c820-5528-48b9-b7c7-a6ab70df1cbd" providerId="AD" clId="Web-{BC8595C3-ADEB-59EB-E51C-25BB33A6AEEF}" dt="2024-06-12T18:25:13.158" v="190" actId="20577"/>
        <pc:sldMkLst>
          <pc:docMk/>
          <pc:sldMk cId="2284061945" sldId="257"/>
        </pc:sldMkLst>
        <pc:spChg chg="mod">
          <ac:chgData name="Ishihara, Keisuke" userId="S::ishihara@pitt.edu::a9b9c820-5528-48b9-b7c7-a6ab70df1cbd" providerId="AD" clId="Web-{BC8595C3-ADEB-59EB-E51C-25BB33A6AEEF}" dt="2024-06-12T18:21:37.572" v="84" actId="20577"/>
          <ac:spMkLst>
            <pc:docMk/>
            <pc:sldMk cId="2284061945" sldId="257"/>
            <ac:spMk id="2" creationId="{1286E69A-762F-70D2-E627-A5B61FEF0024}"/>
          </ac:spMkLst>
        </pc:spChg>
        <pc:spChg chg="mod">
          <ac:chgData name="Ishihara, Keisuke" userId="S::ishihara@pitt.edu::a9b9c820-5528-48b9-b7c7-a6ab70df1cbd" providerId="AD" clId="Web-{BC8595C3-ADEB-59EB-E51C-25BB33A6AEEF}" dt="2024-06-12T18:25:13.158" v="190" actId="20577"/>
          <ac:spMkLst>
            <pc:docMk/>
            <pc:sldMk cId="2284061945" sldId="257"/>
            <ac:spMk id="3" creationId="{02401BAB-9E6E-9E3A-2E33-F03DF7DD928C}"/>
          </ac:spMkLst>
        </pc:spChg>
        <pc:spChg chg="add mod">
          <ac:chgData name="Ishihara, Keisuke" userId="S::ishihara@pitt.edu::a9b9c820-5528-48b9-b7c7-a6ab70df1cbd" providerId="AD" clId="Web-{BC8595C3-ADEB-59EB-E51C-25BB33A6AEEF}" dt="2024-06-12T18:22:07.620" v="93" actId="1076"/>
          <ac:spMkLst>
            <pc:docMk/>
            <pc:sldMk cId="2284061945" sldId="257"/>
            <ac:spMk id="4" creationId="{70D9CB0F-BEF1-192F-9232-F54B8F7476A7}"/>
          </ac:spMkLst>
        </pc:spChg>
        <pc:spChg chg="add del">
          <ac:chgData name="Ishihara, Keisuke" userId="S::ishihara@pitt.edu::a9b9c820-5528-48b9-b7c7-a6ab70df1cbd" providerId="AD" clId="Web-{BC8595C3-ADEB-59EB-E51C-25BB33A6AEEF}" dt="2024-06-12T18:22:20.043" v="95"/>
          <ac:spMkLst>
            <pc:docMk/>
            <pc:sldMk cId="2284061945" sldId="257"/>
            <ac:spMk id="5" creationId="{2CC5DF77-D6FD-38B4-6271-8F915A876EDC}"/>
          </ac:spMkLst>
        </pc:spChg>
      </pc:sldChg>
      <pc:sldChg chg="addSp delSp modSp new mod setBg">
        <pc:chgData name="Ishihara, Keisuke" userId="S::ishihara@pitt.edu::a9b9c820-5528-48b9-b7c7-a6ab70df1cbd" providerId="AD" clId="Web-{BC8595C3-ADEB-59EB-E51C-25BB33A6AEEF}" dt="2024-06-12T18:32:25.392" v="278" actId="1076"/>
        <pc:sldMkLst>
          <pc:docMk/>
          <pc:sldMk cId="1672665746" sldId="258"/>
        </pc:sldMkLst>
        <pc:spChg chg="mod ord">
          <ac:chgData name="Ishihara, Keisuke" userId="S::ishihara@pitt.edu::a9b9c820-5528-48b9-b7c7-a6ab70df1cbd" providerId="AD" clId="Web-{BC8595C3-ADEB-59EB-E51C-25BB33A6AEEF}" dt="2024-06-12T18:32:25.392" v="278" actId="1076"/>
          <ac:spMkLst>
            <pc:docMk/>
            <pc:sldMk cId="1672665746" sldId="258"/>
            <ac:spMk id="2" creationId="{FE1A3280-9C69-D132-900D-5DD89873BE03}"/>
          </ac:spMkLst>
        </pc:spChg>
        <pc:spChg chg="del">
          <ac:chgData name="Ishihara, Keisuke" userId="S::ishihara@pitt.edu::a9b9c820-5528-48b9-b7c7-a6ab70df1cbd" providerId="AD" clId="Web-{BC8595C3-ADEB-59EB-E51C-25BB33A6AEEF}" dt="2024-06-12T18:29:24.948" v="223"/>
          <ac:spMkLst>
            <pc:docMk/>
            <pc:sldMk cId="1672665746" sldId="258"/>
            <ac:spMk id="3" creationId="{90CF94EC-FC11-DDCA-6F82-2B5FA54D249E}"/>
          </ac:spMkLst>
        </pc:spChg>
        <pc:spChg chg="add">
          <ac:chgData name="Ishihara, Keisuke" userId="S::ishihara@pitt.edu::a9b9c820-5528-48b9-b7c7-a6ab70df1cbd" providerId="AD" clId="Web-{BC8595C3-ADEB-59EB-E51C-25BB33A6AEEF}" dt="2024-06-12T18:30:25.122" v="225"/>
          <ac:spMkLst>
            <pc:docMk/>
            <pc:sldMk cId="1672665746" sldId="258"/>
            <ac:spMk id="9" creationId="{0671A8AE-40A1-4631-A6B8-581AFF065482}"/>
          </ac:spMkLst>
        </pc:spChg>
        <pc:spChg chg="add">
          <ac:chgData name="Ishihara, Keisuke" userId="S::ishihara@pitt.edu::a9b9c820-5528-48b9-b7c7-a6ab70df1cbd" providerId="AD" clId="Web-{BC8595C3-ADEB-59EB-E51C-25BB33A6AEEF}" dt="2024-06-12T18:30:25.122" v="225"/>
          <ac:spMkLst>
            <pc:docMk/>
            <pc:sldMk cId="1672665746" sldId="258"/>
            <ac:spMk id="11" creationId="{AB58EF07-17C2-48CF-ABB0-EEF1F17CB8F0}"/>
          </ac:spMkLst>
        </pc:spChg>
        <pc:spChg chg="add">
          <ac:chgData name="Ishihara, Keisuke" userId="S::ishihara@pitt.edu::a9b9c820-5528-48b9-b7c7-a6ab70df1cbd" providerId="AD" clId="Web-{BC8595C3-ADEB-59EB-E51C-25BB33A6AEEF}" dt="2024-06-12T18:30:25.122" v="225"/>
          <ac:spMkLst>
            <pc:docMk/>
            <pc:sldMk cId="1672665746" sldId="258"/>
            <ac:spMk id="13" creationId="{AF2F604E-43BE-4DC3-B983-E071523364F8}"/>
          </ac:spMkLst>
        </pc:spChg>
        <pc:spChg chg="add">
          <ac:chgData name="Ishihara, Keisuke" userId="S::ishihara@pitt.edu::a9b9c820-5528-48b9-b7c7-a6ab70df1cbd" providerId="AD" clId="Web-{BC8595C3-ADEB-59EB-E51C-25BB33A6AEEF}" dt="2024-06-12T18:30:25.122" v="225"/>
          <ac:spMkLst>
            <pc:docMk/>
            <pc:sldMk cId="1672665746" sldId="258"/>
            <ac:spMk id="15" creationId="{08C9B587-E65E-4B52-B37C-ABEBB6E87928}"/>
          </ac:spMkLst>
        </pc:spChg>
        <pc:picChg chg="add mod">
          <ac:chgData name="Ishihara, Keisuke" userId="S::ishihara@pitt.edu::a9b9c820-5528-48b9-b7c7-a6ab70df1cbd" providerId="AD" clId="Web-{BC8595C3-ADEB-59EB-E51C-25BB33A6AEEF}" dt="2024-06-12T18:31:33.984" v="241" actId="1076"/>
          <ac:picMkLst>
            <pc:docMk/>
            <pc:sldMk cId="1672665746" sldId="258"/>
            <ac:picMk id="4" creationId="{410AB5A0-3C08-E5B8-A5D2-C9CAF22FDB69}"/>
          </ac:picMkLst>
        </pc:picChg>
      </pc:sldChg>
      <pc:sldChg chg="addSp delSp modSp new">
        <pc:chgData name="Ishihara, Keisuke" userId="S::ishihara@pitt.edu::a9b9c820-5528-48b9-b7c7-a6ab70df1cbd" providerId="AD" clId="Web-{BC8595C3-ADEB-59EB-E51C-25BB33A6AEEF}" dt="2024-06-12T18:33:29.473" v="285"/>
        <pc:sldMkLst>
          <pc:docMk/>
          <pc:sldMk cId="1534062264" sldId="259"/>
        </pc:sldMkLst>
        <pc:spChg chg="del">
          <ac:chgData name="Ishihara, Keisuke" userId="S::ishihara@pitt.edu::a9b9c820-5528-48b9-b7c7-a6ab70df1cbd" providerId="AD" clId="Web-{BC8595C3-ADEB-59EB-E51C-25BB33A6AEEF}" dt="2024-06-12T18:32:35.721" v="280"/>
          <ac:spMkLst>
            <pc:docMk/>
            <pc:sldMk cId="1534062264" sldId="259"/>
            <ac:spMk id="3" creationId="{CD23142F-F7A8-52B3-EC64-D1497D48359D}"/>
          </ac:spMkLst>
        </pc:spChg>
        <pc:spChg chg="add del mod">
          <ac:chgData name="Ishihara, Keisuke" userId="S::ishihara@pitt.edu::a9b9c820-5528-48b9-b7c7-a6ab70df1cbd" providerId="AD" clId="Web-{BC8595C3-ADEB-59EB-E51C-25BB33A6AEEF}" dt="2024-06-12T18:33:06.566" v="283"/>
          <ac:spMkLst>
            <pc:docMk/>
            <pc:sldMk cId="1534062264" sldId="259"/>
            <ac:spMk id="4" creationId="{6A2A51D6-09C2-DBC4-84B9-E48373BA7D7C}"/>
          </ac:spMkLst>
        </pc:spChg>
        <pc:spChg chg="add mod">
          <ac:chgData name="Ishihara, Keisuke" userId="S::ishihara@pitt.edu::a9b9c820-5528-48b9-b7c7-a6ab70df1cbd" providerId="AD" clId="Web-{BC8595C3-ADEB-59EB-E51C-25BB33A6AEEF}" dt="2024-06-12T18:33:29.473" v="285"/>
          <ac:spMkLst>
            <pc:docMk/>
            <pc:sldMk cId="1534062264" sldId="259"/>
            <ac:spMk id="5" creationId="{547A107A-3080-8E81-77C4-BBD295F007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on.com.cy/pro/infobank/image-sensors-explained/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56477"/>
          </a:xfrm>
        </p:spPr>
        <p:txBody>
          <a:bodyPr>
            <a:normAutofit/>
          </a:bodyPr>
          <a:lstStyle/>
          <a:p>
            <a:r>
              <a:rPr lang="en-US" sz="4800" dirty="0"/>
              <a:t>Intro to Programming Part 3: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For loops, </a:t>
            </a:r>
            <a:r>
              <a:rPr lang="en-US" sz="4800" dirty="0" err="1"/>
              <a:t>numpy</a:t>
            </a:r>
            <a:r>
              <a:rPr lang="en-US" sz="4800" dirty="0"/>
              <a:t> arrays, </a:t>
            </a:r>
            <a:br>
              <a:rPr lang="en-US" sz="4800" dirty="0"/>
            </a:br>
            <a:r>
              <a:rPr lang="en-US" sz="4800" dirty="0"/>
              <a:t>and image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92548"/>
            <a:ext cx="9144000" cy="665252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Keisuke Ishihara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at lying on a wooden surface&#10;&#10;Description automatically generated">
            <a:extLst>
              <a:ext uri="{FF2B5EF4-FFF2-40B4-BE49-F238E27FC236}">
                <a16:creationId xmlns:a16="http://schemas.microsoft.com/office/drawing/2014/main" id="{C3435AB0-359E-B339-5D28-760FD4967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443" y="231443"/>
            <a:ext cx="6395114" cy="6395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989B4B-E053-AE12-9E2B-A1C9702E7246}"/>
              </a:ext>
            </a:extLst>
          </p:cNvPr>
          <p:cNvSpPr txBox="1"/>
          <p:nvPr/>
        </p:nvSpPr>
        <p:spPr>
          <a:xfrm>
            <a:off x="9980909" y="5703227"/>
            <a:ext cx="1751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image</a:t>
            </a:r>
          </a:p>
          <a:p>
            <a:r>
              <a:rPr lang="en-US" dirty="0"/>
              <a:t>of </a:t>
            </a:r>
            <a:r>
              <a:rPr lang="en-US" dirty="0" err="1"/>
              <a:t>Klea</a:t>
            </a:r>
            <a:r>
              <a:rPr lang="en-US" dirty="0"/>
              <a:t> taken on my phone</a:t>
            </a:r>
          </a:p>
        </p:txBody>
      </p:sp>
    </p:spTree>
    <p:extLst>
      <p:ext uri="{BB962C8B-B14F-4D97-AF65-F5344CB8AC3E}">
        <p14:creationId xmlns:p14="http://schemas.microsoft.com/office/powerpoint/2010/main" val="12989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E69A-762F-70D2-E627-A5B61FEF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digital image is composed of pixels</a:t>
            </a:r>
          </a:p>
        </p:txBody>
      </p:sp>
      <p:pic>
        <p:nvPicPr>
          <p:cNvPr id="10" name="Picture 9" descr="A cat lying on a wooden surface&#10;&#10;Description automatically generated">
            <a:extLst>
              <a:ext uri="{FF2B5EF4-FFF2-40B4-BE49-F238E27FC236}">
                <a16:creationId xmlns:a16="http://schemas.microsoft.com/office/drawing/2014/main" id="{A8876F4B-C36D-5983-B8EF-3ACA3DA11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5" y="2031354"/>
            <a:ext cx="3759462" cy="37594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465B4C-C0AF-A0DB-9C10-EEB218A4B549}"/>
              </a:ext>
            </a:extLst>
          </p:cNvPr>
          <p:cNvSpPr txBox="1"/>
          <p:nvPr/>
        </p:nvSpPr>
        <p:spPr>
          <a:xfrm>
            <a:off x="905928" y="6079167"/>
            <a:ext cx="349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 scale image</a:t>
            </a:r>
          </a:p>
        </p:txBody>
      </p:sp>
      <p:pic>
        <p:nvPicPr>
          <p:cNvPr id="14" name="Picture 13" descr="A cat lying on a wooden surface&#10;&#10;Description automatically generated">
            <a:extLst>
              <a:ext uri="{FF2B5EF4-FFF2-40B4-BE49-F238E27FC236}">
                <a16:creationId xmlns:a16="http://schemas.microsoft.com/office/drawing/2014/main" id="{49B81BA3-5844-ED36-BA12-C554CC1C50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8182" y="3730405"/>
            <a:ext cx="223935" cy="22393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0B7008-3300-A1B0-954E-B9B8C9CBC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170" y="2573045"/>
            <a:ext cx="2761675" cy="27826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EA842CA-B6D8-A820-0A1A-8EB7D76864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81" t="26862" r="17923" b="9357"/>
          <a:stretch/>
        </p:blipFill>
        <p:spPr>
          <a:xfrm>
            <a:off x="7842460" y="2019182"/>
            <a:ext cx="4065528" cy="377163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E3A5B0A-5EF5-8558-5288-AB084F476ABA}"/>
              </a:ext>
            </a:extLst>
          </p:cNvPr>
          <p:cNvSpPr/>
          <p:nvPr/>
        </p:nvSpPr>
        <p:spPr>
          <a:xfrm>
            <a:off x="6096000" y="4410270"/>
            <a:ext cx="429630" cy="440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66D2EB-5AF3-1AAD-4C34-7BBC1B4C3402}"/>
              </a:ext>
            </a:extLst>
          </p:cNvPr>
          <p:cNvSpPr/>
          <p:nvPr/>
        </p:nvSpPr>
        <p:spPr>
          <a:xfrm>
            <a:off x="9205877" y="4111713"/>
            <a:ext cx="371260" cy="385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rgbClr val="FF0000"/>
                </a:solidFill>
              </a:rPr>
              <a:t>237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D73245-9DF9-D7FC-8BEA-6C1B497B7E7C}"/>
              </a:ext>
            </a:extLst>
          </p:cNvPr>
          <p:cNvSpPr/>
          <p:nvPr/>
        </p:nvSpPr>
        <p:spPr>
          <a:xfrm>
            <a:off x="11412470" y="4482974"/>
            <a:ext cx="371260" cy="385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rgbClr val="FF0000"/>
                </a:solidFill>
              </a:rPr>
              <a:t>0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975E52-DE5F-9442-F449-C143B7976E49}"/>
              </a:ext>
            </a:extLst>
          </p:cNvPr>
          <p:cNvSpPr/>
          <p:nvPr/>
        </p:nvSpPr>
        <p:spPr>
          <a:xfrm>
            <a:off x="11041210" y="2652937"/>
            <a:ext cx="371260" cy="385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rgbClr val="FF0000"/>
                </a:solidFill>
              </a:rPr>
              <a:t>64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CEF06A-54E0-DE4E-F2AD-93204BA03786}"/>
              </a:ext>
            </a:extLst>
          </p:cNvPr>
          <p:cNvSpPr/>
          <p:nvPr/>
        </p:nvSpPr>
        <p:spPr>
          <a:xfrm>
            <a:off x="9949543" y="5219764"/>
            <a:ext cx="371260" cy="385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rgbClr val="FF0000"/>
                </a:solidFill>
              </a:rPr>
              <a:t>190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BBCA57-D0F6-31C8-5AD1-83F737C108CD}"/>
              </a:ext>
            </a:extLst>
          </p:cNvPr>
          <p:cNvSpPr/>
          <p:nvPr/>
        </p:nvSpPr>
        <p:spPr>
          <a:xfrm>
            <a:off x="10320803" y="5219764"/>
            <a:ext cx="371260" cy="385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>
                <a:solidFill>
                  <a:srgbClr val="FF0000"/>
                </a:solidFill>
              </a:rPr>
              <a:t>219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DD4D7F-3726-4599-9FBC-0F567A3C2996}"/>
              </a:ext>
            </a:extLst>
          </p:cNvPr>
          <p:cNvSpPr/>
          <p:nvPr/>
        </p:nvSpPr>
        <p:spPr>
          <a:xfrm>
            <a:off x="9949543" y="6071327"/>
            <a:ext cx="371260" cy="385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7ED3A9-A4F5-7FA2-B1D3-E0F043F8ABBD}"/>
              </a:ext>
            </a:extLst>
          </p:cNvPr>
          <p:cNvSpPr txBox="1"/>
          <p:nvPr/>
        </p:nvSpPr>
        <p:spPr>
          <a:xfrm>
            <a:off x="9966919" y="6087006"/>
            <a:ext cx="138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pixel</a:t>
            </a:r>
          </a:p>
        </p:txBody>
      </p:sp>
    </p:spTree>
    <p:extLst>
      <p:ext uri="{BB962C8B-B14F-4D97-AF65-F5344CB8AC3E}">
        <p14:creationId xmlns:p14="http://schemas.microsoft.com/office/powerpoint/2010/main" val="228406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 animBg="1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DC6D7C-2A35-B023-50B5-0F39B2788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1" t="1791"/>
          <a:stretch/>
        </p:blipFill>
        <p:spPr>
          <a:xfrm>
            <a:off x="4624407" y="177538"/>
            <a:ext cx="7394826" cy="6502923"/>
          </a:xfrm>
          <a:prstGeom prst="rect">
            <a:avLst/>
          </a:prstGeom>
        </p:spPr>
      </p:pic>
      <p:pic>
        <p:nvPicPr>
          <p:cNvPr id="8" name="Picture 7" descr="A close up of a cat&#10;&#10;Description automatically generated">
            <a:extLst>
              <a:ext uri="{FF2B5EF4-FFF2-40B4-BE49-F238E27FC236}">
                <a16:creationId xmlns:a16="http://schemas.microsoft.com/office/drawing/2014/main" id="{BF254BAA-6E22-B0AE-58AC-6DBC2ED42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11" y="2442461"/>
            <a:ext cx="1631663" cy="16316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EB2DE5-5BF5-08F4-AB62-21B21B5F27A3}"/>
              </a:ext>
            </a:extLst>
          </p:cNvPr>
          <p:cNvSpPr txBox="1"/>
          <p:nvPr/>
        </p:nvSpPr>
        <p:spPr>
          <a:xfrm>
            <a:off x="863127" y="1112363"/>
            <a:ext cx="2262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50x50 pixel</a:t>
            </a:r>
          </a:p>
          <a:p>
            <a:pPr algn="ctr"/>
            <a:r>
              <a:rPr lang="en-US" dirty="0"/>
              <a:t>8 bit</a:t>
            </a:r>
          </a:p>
          <a:p>
            <a:pPr algn="ctr"/>
            <a:r>
              <a:rPr lang="en-US" dirty="0"/>
              <a:t>gray scale image</a:t>
            </a:r>
          </a:p>
        </p:txBody>
      </p:sp>
      <p:sp>
        <p:nvSpPr>
          <p:cNvPr id="10" name="Equal 9">
            <a:extLst>
              <a:ext uri="{FF2B5EF4-FFF2-40B4-BE49-F238E27FC236}">
                <a16:creationId xmlns:a16="http://schemas.microsoft.com/office/drawing/2014/main" id="{A2474622-737A-543F-25AF-EEDB04F1F99B}"/>
              </a:ext>
            </a:extLst>
          </p:cNvPr>
          <p:cNvSpPr/>
          <p:nvPr/>
        </p:nvSpPr>
        <p:spPr>
          <a:xfrm>
            <a:off x="3387352" y="2987621"/>
            <a:ext cx="659877" cy="541344"/>
          </a:xfrm>
          <a:prstGeom prst="mathEqual">
            <a:avLst>
              <a:gd name="adj1" fmla="val 14813"/>
              <a:gd name="adj2" fmla="val 291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D008FE-E840-A533-4F2A-CC667FAAFDBC}"/>
              </a:ext>
            </a:extLst>
          </p:cNvPr>
          <p:cNvSpPr txBox="1"/>
          <p:nvPr/>
        </p:nvSpPr>
        <p:spPr>
          <a:xfrm>
            <a:off x="7675245" y="314325"/>
            <a:ext cx="1383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50 columns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98F805-719F-2ED8-7E5D-5CDA438B5DD1}"/>
              </a:ext>
            </a:extLst>
          </p:cNvPr>
          <p:cNvSpPr txBox="1"/>
          <p:nvPr/>
        </p:nvSpPr>
        <p:spPr>
          <a:xfrm rot="16200000">
            <a:off x="4284122" y="3112467"/>
            <a:ext cx="1383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 rows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AEB7E-69D8-9265-44F7-480174F3A1F1}"/>
              </a:ext>
            </a:extLst>
          </p:cNvPr>
          <p:cNvSpPr txBox="1"/>
          <p:nvPr/>
        </p:nvSpPr>
        <p:spPr>
          <a:xfrm>
            <a:off x="7587615" y="3097283"/>
            <a:ext cx="138303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matrix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D7266F-B7D4-3237-762A-4C7C289E81D6}"/>
              </a:ext>
            </a:extLst>
          </p:cNvPr>
          <p:cNvSpPr txBox="1"/>
          <p:nvPr/>
        </p:nvSpPr>
        <p:spPr>
          <a:xfrm>
            <a:off x="554314" y="5376305"/>
            <a:ext cx="3492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bit contains</a:t>
            </a:r>
          </a:p>
          <a:p>
            <a:pPr algn="ctr"/>
            <a:r>
              <a:rPr lang="en-US" dirty="0"/>
              <a:t>2^8 possible values:</a:t>
            </a:r>
          </a:p>
          <a:p>
            <a:pPr algn="ctr"/>
            <a:r>
              <a:rPr lang="en-US" dirty="0"/>
              <a:t>0-255</a:t>
            </a:r>
          </a:p>
        </p:txBody>
      </p:sp>
    </p:spTree>
    <p:extLst>
      <p:ext uri="{BB962C8B-B14F-4D97-AF65-F5344CB8AC3E}">
        <p14:creationId xmlns:p14="http://schemas.microsoft.com/office/powerpoint/2010/main" val="86794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83E0-E77A-8C10-72D6-239EE46C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do digital cameras work?</a:t>
            </a:r>
          </a:p>
        </p:txBody>
      </p:sp>
      <p:pic>
        <p:nvPicPr>
          <p:cNvPr id="1026" name="Picture 2" descr="A diagram showing how a camera creates a digital image, with steps including a mosaic colour filter, an image sensor, an analogue-to-digital converter and the image processor.">
            <a:extLst>
              <a:ext uri="{FF2B5EF4-FFF2-40B4-BE49-F238E27FC236}">
                <a16:creationId xmlns:a16="http://schemas.microsoft.com/office/drawing/2014/main" id="{09734164-58A5-47A9-7208-B3B9DB41A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89" y="1716469"/>
            <a:ext cx="4278687" cy="33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C83776-56FD-3617-724B-3DD246A25A6D}"/>
              </a:ext>
            </a:extLst>
          </p:cNvPr>
          <p:cNvSpPr txBox="1"/>
          <p:nvPr/>
        </p:nvSpPr>
        <p:spPr>
          <a:xfrm>
            <a:off x="3443755" y="6399922"/>
            <a:ext cx="542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https://www.canon.com.cy/pro/infobank/image-sensors-explained/</a:t>
            </a:r>
            <a:endParaRPr lang="en-US" sz="1400" dirty="0"/>
          </a:p>
        </p:txBody>
      </p:sp>
      <p:pic>
        <p:nvPicPr>
          <p:cNvPr id="1028" name="Picture 4" descr="An illustration of a Bayer array, with alternating rows of red-and-green and blue-and-green colour filters.">
            <a:extLst>
              <a:ext uri="{FF2B5EF4-FFF2-40B4-BE49-F238E27FC236}">
                <a16:creationId xmlns:a16="http://schemas.microsoft.com/office/drawing/2014/main" id="{31648DD4-AED9-1169-0C4D-985A2E88C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512" y="1785371"/>
            <a:ext cx="2125198" cy="186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D710DA-6529-3129-9C97-BCF09E49AABB}"/>
              </a:ext>
            </a:extLst>
          </p:cNvPr>
          <p:cNvSpPr txBox="1"/>
          <p:nvPr/>
        </p:nvSpPr>
        <p:spPr>
          <a:xfrm>
            <a:off x="7525718" y="3939363"/>
            <a:ext cx="43782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Red/Green/Blue color-aware sensor array converts photons to electric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Analog signals are digitized.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Information is stored as image files.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2586D-F021-695B-1EC3-DF318AFDEF8E}"/>
              </a:ext>
            </a:extLst>
          </p:cNvPr>
          <p:cNvSpPr txBox="1"/>
          <p:nvPr/>
        </p:nvSpPr>
        <p:spPr>
          <a:xfrm>
            <a:off x="2499618" y="5681568"/>
            <a:ext cx="742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Today, practically all research microscopes are controlled by a computer!</a:t>
            </a:r>
          </a:p>
        </p:txBody>
      </p:sp>
      <p:pic>
        <p:nvPicPr>
          <p:cNvPr id="1030" name="Picture 6" descr="Canon EOS R6 20.1 Megapixel Mirrorless Camera with Lens, 0.94&quot;, 4.13&quot;">
            <a:extLst>
              <a:ext uri="{FF2B5EF4-FFF2-40B4-BE49-F238E27FC236}">
                <a16:creationId xmlns:a16="http://schemas.microsoft.com/office/drawing/2014/main" id="{05927DA2-736A-C176-DBE7-7501406A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4586"/>
            <a:ext cx="1050010" cy="105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Phone 13 Pro | Bravado Wireless">
            <a:extLst>
              <a:ext uri="{FF2B5EF4-FFF2-40B4-BE49-F238E27FC236}">
                <a16:creationId xmlns:a16="http://schemas.microsoft.com/office/drawing/2014/main" id="{0570D2A0-E179-6B8B-0080-EFBE8C03F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071" y="1828556"/>
            <a:ext cx="1050010" cy="124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al-time and fluorescence imaging with the Olympus DP74 color microscope  camera">
            <a:extLst>
              <a:ext uri="{FF2B5EF4-FFF2-40B4-BE49-F238E27FC236}">
                <a16:creationId xmlns:a16="http://schemas.microsoft.com/office/drawing/2014/main" id="{E3014230-723B-B265-BAEB-443EB2B1B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97" y="3366525"/>
            <a:ext cx="1966778" cy="135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65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5297-51C4-8122-8125-0DC9B3440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2407"/>
            <a:ext cx="10515600" cy="53245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use Python to interact with digital images!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97C9A-1318-8DB6-4095-F61EFCE91F30}"/>
              </a:ext>
            </a:extLst>
          </p:cNvPr>
          <p:cNvSpPr txBox="1"/>
          <p:nvPr/>
        </p:nvSpPr>
        <p:spPr>
          <a:xfrm>
            <a:off x="6446389" y="3788065"/>
            <a:ext cx="44695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/>
              <a:t>Today’s goal: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Write a program that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counts cells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measures nuclear area</a:t>
            </a:r>
          </a:p>
          <a:p>
            <a:endParaRPr lang="en-US" sz="2800" dirty="0"/>
          </a:p>
        </p:txBody>
      </p:sp>
      <p:pic>
        <p:nvPicPr>
          <p:cNvPr id="4" name="Picture 3" descr="A close-up of white dots&#10;&#10;Description automatically generated">
            <a:extLst>
              <a:ext uri="{FF2B5EF4-FFF2-40B4-BE49-F238E27FC236}">
                <a16:creationId xmlns:a16="http://schemas.microsoft.com/office/drawing/2014/main" id="{B6B180EC-D30D-9C70-27CF-C7C2124D5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91" y="1851821"/>
            <a:ext cx="4469521" cy="446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3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Words>144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Intro to Programming Part 3:  For loops, numpy arrays,  and image analysis</vt:lpstr>
      <vt:lpstr>PowerPoint Presentation</vt:lpstr>
      <vt:lpstr>A digital image is composed of pixels</vt:lpstr>
      <vt:lpstr>PowerPoint Presentation</vt:lpstr>
      <vt:lpstr>How do digital cameras work?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Ishihara, Keisuke</cp:lastModifiedBy>
  <cp:revision>90</cp:revision>
  <dcterms:created xsi:type="dcterms:W3CDTF">2024-06-12T18:13:20Z</dcterms:created>
  <dcterms:modified xsi:type="dcterms:W3CDTF">2024-06-25T00:21:53Z</dcterms:modified>
</cp:coreProperties>
</file>