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3" r:id="rId6"/>
    <p:sldId id="264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0" autoAdjust="0"/>
    <p:restoredTop sz="94660"/>
  </p:normalViewPr>
  <p:slideViewPr>
    <p:cSldViewPr snapToGrid="0">
      <p:cViewPr>
        <p:scale>
          <a:sx n="125" d="100"/>
          <a:sy n="125" d="100"/>
        </p:scale>
        <p:origin x="612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FE2B-8B1B-45F9-BA5D-7AA955DFB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E37E2-2B23-40C7-BB0C-3EF85289A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14EEF-1521-4DA0-8E6B-53C06CEF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2119-40E9-4231-A882-83CC709FD8C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6A8DF-F983-4191-B3D8-E64F003F7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923ED-8FE7-419B-8E2E-3C407DF4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404-2D02-46AB-A098-41E4B95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5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50EDF-4007-4DD8-ACDB-25E9CD36C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55A8E-E917-4FE9-AB7C-6C498FFE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F99B-44E3-4E60-98D0-E6D682B0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2119-40E9-4231-A882-83CC709FD8C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1BEC3-7656-4FEC-A17C-9F5CFDFD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FFAE-A124-4B6E-8ED9-725905EB4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404-2D02-46AB-A098-41E4B95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6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6B97A-9399-4B12-A2BD-216244A12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FC8A0-4BBD-444C-8ADC-461A4B097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3287-1391-41B2-9BE5-D42EE7F0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2119-40E9-4231-A882-83CC709FD8C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9E07-314B-448C-A67A-BD296E59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CE6C5-C95D-4C37-A830-BB0E76CD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404-2D02-46AB-A098-41E4B95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5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0CD4-2D15-4C91-B6A2-E46D801B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25965-D33B-46D9-ADB9-71D11AB53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C7841-59C6-4731-A296-3691CFAD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2119-40E9-4231-A882-83CC709FD8C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43A0-5E2E-48C2-836B-B49D1AF2B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543A-B878-48A8-9662-0FFD61BDD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404-2D02-46AB-A098-41E4B95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8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95E9-59D7-4703-A3D2-A34377C8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31C12-7F6D-4F30-A0B6-930551D12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47C9C-BD46-434F-9D02-4DD608D0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2119-40E9-4231-A882-83CC709FD8C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90A2-6D42-41D5-94FF-8AAA121B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CCC38-5D1F-4A4F-B95C-935DA4E2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404-2D02-46AB-A098-41E4B95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5C75-EE3B-4C40-91C4-02FF7A4C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86EFC-EA05-4DE1-8C3E-4072637F76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8527B-4F42-40E3-A33A-2ABE2CA9F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CD6C-2E05-4557-A8CD-18D24CA78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2119-40E9-4231-A882-83CC709FD8C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852D2-C185-4FF3-9C78-585FB2C8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7E970-1DC2-4545-A2DF-D0DFC960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404-2D02-46AB-A098-41E4B95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41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27CA-4CCE-4158-A364-785F4EA17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65474-7911-4092-B54B-3F6E8053E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623BD-3401-4C85-AC13-D3A5CBDC5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979C2-6C04-43BA-84DC-F5684C371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545105-0A45-4A05-A9FC-F4B58FD50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6DB15-3457-4C3C-A273-D41A0AAA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2119-40E9-4231-A882-83CC709FD8C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A52CC-C38B-4F2A-A26B-988A281C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68F1F-7437-4BAF-97A0-F67F71D9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404-2D02-46AB-A098-41E4B95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0279-1D5E-4B3C-9E58-3E099A67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B3CA1-2070-4FFC-81F1-2D0FCA76F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2119-40E9-4231-A882-83CC709FD8C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5CD21-DC08-4164-AE7F-1230E7D5A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80771-4F2E-4E51-AD5F-DCF1780E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404-2D02-46AB-A098-41E4B95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2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12D07-2644-4089-BA41-0B7B7554F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2119-40E9-4231-A882-83CC709FD8C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D00D9-90C3-4684-9E85-0F914A10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93900-9317-4759-A60A-003B2814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404-2D02-46AB-A098-41E4B95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4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5C95-FF4F-4FDF-A498-2C1E88DF7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ECFB9-5B6F-4F13-AD1B-758C0D5C9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B10A5-0962-409F-B6AB-9E79B2D30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04473-F353-46DF-9FF6-B4DB43875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2119-40E9-4231-A882-83CC709FD8C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4D130-1207-4545-9F2A-D711F073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E0AA7-07E4-44CE-A4EF-DF39C1B2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404-2D02-46AB-A098-41E4B95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9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DC4B-6A17-4AF5-B77C-CE436911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51F90-2C6D-4827-8019-FAB59618E4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F250E-9123-496D-9127-5D11D19FA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4401E-02B1-44B3-B84E-76B02BF6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2119-40E9-4231-A882-83CC709FD8C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9CC56-BEA9-4271-ACE4-362DE0DA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CE7DA-3CAC-43D7-96B4-55251CE7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77404-2D02-46AB-A098-41E4B95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743493-8259-4DA2-B7A2-0ACFEB3AF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3FFA4-05EB-45C6-BE5D-8BBDB8D00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B6F0A-C8E0-47CC-A242-507C93B82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2119-40E9-4231-A882-83CC709FD8CF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75BA5-A508-40CC-AB0D-F3247FEC1C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15C22-2FE6-4E06-890A-73DA0ED42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77404-2D02-46AB-A098-41E4B9542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8070C-68D4-4D0C-9060-C7D4FC0618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23FEF-2D92-44B9-B061-6AFC6FAF7299}"/>
              </a:ext>
            </a:extLst>
          </p:cNvPr>
          <p:cNvSpPr txBox="1"/>
          <p:nvPr/>
        </p:nvSpPr>
        <p:spPr>
          <a:xfrm>
            <a:off x="2296160" y="3075057"/>
            <a:ext cx="7599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ill Sans MT" panose="020B0502020104020203" pitchFamily="34" charset="0"/>
                <a:cs typeface="Sanskrit Text" panose="02020503050405020304" pitchFamily="18" charset="0"/>
              </a:rPr>
              <a:t>SINCE 2020</a:t>
            </a:r>
          </a:p>
        </p:txBody>
      </p:sp>
    </p:spTree>
    <p:extLst>
      <p:ext uri="{BB962C8B-B14F-4D97-AF65-F5344CB8AC3E}">
        <p14:creationId xmlns:p14="http://schemas.microsoft.com/office/powerpoint/2010/main" val="209703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8070C-68D4-4D0C-9060-C7D4FC0618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023FEF-2D92-44B9-B061-6AFC6FAF7299}"/>
              </a:ext>
            </a:extLst>
          </p:cNvPr>
          <p:cNvSpPr txBox="1"/>
          <p:nvPr/>
        </p:nvSpPr>
        <p:spPr>
          <a:xfrm>
            <a:off x="2296160" y="2767280"/>
            <a:ext cx="75996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Gill Sans MT" panose="020B0502020104020203" pitchFamily="34" charset="0"/>
                <a:cs typeface="Sanskrit Text" panose="02020503050405020304" pitchFamily="18" charset="0"/>
              </a:rPr>
              <a:t>WE’VE BEEN WORKING ON SOMETHING BIG</a:t>
            </a:r>
          </a:p>
        </p:txBody>
      </p:sp>
    </p:spTree>
    <p:extLst>
      <p:ext uri="{BB962C8B-B14F-4D97-AF65-F5344CB8AC3E}">
        <p14:creationId xmlns:p14="http://schemas.microsoft.com/office/powerpoint/2010/main" val="212068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F8070C-68D4-4D0C-9060-C7D4FC0618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6BC83C9-AC93-4FB3-90E4-EFD5AC09C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3" b="89641" l="3025" r="90658">
                        <a14:foregroundMark x1="12722" y1="44090" x2="12722" y2="44090"/>
                        <a14:foregroundMark x1="16815" y1="44887" x2="14591" y2="42762"/>
                        <a14:foregroundMark x1="20107" y1="42098" x2="19840" y2="46348"/>
                        <a14:foregroundMark x1="11744" y1="42629" x2="16993" y2="43958"/>
                        <a14:foregroundMark x1="20107" y1="43293" x2="20285" y2="48606"/>
                        <a14:foregroundMark x1="24466" y1="43161" x2="28737" y2="43028"/>
                        <a14:foregroundMark x1="34698" y1="43293" x2="34698" y2="43293"/>
                        <a14:foregroundMark x1="34342" y1="42762" x2="38345" y2="43028"/>
                        <a14:foregroundMark x1="35943" y1="45551" x2="35854" y2="50332"/>
                        <a14:foregroundMark x1="35587" y1="44090" x2="36121" y2="45950"/>
                        <a14:foregroundMark x1="44039" y1="42364" x2="44039" y2="42364"/>
                        <a14:foregroundMark x1="48310" y1="42364" x2="48310" y2="42364"/>
                        <a14:foregroundMark x1="53915" y1="41567" x2="53915" y2="41567"/>
                        <a14:foregroundMark x1="51779" y1="52058" x2="51779" y2="52058"/>
                        <a14:foregroundMark x1="48399" y1="51793" x2="48399" y2="51793"/>
                        <a14:foregroundMark x1="53203" y1="55113" x2="53203" y2="55113"/>
                        <a14:foregroundMark x1="56584" y1="53386" x2="56584" y2="53386"/>
                        <a14:foregroundMark x1="61477" y1="47676" x2="61477" y2="47676"/>
                        <a14:foregroundMark x1="61210" y1="52722" x2="61210" y2="52722"/>
                        <a14:foregroundMark x1="64057" y1="52191" x2="64057" y2="52191"/>
                        <a14:foregroundMark x1="67527" y1="48207" x2="67527" y2="48207"/>
                        <a14:foregroundMark x1="68683" y1="52590" x2="68683" y2="52590"/>
                        <a14:foregroundMark x1="74110" y1="48074" x2="74110" y2="48074"/>
                        <a14:foregroundMark x1="74110" y1="51793" x2="74110" y2="51793"/>
                        <a14:foregroundMark x1="80071" y1="47543" x2="80071" y2="47543"/>
                        <a14:foregroundMark x1="78292" y1="51926" x2="78292" y2="51926"/>
                        <a14:foregroundMark x1="81673" y1="52324" x2="81673" y2="52324"/>
                        <a14:foregroundMark x1="84609" y1="52457" x2="84609" y2="52457"/>
                        <a14:foregroundMark x1="90658" y1="48207" x2="90658" y2="48207"/>
                        <a14:foregroundMark x1="90658" y1="52324" x2="90658" y2="52324"/>
                        <a14:foregroundMark x1="79093" y1="56707" x2="79093" y2="56707"/>
                        <a14:foregroundMark x1="66103" y1="53652" x2="66103" y2="53652"/>
                        <a14:backgroundMark x1="3292" y1="14608" x2="3292" y2="14608"/>
                        <a14:backgroundMark x1="3292" y1="7171" x2="4804" y2="17264"/>
                        <a14:backgroundMark x1="4804" y1="17264" x2="3025" y2="8234"/>
                        <a14:backgroundMark x1="3025" y1="8234" x2="3203" y2="16999"/>
                        <a14:backgroundMark x1="3203" y1="16999" x2="3559" y2="16467"/>
                        <a14:backgroundMark x1="3559" y1="14475" x2="3648" y2="9960"/>
                        <a14:backgroundMark x1="29982" y1="26295" x2="62011" y2="26959"/>
                        <a14:backgroundMark x1="63612" y1="43825" x2="63612" y2="43825"/>
                        <a14:backgroundMark x1="78114" y1="52988" x2="78114" y2="529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06" y="-140970"/>
            <a:ext cx="10236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1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B82863-B6E5-44B8-BB8F-4DA0C8B419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54EAEED5-30B8-4E75-941B-22B45E1947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59" y="1629177"/>
            <a:ext cx="6838682" cy="359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64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B82863-B6E5-44B8-BB8F-4DA0C8B419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B11F71-90E0-4818-B31A-928549A086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7519" y="766391"/>
            <a:ext cx="10116962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23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1B82863-B6E5-44B8-BB8F-4DA0C8B419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0E9948-DDF7-4EC4-A3F7-A0BD04C28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091"/>
            <a:ext cx="12192000" cy="641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4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C3E3-FF2B-4897-AE7C-EB7536CF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CE0A-2344-4D52-96AD-2480CEA76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79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56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Sherman</dc:creator>
  <cp:lastModifiedBy>Eric Sherman</cp:lastModifiedBy>
  <cp:revision>1</cp:revision>
  <dcterms:created xsi:type="dcterms:W3CDTF">2021-11-22T23:01:19Z</dcterms:created>
  <dcterms:modified xsi:type="dcterms:W3CDTF">2021-11-23T22:22:32Z</dcterms:modified>
</cp:coreProperties>
</file>