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volo, David T" userId="cb4ff4fb-3781-43e5-be1f-f9ea4082e31a" providerId="ADAL" clId="{E9A2390A-BE47-4B8C-B3BD-5378676DA622}"/>
    <pc:docChg chg="modSld">
      <pc:chgData name="Ruvolo, David T" userId="cb4ff4fb-3781-43e5-be1f-f9ea4082e31a" providerId="ADAL" clId="{E9A2390A-BE47-4B8C-B3BD-5378676DA622}" dt="2023-08-17T12:27:37.990" v="0" actId="790"/>
      <pc:docMkLst>
        <pc:docMk/>
      </pc:docMkLst>
      <pc:sldChg chg="modSp mod">
        <pc:chgData name="Ruvolo, David T" userId="cb4ff4fb-3781-43e5-be1f-f9ea4082e31a" providerId="ADAL" clId="{E9A2390A-BE47-4B8C-B3BD-5378676DA622}" dt="2023-08-17T12:27:37.990" v="0" actId="790"/>
        <pc:sldMkLst>
          <pc:docMk/>
          <pc:sldMk cId="4162306427" sldId="263"/>
        </pc:sldMkLst>
        <pc:spChg chg="mod">
          <ac:chgData name="Ruvolo, David T" userId="cb4ff4fb-3781-43e5-be1f-f9ea4082e31a" providerId="ADAL" clId="{E9A2390A-BE47-4B8C-B3BD-5378676DA622}" dt="2023-08-17T12:27:37.990" v="0" actId="790"/>
          <ac:spMkLst>
            <pc:docMk/>
            <pc:sldMk cId="4162306427" sldId="263"/>
            <ac:spMk id="4" creationId="{B5E985F5-CE35-9009-7D6B-4DEC7370A1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9CC7F-A554-DCF7-82A3-84EB422EC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4F4D01-AEA2-D646-80B2-F9A519CEA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B70A2-0C8C-A8D4-32ED-123B703C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639-1CCB-497E-833F-84519D8B1B5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49EAB3-6F92-ADFB-4AD2-7CF2CDCA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2ACA47-4F6D-810B-5EA8-63C2FE25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07EB-5A6E-4FE9-8D2B-A43F5304A6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00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831A8-3E8B-E22E-A2C1-47F8520B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2EC04A-CC56-EBC5-FA08-E72545C9D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8F06EF-4408-EAA5-14C4-0E2F755E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639-1CCB-497E-833F-84519D8B1B5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4A50F5-FCB8-5553-7432-3F56BFD7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825761-40BF-451C-85DC-948A495B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07EB-5A6E-4FE9-8D2B-A43F5304A6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61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912455-4741-BF3A-C293-C557CA725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F8AABC-58BC-77BC-FC6E-810169116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9237F4-F312-4504-D1DD-610F7478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639-1CCB-497E-833F-84519D8B1B5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6A1785-F2C9-10EC-F1B8-C5AAD4F6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10FAE4-5FA2-3120-D803-F98480C1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07EB-5A6E-4FE9-8D2B-A43F5304A6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76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E012E-5F14-05E9-CF08-0326D6E3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CD098B-2E3B-E838-A09E-642900AAD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CBEAAC-DA99-8938-95A7-9831ED23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639-1CCB-497E-833F-84519D8B1B5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8ED97C-3A4F-55E8-7E59-B5CF0A0D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EEA7AF-6FCB-F66B-6C7F-692C84B6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07EB-5A6E-4FE9-8D2B-A43F5304A6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45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EBC45-70B8-B4E8-CEA9-73DE2E81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A5900F-CF0A-0E3E-9E8B-891C174C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89C35E-A3A3-714B-253B-0E876105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639-1CCB-497E-833F-84519D8B1B5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0051F4-9043-FAAD-4B1F-9030800E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EA0E82-44B3-AC35-A0EE-8FADF5FE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07EB-5A6E-4FE9-8D2B-A43F5304A6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67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E0F4C-85F4-2509-8EED-65DE5E54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B3D470-CCF5-B184-139A-4B5B491D0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53FFC9-013C-F5B3-05DF-9F9EB78A9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716241-5B2E-2ABF-829A-93104B40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639-1CCB-497E-833F-84519D8B1B5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FD37CA-6298-FEFD-42BB-455FA4A4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3AA9E4-D5BF-559D-2D36-092833F7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07EB-5A6E-4FE9-8D2B-A43F5304A6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23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F5D6E-4BB3-A556-16E0-7778D254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01355F-070A-541D-70E7-AECD0D453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A1BE1C-F58B-DCE1-81AC-AE86B2F0A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0F7692-6872-4C8F-C3A7-6D5B33559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118AA5-48B7-6D80-ED8B-B20B3E706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101619-6D45-072C-932F-AD4E60D5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639-1CCB-497E-833F-84519D8B1B5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85797D-7EB0-AB77-3E1D-666C861B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772FF25-2091-346A-D830-8F86F9E1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07EB-5A6E-4FE9-8D2B-A43F5304A6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39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AF4C5-F515-60E0-E58E-179ACD60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9D8899-4C3B-B5DF-E73B-1DD6FD5B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639-1CCB-497E-833F-84519D8B1B5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2C7C56-194A-97F0-3774-C31656B4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3455F6-5100-4082-DC53-F8DCC042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07EB-5A6E-4FE9-8D2B-A43F5304A6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92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B68C70-0F60-0B98-237B-1DCAC26F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639-1CCB-497E-833F-84519D8B1B5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2280F9-FA0E-ECA1-BC8A-4E4B825D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57250E-4A82-5FF0-511F-A3CFA4A8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07EB-5A6E-4FE9-8D2B-A43F5304A6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93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591F8-79C7-6F0B-5D7A-90D8E253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043E36-05E5-BCD3-329F-E68DC14E4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D4B936-1AC9-48FC-4FC4-CF9F5A8E5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364D60-B6B8-9D87-6369-489582BA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639-1CCB-497E-833F-84519D8B1B5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2B6885-01B1-8E72-62CD-FE312E4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D56BDC-85D8-2086-CAA0-1900C3F8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07EB-5A6E-4FE9-8D2B-A43F5304A6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15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A8B51-210E-7DC9-52A8-8E997801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0CD93F-4F66-BEAB-9B91-FEEBF90FA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8E45F6-36BD-5AAF-E39C-8DFF7FE93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768979-40B3-547F-A835-FAFC0E8C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639-1CCB-497E-833F-84519D8B1B5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3ACCE6-F8B4-5616-11C3-00A7E2D7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4B3F0D-0A45-A0D2-BBE0-50755802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07EB-5A6E-4FE9-8D2B-A43F5304A6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96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206D76-77D1-F8BA-7433-8941401F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F577AB-DAF7-AB0D-0A01-2160DC13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6C8C15-8885-D223-5568-F8FA033D5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9639-1CCB-497E-833F-84519D8B1B5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BA222-747B-0B47-0EA7-21A390538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CD45C0-5A19-4A5E-1D1A-FA50D5628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B07EB-5A6E-4FE9-8D2B-A43F5304A64F}" type="slidenum">
              <a:rPr lang="pt-BR" smtClean="0"/>
              <a:t>‹#›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956D63-A61F-1FC5-B52D-C117E8FA61B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2779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CBMM - Informação Restrita | Restricted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403459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A46885C5-088E-8FD5-C12B-AF934A72B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8" b="75044"/>
          <a:stretch/>
        </p:blipFill>
        <p:spPr>
          <a:xfrm>
            <a:off x="2559689" y="-1979"/>
            <a:ext cx="963231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91E9222-A849-4653-58DE-0B89E945E26F}"/>
              </a:ext>
            </a:extLst>
          </p:cNvPr>
          <p:cNvSpPr/>
          <p:nvPr/>
        </p:nvSpPr>
        <p:spPr>
          <a:xfrm>
            <a:off x="-6228" y="5481955"/>
            <a:ext cx="9169167" cy="1304488"/>
          </a:xfrm>
          <a:prstGeom prst="rect">
            <a:avLst/>
          </a:prstGeom>
          <a:solidFill>
            <a:srgbClr val="1E2F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693F65-13EF-28CF-8DEE-F98EC002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91" y="5289336"/>
            <a:ext cx="7932822" cy="1325563"/>
          </a:xfrm>
        </p:spPr>
        <p:txBody>
          <a:bodyPr>
            <a:normAutofit/>
          </a:bodyPr>
          <a:lstStyle/>
          <a:p>
            <a:r>
              <a:rPr lang="pt-BR" sz="3200" dirty="0" err="1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Nanocrystalline</a:t>
            </a:r>
            <a:r>
              <a:rPr lang="pt-BR" sz="3200" dirty="0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 Soft </a:t>
            </a:r>
            <a:r>
              <a:rPr lang="pt-BR" sz="3200" dirty="0" err="1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Magnetic</a:t>
            </a:r>
            <a:r>
              <a:rPr lang="pt-BR" sz="3200" dirty="0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Materials</a:t>
            </a:r>
            <a:r>
              <a:rPr lang="pt-BR" sz="3200" dirty="0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 Workshop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E985F5-CE35-9009-7D6B-4DEC7370A1FF}"/>
              </a:ext>
            </a:extLst>
          </p:cNvPr>
          <p:cNvSpPr txBox="1"/>
          <p:nvPr/>
        </p:nvSpPr>
        <p:spPr>
          <a:xfrm>
            <a:off x="699947" y="6239203"/>
            <a:ext cx="8859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Founders Grotesk Regular" panose="020B0503030202060203" pitchFamily="34" charset="0"/>
              </a:rPr>
              <a:t>Advanced </a:t>
            </a:r>
            <a:r>
              <a:rPr lang="pt-BR" sz="2000" dirty="0" err="1">
                <a:solidFill>
                  <a:schemeClr val="bg1"/>
                </a:solidFill>
                <a:latin typeface="Founders Grotesk Regular" panose="020B0503030202060203" pitchFamily="34" charset="0"/>
              </a:rPr>
              <a:t>technologies</a:t>
            </a:r>
            <a:r>
              <a:rPr lang="pt-BR" sz="2000" dirty="0">
                <a:solidFill>
                  <a:schemeClr val="bg1"/>
                </a:solidFill>
                <a:latin typeface="Founders Grotesk Regular" panose="020B0503030202060203" pitchFamily="34" charset="0"/>
              </a:rPr>
              <a:t> for </a:t>
            </a:r>
            <a:r>
              <a:rPr lang="pt-BR" sz="2000" dirty="0" err="1">
                <a:solidFill>
                  <a:schemeClr val="bg1"/>
                </a:solidFill>
                <a:latin typeface="Founders Grotesk Regular" panose="020B0503030202060203" pitchFamily="34" charset="0"/>
              </a:rPr>
              <a:t>efficient</a:t>
            </a:r>
            <a:r>
              <a:rPr lang="pt-BR" sz="2000" dirty="0">
                <a:solidFill>
                  <a:schemeClr val="bg1"/>
                </a:solidFill>
                <a:latin typeface="Founders Grotesk Regular" panose="020B0503030202060203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Founders Grotesk Regular" panose="020B0503030202060203" pitchFamily="34" charset="0"/>
              </a:rPr>
              <a:t>power</a:t>
            </a:r>
            <a:r>
              <a:rPr lang="pt-BR" sz="2000" dirty="0">
                <a:solidFill>
                  <a:schemeClr val="bg1"/>
                </a:solidFill>
                <a:latin typeface="Founders Grotesk Regular" panose="020B0503030202060203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Founders Grotesk Regular" panose="020B0503030202060203" pitchFamily="34" charset="0"/>
              </a:rPr>
              <a:t>electronics</a:t>
            </a:r>
            <a:r>
              <a:rPr lang="pt-BR" sz="2000" dirty="0">
                <a:solidFill>
                  <a:schemeClr val="bg1"/>
                </a:solidFill>
                <a:latin typeface="Founders Grotesk Regular" panose="020B0503030202060203" pitchFamily="34" charset="0"/>
              </a:rPr>
              <a:t> systems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363C2DA-753D-0FC0-CD0D-3B29F507A62F}"/>
              </a:ext>
            </a:extLst>
          </p:cNvPr>
          <p:cNvCxnSpPr>
            <a:cxnSpLocks/>
          </p:cNvCxnSpPr>
          <p:nvPr/>
        </p:nvCxnSpPr>
        <p:spPr>
          <a:xfrm flipH="1">
            <a:off x="8561760" y="5553512"/>
            <a:ext cx="605283" cy="121934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8C1F526-F874-DA4B-3AA4-99BFCA351051}"/>
              </a:ext>
            </a:extLst>
          </p:cNvPr>
          <p:cNvCxnSpPr>
            <a:cxnSpLocks/>
          </p:cNvCxnSpPr>
          <p:nvPr/>
        </p:nvCxnSpPr>
        <p:spPr>
          <a:xfrm flipH="1">
            <a:off x="8544507" y="5472895"/>
            <a:ext cx="670186" cy="13500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3A60D84-4E5C-725B-2B12-D15BBF435A68}"/>
              </a:ext>
            </a:extLst>
          </p:cNvPr>
          <p:cNvCxnSpPr>
            <a:cxnSpLocks/>
          </p:cNvCxnSpPr>
          <p:nvPr/>
        </p:nvCxnSpPr>
        <p:spPr>
          <a:xfrm flipH="1">
            <a:off x="8596601" y="5530458"/>
            <a:ext cx="634716" cy="12786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23E7199-0A9F-C029-B73D-A42E71A0D7A5}"/>
              </a:ext>
            </a:extLst>
          </p:cNvPr>
          <p:cNvCxnSpPr>
            <a:cxnSpLocks/>
          </p:cNvCxnSpPr>
          <p:nvPr/>
        </p:nvCxnSpPr>
        <p:spPr>
          <a:xfrm flipH="1">
            <a:off x="8674168" y="5679167"/>
            <a:ext cx="564180" cy="11365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95B83E2-C3D2-5147-8907-C0C22772F8CE}"/>
              </a:ext>
            </a:extLst>
          </p:cNvPr>
          <p:cNvCxnSpPr>
            <a:cxnSpLocks/>
          </p:cNvCxnSpPr>
          <p:nvPr/>
        </p:nvCxnSpPr>
        <p:spPr>
          <a:xfrm flipH="1">
            <a:off x="8685848" y="5640222"/>
            <a:ext cx="559435" cy="11269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DBB2184-4F20-FE2D-36DF-D449C59246FB}"/>
              </a:ext>
            </a:extLst>
          </p:cNvPr>
          <p:cNvCxnSpPr>
            <a:cxnSpLocks/>
          </p:cNvCxnSpPr>
          <p:nvPr/>
        </p:nvCxnSpPr>
        <p:spPr>
          <a:xfrm flipH="1">
            <a:off x="8731585" y="5642228"/>
            <a:ext cx="573446" cy="115520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2458C0E-E441-84D7-4CC6-2B069A987A9D}"/>
              </a:ext>
            </a:extLst>
          </p:cNvPr>
          <p:cNvCxnSpPr>
            <a:cxnSpLocks/>
          </p:cNvCxnSpPr>
          <p:nvPr/>
        </p:nvCxnSpPr>
        <p:spPr>
          <a:xfrm flipH="1">
            <a:off x="8740371" y="5667401"/>
            <a:ext cx="575701" cy="1159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C780AB5-0964-AA00-D43F-76BCD00AEC21}"/>
              </a:ext>
            </a:extLst>
          </p:cNvPr>
          <p:cNvCxnSpPr>
            <a:cxnSpLocks/>
          </p:cNvCxnSpPr>
          <p:nvPr/>
        </p:nvCxnSpPr>
        <p:spPr>
          <a:xfrm flipH="1">
            <a:off x="8803579" y="5686513"/>
            <a:ext cx="550006" cy="110798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ADB40A4-EBEB-71D4-A057-5DC5467EEE37}"/>
              </a:ext>
            </a:extLst>
          </p:cNvPr>
          <p:cNvCxnSpPr>
            <a:cxnSpLocks/>
          </p:cNvCxnSpPr>
          <p:nvPr/>
        </p:nvCxnSpPr>
        <p:spPr>
          <a:xfrm flipH="1">
            <a:off x="8866787" y="5683514"/>
            <a:ext cx="558792" cy="112568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9F81D25-C7B4-4931-EA60-AE2244A71C08}"/>
              </a:ext>
            </a:extLst>
          </p:cNvPr>
          <p:cNvCxnSpPr>
            <a:cxnSpLocks/>
          </p:cNvCxnSpPr>
          <p:nvPr/>
        </p:nvCxnSpPr>
        <p:spPr>
          <a:xfrm flipH="1">
            <a:off x="8928999" y="5683514"/>
            <a:ext cx="559788" cy="11276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F9135CA-950E-5212-9E72-89F6E9110028}"/>
              </a:ext>
            </a:extLst>
          </p:cNvPr>
          <p:cNvCxnSpPr>
            <a:cxnSpLocks/>
          </p:cNvCxnSpPr>
          <p:nvPr/>
        </p:nvCxnSpPr>
        <p:spPr>
          <a:xfrm flipH="1">
            <a:off x="8975628" y="6341165"/>
            <a:ext cx="228129" cy="4595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97678F6-78C2-41EC-4780-E79233800D3B}"/>
              </a:ext>
            </a:extLst>
          </p:cNvPr>
          <p:cNvCxnSpPr>
            <a:cxnSpLocks/>
          </p:cNvCxnSpPr>
          <p:nvPr/>
        </p:nvCxnSpPr>
        <p:spPr>
          <a:xfrm flipH="1">
            <a:off x="9002043" y="6338166"/>
            <a:ext cx="247850" cy="49929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906FF38-D881-CC30-E4F7-BFFEC91EB672}"/>
              </a:ext>
            </a:extLst>
          </p:cNvPr>
          <p:cNvCxnSpPr>
            <a:cxnSpLocks/>
          </p:cNvCxnSpPr>
          <p:nvPr/>
        </p:nvCxnSpPr>
        <p:spPr>
          <a:xfrm flipH="1">
            <a:off x="9092567" y="6591657"/>
            <a:ext cx="103509" cy="20851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0748C27E-4DA5-1D0A-039F-0A5294FA0C30}"/>
              </a:ext>
            </a:extLst>
          </p:cNvPr>
          <p:cNvCxnSpPr>
            <a:cxnSpLocks/>
          </p:cNvCxnSpPr>
          <p:nvPr/>
        </p:nvCxnSpPr>
        <p:spPr>
          <a:xfrm flipH="1">
            <a:off x="9122939" y="6654945"/>
            <a:ext cx="80074" cy="1613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438FD9C-7C40-DF67-93A8-827C9ECED288}"/>
              </a:ext>
            </a:extLst>
          </p:cNvPr>
          <p:cNvCxnSpPr>
            <a:cxnSpLocks/>
          </p:cNvCxnSpPr>
          <p:nvPr/>
        </p:nvCxnSpPr>
        <p:spPr>
          <a:xfrm flipH="1">
            <a:off x="9173658" y="6777516"/>
            <a:ext cx="20356" cy="410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F9BB33A-00F6-884D-82D7-BC1DEC3C4944}"/>
              </a:ext>
            </a:extLst>
          </p:cNvPr>
          <p:cNvSpPr txBox="1"/>
          <p:nvPr/>
        </p:nvSpPr>
        <p:spPr>
          <a:xfrm>
            <a:off x="569245" y="1619178"/>
            <a:ext cx="7779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1E2F23"/>
                </a:solidFill>
                <a:latin typeface="Druk Text Medium" pitchFamily="50" charset="0"/>
              </a:rPr>
              <a:t>TRANSMISSION</a:t>
            </a:r>
            <a:br>
              <a:rPr lang="pt-BR" sz="7200" dirty="0">
                <a:solidFill>
                  <a:srgbClr val="1E2F23"/>
                </a:solidFill>
                <a:latin typeface="Druk Text Medium" pitchFamily="50" charset="0"/>
              </a:rPr>
            </a:br>
            <a:r>
              <a:rPr lang="pt-BR" sz="7200" dirty="0">
                <a:solidFill>
                  <a:srgbClr val="1E2F23"/>
                </a:solidFill>
                <a:latin typeface="Druk Text Medium" pitchFamily="50" charset="0"/>
              </a:rPr>
              <a:t>STARTS SOON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ECC4C9C-F924-B246-D261-4B44FA3DF1E8}"/>
              </a:ext>
            </a:extLst>
          </p:cNvPr>
          <p:cNvCxnSpPr>
            <a:cxnSpLocks/>
          </p:cNvCxnSpPr>
          <p:nvPr/>
        </p:nvCxnSpPr>
        <p:spPr>
          <a:xfrm flipH="1">
            <a:off x="8518092" y="5429236"/>
            <a:ext cx="684020" cy="13779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8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A46885C5-088E-8FD5-C12B-AF934A72B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8" b="75044"/>
          <a:stretch/>
        </p:blipFill>
        <p:spPr>
          <a:xfrm>
            <a:off x="2559689" y="0"/>
            <a:ext cx="963231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91E9222-A849-4653-58DE-0B89E945E26F}"/>
              </a:ext>
            </a:extLst>
          </p:cNvPr>
          <p:cNvSpPr/>
          <p:nvPr/>
        </p:nvSpPr>
        <p:spPr>
          <a:xfrm>
            <a:off x="-6228" y="5481955"/>
            <a:ext cx="9169167" cy="1304488"/>
          </a:xfrm>
          <a:prstGeom prst="rect">
            <a:avLst/>
          </a:prstGeom>
          <a:solidFill>
            <a:srgbClr val="1E2F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693F65-13EF-28CF-8DEE-F98EC002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91" y="5289336"/>
            <a:ext cx="7932822" cy="1325563"/>
          </a:xfrm>
        </p:spPr>
        <p:txBody>
          <a:bodyPr>
            <a:normAutofit/>
          </a:bodyPr>
          <a:lstStyle/>
          <a:p>
            <a:r>
              <a:rPr lang="pt-BR" sz="3200" dirty="0" err="1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Nanocrystalline</a:t>
            </a:r>
            <a:r>
              <a:rPr lang="pt-BR" sz="3200" dirty="0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 Soft </a:t>
            </a:r>
            <a:r>
              <a:rPr lang="pt-BR" sz="3200" dirty="0" err="1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Magnetic</a:t>
            </a:r>
            <a:r>
              <a:rPr lang="pt-BR" sz="3200" dirty="0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Materials</a:t>
            </a:r>
            <a:r>
              <a:rPr lang="pt-BR" sz="3200" dirty="0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 Workshop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E985F5-CE35-9009-7D6B-4DEC7370A1FF}"/>
              </a:ext>
            </a:extLst>
          </p:cNvPr>
          <p:cNvSpPr txBox="1"/>
          <p:nvPr/>
        </p:nvSpPr>
        <p:spPr>
          <a:xfrm>
            <a:off x="539691" y="6286346"/>
            <a:ext cx="8859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Founders Grotesk Regular" panose="020B0503030202060203" pitchFamily="34" charset="0"/>
              </a:rPr>
              <a:t>Advanced </a:t>
            </a:r>
            <a:r>
              <a:rPr lang="pt-BR" sz="2000" dirty="0" err="1">
                <a:solidFill>
                  <a:schemeClr val="bg1"/>
                </a:solidFill>
                <a:latin typeface="Founders Grotesk Regular" panose="020B0503030202060203" pitchFamily="34" charset="0"/>
              </a:rPr>
              <a:t>technologies</a:t>
            </a:r>
            <a:r>
              <a:rPr lang="pt-BR" sz="2000" dirty="0">
                <a:solidFill>
                  <a:schemeClr val="bg1"/>
                </a:solidFill>
                <a:latin typeface="Founders Grotesk Regular" panose="020B0503030202060203" pitchFamily="34" charset="0"/>
              </a:rPr>
              <a:t> for </a:t>
            </a:r>
            <a:r>
              <a:rPr lang="pt-BR" sz="2000" dirty="0" err="1">
                <a:solidFill>
                  <a:schemeClr val="bg1"/>
                </a:solidFill>
                <a:latin typeface="Founders Grotesk Regular" panose="020B0503030202060203" pitchFamily="34" charset="0"/>
              </a:rPr>
              <a:t>efficient</a:t>
            </a:r>
            <a:r>
              <a:rPr lang="pt-BR" sz="2000" dirty="0">
                <a:solidFill>
                  <a:schemeClr val="bg1"/>
                </a:solidFill>
                <a:latin typeface="Founders Grotesk Regular" panose="020B0503030202060203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Founders Grotesk Regular" panose="020B0503030202060203" pitchFamily="34" charset="0"/>
              </a:rPr>
              <a:t>power</a:t>
            </a:r>
            <a:r>
              <a:rPr lang="pt-BR" sz="2000" dirty="0">
                <a:solidFill>
                  <a:schemeClr val="bg1"/>
                </a:solidFill>
                <a:latin typeface="Founders Grotesk Regular" panose="020B0503030202060203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Founders Grotesk Regular" panose="020B0503030202060203" pitchFamily="34" charset="0"/>
              </a:rPr>
              <a:t>electronics</a:t>
            </a:r>
            <a:r>
              <a:rPr lang="pt-BR" sz="2000" dirty="0">
                <a:solidFill>
                  <a:schemeClr val="bg1"/>
                </a:solidFill>
                <a:latin typeface="Founders Grotesk Regular" panose="020B0503030202060203" pitchFamily="34" charset="0"/>
              </a:rPr>
              <a:t> systems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363C2DA-753D-0FC0-CD0D-3B29F507A62F}"/>
              </a:ext>
            </a:extLst>
          </p:cNvPr>
          <p:cNvCxnSpPr>
            <a:cxnSpLocks/>
          </p:cNvCxnSpPr>
          <p:nvPr/>
        </p:nvCxnSpPr>
        <p:spPr>
          <a:xfrm flipH="1">
            <a:off x="8561760" y="5553512"/>
            <a:ext cx="605283" cy="121934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8C1F526-F874-DA4B-3AA4-99BFCA351051}"/>
              </a:ext>
            </a:extLst>
          </p:cNvPr>
          <p:cNvCxnSpPr>
            <a:cxnSpLocks/>
          </p:cNvCxnSpPr>
          <p:nvPr/>
        </p:nvCxnSpPr>
        <p:spPr>
          <a:xfrm flipH="1">
            <a:off x="8544507" y="5472895"/>
            <a:ext cx="670186" cy="13500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3A60D84-4E5C-725B-2B12-D15BBF435A68}"/>
              </a:ext>
            </a:extLst>
          </p:cNvPr>
          <p:cNvCxnSpPr>
            <a:cxnSpLocks/>
          </p:cNvCxnSpPr>
          <p:nvPr/>
        </p:nvCxnSpPr>
        <p:spPr>
          <a:xfrm flipH="1">
            <a:off x="8596601" y="5530458"/>
            <a:ext cx="634716" cy="12786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23E7199-0A9F-C029-B73D-A42E71A0D7A5}"/>
              </a:ext>
            </a:extLst>
          </p:cNvPr>
          <p:cNvCxnSpPr>
            <a:cxnSpLocks/>
          </p:cNvCxnSpPr>
          <p:nvPr/>
        </p:nvCxnSpPr>
        <p:spPr>
          <a:xfrm flipH="1">
            <a:off x="8674168" y="5679167"/>
            <a:ext cx="564180" cy="11365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95B83E2-C3D2-5147-8907-C0C22772F8CE}"/>
              </a:ext>
            </a:extLst>
          </p:cNvPr>
          <p:cNvCxnSpPr>
            <a:cxnSpLocks/>
          </p:cNvCxnSpPr>
          <p:nvPr/>
        </p:nvCxnSpPr>
        <p:spPr>
          <a:xfrm flipH="1">
            <a:off x="8685848" y="5640222"/>
            <a:ext cx="559435" cy="11269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DBB2184-4F20-FE2D-36DF-D449C59246FB}"/>
              </a:ext>
            </a:extLst>
          </p:cNvPr>
          <p:cNvCxnSpPr>
            <a:cxnSpLocks/>
          </p:cNvCxnSpPr>
          <p:nvPr/>
        </p:nvCxnSpPr>
        <p:spPr>
          <a:xfrm flipH="1">
            <a:off x="8731585" y="5642228"/>
            <a:ext cx="573446" cy="115520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2458C0E-E441-84D7-4CC6-2B069A987A9D}"/>
              </a:ext>
            </a:extLst>
          </p:cNvPr>
          <p:cNvCxnSpPr>
            <a:cxnSpLocks/>
          </p:cNvCxnSpPr>
          <p:nvPr/>
        </p:nvCxnSpPr>
        <p:spPr>
          <a:xfrm flipH="1">
            <a:off x="8740371" y="5667401"/>
            <a:ext cx="575701" cy="1159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C780AB5-0964-AA00-D43F-76BCD00AEC21}"/>
              </a:ext>
            </a:extLst>
          </p:cNvPr>
          <p:cNvCxnSpPr>
            <a:cxnSpLocks/>
          </p:cNvCxnSpPr>
          <p:nvPr/>
        </p:nvCxnSpPr>
        <p:spPr>
          <a:xfrm flipH="1">
            <a:off x="8803579" y="5686513"/>
            <a:ext cx="550006" cy="110798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ADB40A4-EBEB-71D4-A057-5DC5467EEE37}"/>
              </a:ext>
            </a:extLst>
          </p:cNvPr>
          <p:cNvCxnSpPr>
            <a:cxnSpLocks/>
          </p:cNvCxnSpPr>
          <p:nvPr/>
        </p:nvCxnSpPr>
        <p:spPr>
          <a:xfrm flipH="1">
            <a:off x="8866787" y="5683514"/>
            <a:ext cx="558792" cy="112568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9F81D25-C7B4-4931-EA60-AE2244A71C08}"/>
              </a:ext>
            </a:extLst>
          </p:cNvPr>
          <p:cNvCxnSpPr>
            <a:cxnSpLocks/>
          </p:cNvCxnSpPr>
          <p:nvPr/>
        </p:nvCxnSpPr>
        <p:spPr>
          <a:xfrm flipH="1">
            <a:off x="8928999" y="5683514"/>
            <a:ext cx="559788" cy="11276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F9135CA-950E-5212-9E72-89F6E9110028}"/>
              </a:ext>
            </a:extLst>
          </p:cNvPr>
          <p:cNvCxnSpPr>
            <a:cxnSpLocks/>
          </p:cNvCxnSpPr>
          <p:nvPr/>
        </p:nvCxnSpPr>
        <p:spPr>
          <a:xfrm flipH="1">
            <a:off x="8975628" y="6341165"/>
            <a:ext cx="228129" cy="4595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97678F6-78C2-41EC-4780-E79233800D3B}"/>
              </a:ext>
            </a:extLst>
          </p:cNvPr>
          <p:cNvCxnSpPr>
            <a:cxnSpLocks/>
          </p:cNvCxnSpPr>
          <p:nvPr/>
        </p:nvCxnSpPr>
        <p:spPr>
          <a:xfrm flipH="1">
            <a:off x="9002043" y="6338166"/>
            <a:ext cx="247850" cy="49929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906FF38-D881-CC30-E4F7-BFFEC91EB672}"/>
              </a:ext>
            </a:extLst>
          </p:cNvPr>
          <p:cNvCxnSpPr>
            <a:cxnSpLocks/>
          </p:cNvCxnSpPr>
          <p:nvPr/>
        </p:nvCxnSpPr>
        <p:spPr>
          <a:xfrm flipH="1">
            <a:off x="9092567" y="6591657"/>
            <a:ext cx="103509" cy="20851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0748C27E-4DA5-1D0A-039F-0A5294FA0C30}"/>
              </a:ext>
            </a:extLst>
          </p:cNvPr>
          <p:cNvCxnSpPr>
            <a:cxnSpLocks/>
          </p:cNvCxnSpPr>
          <p:nvPr/>
        </p:nvCxnSpPr>
        <p:spPr>
          <a:xfrm flipH="1">
            <a:off x="9122939" y="6654945"/>
            <a:ext cx="80074" cy="1613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438FD9C-7C40-DF67-93A8-827C9ECED288}"/>
              </a:ext>
            </a:extLst>
          </p:cNvPr>
          <p:cNvCxnSpPr>
            <a:cxnSpLocks/>
          </p:cNvCxnSpPr>
          <p:nvPr/>
        </p:nvCxnSpPr>
        <p:spPr>
          <a:xfrm flipH="1">
            <a:off x="9173658" y="6777516"/>
            <a:ext cx="20356" cy="410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F9BB33A-00F6-884D-82D7-BC1DEC3C4944}"/>
              </a:ext>
            </a:extLst>
          </p:cNvPr>
          <p:cNvSpPr txBox="1"/>
          <p:nvPr/>
        </p:nvSpPr>
        <p:spPr>
          <a:xfrm>
            <a:off x="569245" y="1619178"/>
            <a:ext cx="7779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1E2F23"/>
                </a:solidFill>
                <a:latin typeface="Druk Text Medium" pitchFamily="50" charset="0"/>
              </a:rPr>
              <a:t>WE’LL BE BACK</a:t>
            </a:r>
            <a:br>
              <a:rPr lang="pt-BR" sz="7200" dirty="0">
                <a:solidFill>
                  <a:srgbClr val="1E2F23"/>
                </a:solidFill>
                <a:latin typeface="Druk Text Medium" pitchFamily="50" charset="0"/>
              </a:rPr>
            </a:br>
            <a:r>
              <a:rPr lang="pt-BR" sz="7200" dirty="0">
                <a:solidFill>
                  <a:srgbClr val="1E2F23"/>
                </a:solidFill>
                <a:latin typeface="Druk Text Medium" pitchFamily="50" charset="0"/>
              </a:rPr>
              <a:t>AT 10:45 AM (EST)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ECC4C9C-F924-B246-D261-4B44FA3DF1E8}"/>
              </a:ext>
            </a:extLst>
          </p:cNvPr>
          <p:cNvCxnSpPr>
            <a:cxnSpLocks/>
          </p:cNvCxnSpPr>
          <p:nvPr/>
        </p:nvCxnSpPr>
        <p:spPr>
          <a:xfrm flipH="1">
            <a:off x="8518092" y="5429236"/>
            <a:ext cx="684020" cy="13779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89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A46885C5-088E-8FD5-C12B-AF934A72B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8" b="75044"/>
          <a:stretch/>
        </p:blipFill>
        <p:spPr>
          <a:xfrm>
            <a:off x="2559689" y="-1979"/>
            <a:ext cx="963231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91E9222-A849-4653-58DE-0B89E945E26F}"/>
              </a:ext>
            </a:extLst>
          </p:cNvPr>
          <p:cNvSpPr/>
          <p:nvPr/>
        </p:nvSpPr>
        <p:spPr>
          <a:xfrm>
            <a:off x="-6228" y="5481955"/>
            <a:ext cx="9169167" cy="1304488"/>
          </a:xfrm>
          <a:prstGeom prst="rect">
            <a:avLst/>
          </a:prstGeom>
          <a:solidFill>
            <a:srgbClr val="1E2F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693F65-13EF-28CF-8DEE-F98EC002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91" y="5289336"/>
            <a:ext cx="7932822" cy="1325563"/>
          </a:xfrm>
        </p:spPr>
        <p:txBody>
          <a:bodyPr>
            <a:normAutofit/>
          </a:bodyPr>
          <a:lstStyle/>
          <a:p>
            <a:r>
              <a:rPr lang="pt-BR" sz="3200" dirty="0" err="1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Nanocrystalline</a:t>
            </a:r>
            <a:r>
              <a:rPr lang="pt-BR" sz="3200" dirty="0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 Soft </a:t>
            </a:r>
            <a:r>
              <a:rPr lang="pt-BR" sz="3200" dirty="0" err="1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Magnetic</a:t>
            </a:r>
            <a:r>
              <a:rPr lang="pt-BR" sz="3200" dirty="0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Materials</a:t>
            </a:r>
            <a:r>
              <a:rPr lang="pt-BR" sz="3200" dirty="0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 Workshop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E985F5-CE35-9009-7D6B-4DEC7370A1FF}"/>
              </a:ext>
            </a:extLst>
          </p:cNvPr>
          <p:cNvSpPr txBox="1"/>
          <p:nvPr/>
        </p:nvSpPr>
        <p:spPr>
          <a:xfrm>
            <a:off x="539461" y="6266356"/>
            <a:ext cx="8859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Founders Grotesk Regular" panose="020B0503030202060203" pitchFamily="34" charset="0"/>
              </a:rPr>
              <a:t>Advanced </a:t>
            </a:r>
            <a:r>
              <a:rPr lang="pt-BR" sz="2000" dirty="0" err="1">
                <a:solidFill>
                  <a:schemeClr val="bg1"/>
                </a:solidFill>
                <a:latin typeface="Founders Grotesk Regular" panose="020B0503030202060203" pitchFamily="34" charset="0"/>
              </a:rPr>
              <a:t>technologies</a:t>
            </a:r>
            <a:r>
              <a:rPr lang="pt-BR" sz="2000" dirty="0">
                <a:solidFill>
                  <a:schemeClr val="bg1"/>
                </a:solidFill>
                <a:latin typeface="Founders Grotesk Regular" panose="020B0503030202060203" pitchFamily="34" charset="0"/>
              </a:rPr>
              <a:t> for </a:t>
            </a:r>
            <a:r>
              <a:rPr lang="pt-BR" sz="2000" dirty="0" err="1">
                <a:solidFill>
                  <a:schemeClr val="bg1"/>
                </a:solidFill>
                <a:latin typeface="Founders Grotesk Regular" panose="020B0503030202060203" pitchFamily="34" charset="0"/>
              </a:rPr>
              <a:t>efficient</a:t>
            </a:r>
            <a:r>
              <a:rPr lang="pt-BR" sz="2000" dirty="0">
                <a:solidFill>
                  <a:schemeClr val="bg1"/>
                </a:solidFill>
                <a:latin typeface="Founders Grotesk Regular" panose="020B0503030202060203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Founders Grotesk Regular" panose="020B0503030202060203" pitchFamily="34" charset="0"/>
              </a:rPr>
              <a:t>power</a:t>
            </a:r>
            <a:r>
              <a:rPr lang="pt-BR" sz="2000" dirty="0">
                <a:solidFill>
                  <a:schemeClr val="bg1"/>
                </a:solidFill>
                <a:latin typeface="Founders Grotesk Regular" panose="020B0503030202060203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Founders Grotesk Regular" panose="020B0503030202060203" pitchFamily="34" charset="0"/>
              </a:rPr>
              <a:t>electronics</a:t>
            </a:r>
            <a:r>
              <a:rPr lang="pt-BR" sz="2000" dirty="0">
                <a:solidFill>
                  <a:schemeClr val="bg1"/>
                </a:solidFill>
                <a:latin typeface="Founders Grotesk Regular" panose="020B0503030202060203" pitchFamily="34" charset="0"/>
              </a:rPr>
              <a:t> systems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363C2DA-753D-0FC0-CD0D-3B29F507A62F}"/>
              </a:ext>
            </a:extLst>
          </p:cNvPr>
          <p:cNvCxnSpPr>
            <a:cxnSpLocks/>
          </p:cNvCxnSpPr>
          <p:nvPr/>
        </p:nvCxnSpPr>
        <p:spPr>
          <a:xfrm flipH="1">
            <a:off x="8561760" y="5553512"/>
            <a:ext cx="605283" cy="121934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8C1F526-F874-DA4B-3AA4-99BFCA351051}"/>
              </a:ext>
            </a:extLst>
          </p:cNvPr>
          <p:cNvCxnSpPr>
            <a:cxnSpLocks/>
          </p:cNvCxnSpPr>
          <p:nvPr/>
        </p:nvCxnSpPr>
        <p:spPr>
          <a:xfrm flipH="1">
            <a:off x="8544507" y="5472895"/>
            <a:ext cx="670186" cy="13500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3A60D84-4E5C-725B-2B12-D15BBF435A68}"/>
              </a:ext>
            </a:extLst>
          </p:cNvPr>
          <p:cNvCxnSpPr>
            <a:cxnSpLocks/>
          </p:cNvCxnSpPr>
          <p:nvPr/>
        </p:nvCxnSpPr>
        <p:spPr>
          <a:xfrm flipH="1">
            <a:off x="8596601" y="5530458"/>
            <a:ext cx="634716" cy="12786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23E7199-0A9F-C029-B73D-A42E71A0D7A5}"/>
              </a:ext>
            </a:extLst>
          </p:cNvPr>
          <p:cNvCxnSpPr>
            <a:cxnSpLocks/>
          </p:cNvCxnSpPr>
          <p:nvPr/>
        </p:nvCxnSpPr>
        <p:spPr>
          <a:xfrm flipH="1">
            <a:off x="8674168" y="5679167"/>
            <a:ext cx="564180" cy="11365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95B83E2-C3D2-5147-8907-C0C22772F8CE}"/>
              </a:ext>
            </a:extLst>
          </p:cNvPr>
          <p:cNvCxnSpPr>
            <a:cxnSpLocks/>
          </p:cNvCxnSpPr>
          <p:nvPr/>
        </p:nvCxnSpPr>
        <p:spPr>
          <a:xfrm flipH="1">
            <a:off x="8685848" y="5640222"/>
            <a:ext cx="559435" cy="11269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DBB2184-4F20-FE2D-36DF-D449C59246FB}"/>
              </a:ext>
            </a:extLst>
          </p:cNvPr>
          <p:cNvCxnSpPr>
            <a:cxnSpLocks/>
          </p:cNvCxnSpPr>
          <p:nvPr/>
        </p:nvCxnSpPr>
        <p:spPr>
          <a:xfrm flipH="1">
            <a:off x="8731585" y="5642228"/>
            <a:ext cx="573446" cy="115520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2458C0E-E441-84D7-4CC6-2B069A987A9D}"/>
              </a:ext>
            </a:extLst>
          </p:cNvPr>
          <p:cNvCxnSpPr>
            <a:cxnSpLocks/>
          </p:cNvCxnSpPr>
          <p:nvPr/>
        </p:nvCxnSpPr>
        <p:spPr>
          <a:xfrm flipH="1">
            <a:off x="8740371" y="5667401"/>
            <a:ext cx="575701" cy="1159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C780AB5-0964-AA00-D43F-76BCD00AEC21}"/>
              </a:ext>
            </a:extLst>
          </p:cNvPr>
          <p:cNvCxnSpPr>
            <a:cxnSpLocks/>
          </p:cNvCxnSpPr>
          <p:nvPr/>
        </p:nvCxnSpPr>
        <p:spPr>
          <a:xfrm flipH="1">
            <a:off x="8803579" y="5686513"/>
            <a:ext cx="550006" cy="110798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ADB40A4-EBEB-71D4-A057-5DC5467EEE37}"/>
              </a:ext>
            </a:extLst>
          </p:cNvPr>
          <p:cNvCxnSpPr>
            <a:cxnSpLocks/>
          </p:cNvCxnSpPr>
          <p:nvPr/>
        </p:nvCxnSpPr>
        <p:spPr>
          <a:xfrm flipH="1">
            <a:off x="8866787" y="5683514"/>
            <a:ext cx="558792" cy="112568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9F81D25-C7B4-4931-EA60-AE2244A71C08}"/>
              </a:ext>
            </a:extLst>
          </p:cNvPr>
          <p:cNvCxnSpPr>
            <a:cxnSpLocks/>
          </p:cNvCxnSpPr>
          <p:nvPr/>
        </p:nvCxnSpPr>
        <p:spPr>
          <a:xfrm flipH="1">
            <a:off x="8928999" y="5683514"/>
            <a:ext cx="559788" cy="11276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F9135CA-950E-5212-9E72-89F6E9110028}"/>
              </a:ext>
            </a:extLst>
          </p:cNvPr>
          <p:cNvCxnSpPr>
            <a:cxnSpLocks/>
          </p:cNvCxnSpPr>
          <p:nvPr/>
        </p:nvCxnSpPr>
        <p:spPr>
          <a:xfrm flipH="1">
            <a:off x="8975628" y="6341165"/>
            <a:ext cx="228129" cy="4595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97678F6-78C2-41EC-4780-E79233800D3B}"/>
              </a:ext>
            </a:extLst>
          </p:cNvPr>
          <p:cNvCxnSpPr>
            <a:cxnSpLocks/>
          </p:cNvCxnSpPr>
          <p:nvPr/>
        </p:nvCxnSpPr>
        <p:spPr>
          <a:xfrm flipH="1">
            <a:off x="9002043" y="6338166"/>
            <a:ext cx="247850" cy="49929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906FF38-D881-CC30-E4F7-BFFEC91EB672}"/>
              </a:ext>
            </a:extLst>
          </p:cNvPr>
          <p:cNvCxnSpPr>
            <a:cxnSpLocks/>
          </p:cNvCxnSpPr>
          <p:nvPr/>
        </p:nvCxnSpPr>
        <p:spPr>
          <a:xfrm flipH="1">
            <a:off x="9092567" y="6591657"/>
            <a:ext cx="103509" cy="20851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0748C27E-4DA5-1D0A-039F-0A5294FA0C30}"/>
              </a:ext>
            </a:extLst>
          </p:cNvPr>
          <p:cNvCxnSpPr>
            <a:cxnSpLocks/>
          </p:cNvCxnSpPr>
          <p:nvPr/>
        </p:nvCxnSpPr>
        <p:spPr>
          <a:xfrm flipH="1">
            <a:off x="9122939" y="6654945"/>
            <a:ext cx="80074" cy="1613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438FD9C-7C40-DF67-93A8-827C9ECED288}"/>
              </a:ext>
            </a:extLst>
          </p:cNvPr>
          <p:cNvCxnSpPr>
            <a:cxnSpLocks/>
          </p:cNvCxnSpPr>
          <p:nvPr/>
        </p:nvCxnSpPr>
        <p:spPr>
          <a:xfrm flipH="1">
            <a:off x="9173658" y="6777516"/>
            <a:ext cx="20356" cy="410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F9BB33A-00F6-884D-82D7-BC1DEC3C4944}"/>
              </a:ext>
            </a:extLst>
          </p:cNvPr>
          <p:cNvSpPr txBox="1"/>
          <p:nvPr/>
        </p:nvSpPr>
        <p:spPr>
          <a:xfrm>
            <a:off x="569245" y="1619178"/>
            <a:ext cx="7779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1E2F23"/>
                </a:solidFill>
                <a:latin typeface="Druk Text Medium" pitchFamily="50" charset="0"/>
              </a:rPr>
              <a:t>WE’LL BE BACK</a:t>
            </a:r>
            <a:br>
              <a:rPr lang="pt-BR" sz="7200" dirty="0">
                <a:solidFill>
                  <a:srgbClr val="1E2F23"/>
                </a:solidFill>
                <a:latin typeface="Druk Text Medium" pitchFamily="50" charset="0"/>
              </a:rPr>
            </a:br>
            <a:r>
              <a:rPr lang="pt-BR" sz="7200" dirty="0">
                <a:solidFill>
                  <a:srgbClr val="1E2F23"/>
                </a:solidFill>
                <a:latin typeface="Druk Text Medium" pitchFamily="50" charset="0"/>
              </a:rPr>
              <a:t>AT 12:45 PM (EST)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ECC4C9C-F924-B246-D261-4B44FA3DF1E8}"/>
              </a:ext>
            </a:extLst>
          </p:cNvPr>
          <p:cNvCxnSpPr>
            <a:cxnSpLocks/>
          </p:cNvCxnSpPr>
          <p:nvPr/>
        </p:nvCxnSpPr>
        <p:spPr>
          <a:xfrm flipH="1">
            <a:off x="8518092" y="5429236"/>
            <a:ext cx="684020" cy="13779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22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A46885C5-088E-8FD5-C12B-AF934A72B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8" b="75044"/>
          <a:stretch/>
        </p:blipFill>
        <p:spPr>
          <a:xfrm>
            <a:off x="2559689" y="-1979"/>
            <a:ext cx="963231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91E9222-A849-4653-58DE-0B89E945E26F}"/>
              </a:ext>
            </a:extLst>
          </p:cNvPr>
          <p:cNvSpPr/>
          <p:nvPr/>
        </p:nvSpPr>
        <p:spPr>
          <a:xfrm>
            <a:off x="-6228" y="5481955"/>
            <a:ext cx="9169167" cy="1304488"/>
          </a:xfrm>
          <a:prstGeom prst="rect">
            <a:avLst/>
          </a:prstGeom>
          <a:solidFill>
            <a:srgbClr val="1E2F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693F65-13EF-28CF-8DEE-F98EC002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91" y="5289336"/>
            <a:ext cx="7932822" cy="1325563"/>
          </a:xfrm>
        </p:spPr>
        <p:txBody>
          <a:bodyPr>
            <a:normAutofit/>
          </a:bodyPr>
          <a:lstStyle/>
          <a:p>
            <a:r>
              <a:rPr lang="pt-BR" sz="3200" dirty="0" err="1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Nanocrystalline</a:t>
            </a:r>
            <a:r>
              <a:rPr lang="pt-BR" sz="3200" dirty="0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 Soft </a:t>
            </a:r>
            <a:r>
              <a:rPr lang="pt-BR" sz="3200" dirty="0" err="1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Magnetic</a:t>
            </a:r>
            <a:r>
              <a:rPr lang="pt-BR" sz="3200" dirty="0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Materials</a:t>
            </a:r>
            <a:r>
              <a:rPr lang="pt-BR" sz="3200" dirty="0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 Workshop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E985F5-CE35-9009-7D6B-4DEC7370A1FF}"/>
              </a:ext>
            </a:extLst>
          </p:cNvPr>
          <p:cNvSpPr txBox="1"/>
          <p:nvPr/>
        </p:nvSpPr>
        <p:spPr>
          <a:xfrm>
            <a:off x="569245" y="6266356"/>
            <a:ext cx="8859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Founders Grotesk Regular" panose="020B0503030202060203" pitchFamily="34" charset="0"/>
              </a:rPr>
              <a:t>Advanced </a:t>
            </a:r>
            <a:r>
              <a:rPr lang="pt-BR" sz="2000" dirty="0" err="1">
                <a:solidFill>
                  <a:schemeClr val="bg1"/>
                </a:solidFill>
                <a:latin typeface="Founders Grotesk Regular" panose="020B0503030202060203" pitchFamily="34" charset="0"/>
              </a:rPr>
              <a:t>technologies</a:t>
            </a:r>
            <a:r>
              <a:rPr lang="pt-BR" sz="2000" dirty="0">
                <a:solidFill>
                  <a:schemeClr val="bg1"/>
                </a:solidFill>
                <a:latin typeface="Founders Grotesk Regular" panose="020B0503030202060203" pitchFamily="34" charset="0"/>
              </a:rPr>
              <a:t> for </a:t>
            </a:r>
            <a:r>
              <a:rPr lang="pt-BR" sz="2000" dirty="0" err="1">
                <a:solidFill>
                  <a:schemeClr val="bg1"/>
                </a:solidFill>
                <a:latin typeface="Founders Grotesk Regular" panose="020B0503030202060203" pitchFamily="34" charset="0"/>
              </a:rPr>
              <a:t>efficient</a:t>
            </a:r>
            <a:r>
              <a:rPr lang="pt-BR" sz="2000" dirty="0">
                <a:solidFill>
                  <a:schemeClr val="bg1"/>
                </a:solidFill>
                <a:latin typeface="Founders Grotesk Regular" panose="020B0503030202060203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Founders Grotesk Regular" panose="020B0503030202060203" pitchFamily="34" charset="0"/>
              </a:rPr>
              <a:t>power</a:t>
            </a:r>
            <a:r>
              <a:rPr lang="pt-BR" sz="2000" dirty="0">
                <a:solidFill>
                  <a:schemeClr val="bg1"/>
                </a:solidFill>
                <a:latin typeface="Founders Grotesk Regular" panose="020B0503030202060203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Founders Grotesk Regular" panose="020B0503030202060203" pitchFamily="34" charset="0"/>
              </a:rPr>
              <a:t>electronics</a:t>
            </a:r>
            <a:r>
              <a:rPr lang="pt-BR" sz="2000" dirty="0">
                <a:solidFill>
                  <a:schemeClr val="bg1"/>
                </a:solidFill>
                <a:latin typeface="Founders Grotesk Regular" panose="020B0503030202060203" pitchFamily="34" charset="0"/>
              </a:rPr>
              <a:t> systems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363C2DA-753D-0FC0-CD0D-3B29F507A62F}"/>
              </a:ext>
            </a:extLst>
          </p:cNvPr>
          <p:cNvCxnSpPr>
            <a:cxnSpLocks/>
          </p:cNvCxnSpPr>
          <p:nvPr/>
        </p:nvCxnSpPr>
        <p:spPr>
          <a:xfrm flipH="1">
            <a:off x="8561760" y="5553512"/>
            <a:ext cx="605283" cy="121934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8C1F526-F874-DA4B-3AA4-99BFCA351051}"/>
              </a:ext>
            </a:extLst>
          </p:cNvPr>
          <p:cNvCxnSpPr>
            <a:cxnSpLocks/>
          </p:cNvCxnSpPr>
          <p:nvPr/>
        </p:nvCxnSpPr>
        <p:spPr>
          <a:xfrm flipH="1">
            <a:off x="8544507" y="5472895"/>
            <a:ext cx="670186" cy="13500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3A60D84-4E5C-725B-2B12-D15BBF435A68}"/>
              </a:ext>
            </a:extLst>
          </p:cNvPr>
          <p:cNvCxnSpPr>
            <a:cxnSpLocks/>
          </p:cNvCxnSpPr>
          <p:nvPr/>
        </p:nvCxnSpPr>
        <p:spPr>
          <a:xfrm flipH="1">
            <a:off x="8596601" y="5530458"/>
            <a:ext cx="634716" cy="12786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23E7199-0A9F-C029-B73D-A42E71A0D7A5}"/>
              </a:ext>
            </a:extLst>
          </p:cNvPr>
          <p:cNvCxnSpPr>
            <a:cxnSpLocks/>
          </p:cNvCxnSpPr>
          <p:nvPr/>
        </p:nvCxnSpPr>
        <p:spPr>
          <a:xfrm flipH="1">
            <a:off x="8674168" y="5679167"/>
            <a:ext cx="564180" cy="11365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95B83E2-C3D2-5147-8907-C0C22772F8CE}"/>
              </a:ext>
            </a:extLst>
          </p:cNvPr>
          <p:cNvCxnSpPr>
            <a:cxnSpLocks/>
          </p:cNvCxnSpPr>
          <p:nvPr/>
        </p:nvCxnSpPr>
        <p:spPr>
          <a:xfrm flipH="1">
            <a:off x="8685848" y="5640222"/>
            <a:ext cx="559435" cy="11269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DBB2184-4F20-FE2D-36DF-D449C59246FB}"/>
              </a:ext>
            </a:extLst>
          </p:cNvPr>
          <p:cNvCxnSpPr>
            <a:cxnSpLocks/>
          </p:cNvCxnSpPr>
          <p:nvPr/>
        </p:nvCxnSpPr>
        <p:spPr>
          <a:xfrm flipH="1">
            <a:off x="8731585" y="5642228"/>
            <a:ext cx="573446" cy="115520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2458C0E-E441-84D7-4CC6-2B069A987A9D}"/>
              </a:ext>
            </a:extLst>
          </p:cNvPr>
          <p:cNvCxnSpPr>
            <a:cxnSpLocks/>
          </p:cNvCxnSpPr>
          <p:nvPr/>
        </p:nvCxnSpPr>
        <p:spPr>
          <a:xfrm flipH="1">
            <a:off x="8740371" y="5667401"/>
            <a:ext cx="575701" cy="1159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C780AB5-0964-AA00-D43F-76BCD00AEC21}"/>
              </a:ext>
            </a:extLst>
          </p:cNvPr>
          <p:cNvCxnSpPr>
            <a:cxnSpLocks/>
          </p:cNvCxnSpPr>
          <p:nvPr/>
        </p:nvCxnSpPr>
        <p:spPr>
          <a:xfrm flipH="1">
            <a:off x="8803579" y="5686513"/>
            <a:ext cx="550006" cy="110798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ADB40A4-EBEB-71D4-A057-5DC5467EEE37}"/>
              </a:ext>
            </a:extLst>
          </p:cNvPr>
          <p:cNvCxnSpPr>
            <a:cxnSpLocks/>
          </p:cNvCxnSpPr>
          <p:nvPr/>
        </p:nvCxnSpPr>
        <p:spPr>
          <a:xfrm flipH="1">
            <a:off x="8866787" y="5683514"/>
            <a:ext cx="558792" cy="112568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9F81D25-C7B4-4931-EA60-AE2244A71C08}"/>
              </a:ext>
            </a:extLst>
          </p:cNvPr>
          <p:cNvCxnSpPr>
            <a:cxnSpLocks/>
          </p:cNvCxnSpPr>
          <p:nvPr/>
        </p:nvCxnSpPr>
        <p:spPr>
          <a:xfrm flipH="1">
            <a:off x="8928999" y="5683514"/>
            <a:ext cx="559788" cy="11276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F9135CA-950E-5212-9E72-89F6E9110028}"/>
              </a:ext>
            </a:extLst>
          </p:cNvPr>
          <p:cNvCxnSpPr>
            <a:cxnSpLocks/>
          </p:cNvCxnSpPr>
          <p:nvPr/>
        </p:nvCxnSpPr>
        <p:spPr>
          <a:xfrm flipH="1">
            <a:off x="8975628" y="6341165"/>
            <a:ext cx="228129" cy="4595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97678F6-78C2-41EC-4780-E79233800D3B}"/>
              </a:ext>
            </a:extLst>
          </p:cNvPr>
          <p:cNvCxnSpPr>
            <a:cxnSpLocks/>
          </p:cNvCxnSpPr>
          <p:nvPr/>
        </p:nvCxnSpPr>
        <p:spPr>
          <a:xfrm flipH="1">
            <a:off x="9002043" y="6338166"/>
            <a:ext cx="247850" cy="49929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906FF38-D881-CC30-E4F7-BFFEC91EB672}"/>
              </a:ext>
            </a:extLst>
          </p:cNvPr>
          <p:cNvCxnSpPr>
            <a:cxnSpLocks/>
          </p:cNvCxnSpPr>
          <p:nvPr/>
        </p:nvCxnSpPr>
        <p:spPr>
          <a:xfrm flipH="1">
            <a:off x="9092567" y="6591657"/>
            <a:ext cx="103509" cy="20851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0748C27E-4DA5-1D0A-039F-0A5294FA0C30}"/>
              </a:ext>
            </a:extLst>
          </p:cNvPr>
          <p:cNvCxnSpPr>
            <a:cxnSpLocks/>
          </p:cNvCxnSpPr>
          <p:nvPr/>
        </p:nvCxnSpPr>
        <p:spPr>
          <a:xfrm flipH="1">
            <a:off x="9122939" y="6654945"/>
            <a:ext cx="80074" cy="1613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438FD9C-7C40-DF67-93A8-827C9ECED288}"/>
              </a:ext>
            </a:extLst>
          </p:cNvPr>
          <p:cNvCxnSpPr>
            <a:cxnSpLocks/>
          </p:cNvCxnSpPr>
          <p:nvPr/>
        </p:nvCxnSpPr>
        <p:spPr>
          <a:xfrm flipH="1">
            <a:off x="9173658" y="6777516"/>
            <a:ext cx="20356" cy="410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F9BB33A-00F6-884D-82D7-BC1DEC3C4944}"/>
              </a:ext>
            </a:extLst>
          </p:cNvPr>
          <p:cNvSpPr txBox="1"/>
          <p:nvPr/>
        </p:nvSpPr>
        <p:spPr>
          <a:xfrm>
            <a:off x="569245" y="1619178"/>
            <a:ext cx="7779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1E2F23"/>
                </a:solidFill>
                <a:latin typeface="Druk Text Medium" pitchFamily="50" charset="0"/>
              </a:rPr>
              <a:t>WE’LL BE BACK</a:t>
            </a:r>
            <a:br>
              <a:rPr lang="pt-BR" sz="7200" dirty="0">
                <a:solidFill>
                  <a:srgbClr val="1E2F23"/>
                </a:solidFill>
                <a:latin typeface="Druk Text Medium" pitchFamily="50" charset="0"/>
              </a:rPr>
            </a:br>
            <a:r>
              <a:rPr lang="pt-BR" sz="7200" dirty="0">
                <a:solidFill>
                  <a:srgbClr val="1E2F23"/>
                </a:solidFill>
                <a:latin typeface="Druk Text Medium" pitchFamily="50" charset="0"/>
              </a:rPr>
              <a:t>AT 3PM (EST)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ECC4C9C-F924-B246-D261-4B44FA3DF1E8}"/>
              </a:ext>
            </a:extLst>
          </p:cNvPr>
          <p:cNvCxnSpPr>
            <a:cxnSpLocks/>
          </p:cNvCxnSpPr>
          <p:nvPr/>
        </p:nvCxnSpPr>
        <p:spPr>
          <a:xfrm flipH="1">
            <a:off x="8518092" y="5429236"/>
            <a:ext cx="684020" cy="13779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6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A46885C5-088E-8FD5-C12B-AF934A72B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8" b="75044"/>
          <a:stretch/>
        </p:blipFill>
        <p:spPr>
          <a:xfrm>
            <a:off x="2559689" y="-1979"/>
            <a:ext cx="963231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91E9222-A849-4653-58DE-0B89E945E26F}"/>
              </a:ext>
            </a:extLst>
          </p:cNvPr>
          <p:cNvSpPr/>
          <p:nvPr/>
        </p:nvSpPr>
        <p:spPr>
          <a:xfrm>
            <a:off x="-6228" y="5481955"/>
            <a:ext cx="9169167" cy="1304488"/>
          </a:xfrm>
          <a:prstGeom prst="rect">
            <a:avLst/>
          </a:prstGeom>
          <a:solidFill>
            <a:srgbClr val="1E2F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693F65-13EF-28CF-8DEE-F98EC002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91" y="5289336"/>
            <a:ext cx="7932822" cy="1325563"/>
          </a:xfrm>
        </p:spPr>
        <p:txBody>
          <a:bodyPr>
            <a:normAutofit/>
          </a:bodyPr>
          <a:lstStyle/>
          <a:p>
            <a:r>
              <a:rPr lang="pt-BR" sz="3200" dirty="0" err="1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Nanocrystalline</a:t>
            </a:r>
            <a:r>
              <a:rPr lang="pt-BR" sz="3200" dirty="0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 Soft </a:t>
            </a:r>
            <a:r>
              <a:rPr lang="pt-BR" sz="3200" dirty="0" err="1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Magnetic</a:t>
            </a:r>
            <a:r>
              <a:rPr lang="pt-BR" sz="3200" dirty="0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Materials</a:t>
            </a:r>
            <a:r>
              <a:rPr lang="pt-BR" sz="3200" dirty="0">
                <a:solidFill>
                  <a:schemeClr val="bg1"/>
                </a:solidFill>
                <a:latin typeface="Druk Text Medium" pitchFamily="50" charset="0"/>
                <a:ea typeface="Dotum" panose="020B0503020000020004" pitchFamily="34" charset="-127"/>
              </a:rPr>
              <a:t> Workshop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E985F5-CE35-9009-7D6B-4DEC7370A1FF}"/>
              </a:ext>
            </a:extLst>
          </p:cNvPr>
          <p:cNvSpPr txBox="1"/>
          <p:nvPr/>
        </p:nvSpPr>
        <p:spPr>
          <a:xfrm>
            <a:off x="539691" y="6295806"/>
            <a:ext cx="8859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Founders Grotesk Regular" panose="020B0503030202060203" pitchFamily="34" charset="0"/>
              </a:rPr>
              <a:t>Advanced technologies for efficient power electronics systems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363C2DA-753D-0FC0-CD0D-3B29F507A62F}"/>
              </a:ext>
            </a:extLst>
          </p:cNvPr>
          <p:cNvCxnSpPr>
            <a:cxnSpLocks/>
          </p:cNvCxnSpPr>
          <p:nvPr/>
        </p:nvCxnSpPr>
        <p:spPr>
          <a:xfrm flipH="1">
            <a:off x="8561760" y="5553512"/>
            <a:ext cx="605283" cy="121934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8C1F526-F874-DA4B-3AA4-99BFCA351051}"/>
              </a:ext>
            </a:extLst>
          </p:cNvPr>
          <p:cNvCxnSpPr>
            <a:cxnSpLocks/>
          </p:cNvCxnSpPr>
          <p:nvPr/>
        </p:nvCxnSpPr>
        <p:spPr>
          <a:xfrm flipH="1">
            <a:off x="8544507" y="5472895"/>
            <a:ext cx="670186" cy="13500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3A60D84-4E5C-725B-2B12-D15BBF435A68}"/>
              </a:ext>
            </a:extLst>
          </p:cNvPr>
          <p:cNvCxnSpPr>
            <a:cxnSpLocks/>
          </p:cNvCxnSpPr>
          <p:nvPr/>
        </p:nvCxnSpPr>
        <p:spPr>
          <a:xfrm flipH="1">
            <a:off x="8596601" y="5530458"/>
            <a:ext cx="634716" cy="12786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23E7199-0A9F-C029-B73D-A42E71A0D7A5}"/>
              </a:ext>
            </a:extLst>
          </p:cNvPr>
          <p:cNvCxnSpPr>
            <a:cxnSpLocks/>
          </p:cNvCxnSpPr>
          <p:nvPr/>
        </p:nvCxnSpPr>
        <p:spPr>
          <a:xfrm flipH="1">
            <a:off x="8674168" y="5679167"/>
            <a:ext cx="564180" cy="11365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95B83E2-C3D2-5147-8907-C0C22772F8CE}"/>
              </a:ext>
            </a:extLst>
          </p:cNvPr>
          <p:cNvCxnSpPr>
            <a:cxnSpLocks/>
          </p:cNvCxnSpPr>
          <p:nvPr/>
        </p:nvCxnSpPr>
        <p:spPr>
          <a:xfrm flipH="1">
            <a:off x="8685848" y="5640222"/>
            <a:ext cx="559435" cy="11269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DBB2184-4F20-FE2D-36DF-D449C59246FB}"/>
              </a:ext>
            </a:extLst>
          </p:cNvPr>
          <p:cNvCxnSpPr>
            <a:cxnSpLocks/>
          </p:cNvCxnSpPr>
          <p:nvPr/>
        </p:nvCxnSpPr>
        <p:spPr>
          <a:xfrm flipH="1">
            <a:off x="8731585" y="5642228"/>
            <a:ext cx="573446" cy="115520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2458C0E-E441-84D7-4CC6-2B069A987A9D}"/>
              </a:ext>
            </a:extLst>
          </p:cNvPr>
          <p:cNvCxnSpPr>
            <a:cxnSpLocks/>
          </p:cNvCxnSpPr>
          <p:nvPr/>
        </p:nvCxnSpPr>
        <p:spPr>
          <a:xfrm flipH="1">
            <a:off x="8740371" y="5667401"/>
            <a:ext cx="575701" cy="1159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C780AB5-0964-AA00-D43F-76BCD00AEC21}"/>
              </a:ext>
            </a:extLst>
          </p:cNvPr>
          <p:cNvCxnSpPr>
            <a:cxnSpLocks/>
          </p:cNvCxnSpPr>
          <p:nvPr/>
        </p:nvCxnSpPr>
        <p:spPr>
          <a:xfrm flipH="1">
            <a:off x="8803579" y="5686513"/>
            <a:ext cx="550006" cy="110798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ADB40A4-EBEB-71D4-A057-5DC5467EEE37}"/>
              </a:ext>
            </a:extLst>
          </p:cNvPr>
          <p:cNvCxnSpPr>
            <a:cxnSpLocks/>
          </p:cNvCxnSpPr>
          <p:nvPr/>
        </p:nvCxnSpPr>
        <p:spPr>
          <a:xfrm flipH="1">
            <a:off x="8866787" y="5683514"/>
            <a:ext cx="558792" cy="112568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9F81D25-C7B4-4931-EA60-AE2244A71C08}"/>
              </a:ext>
            </a:extLst>
          </p:cNvPr>
          <p:cNvCxnSpPr>
            <a:cxnSpLocks/>
          </p:cNvCxnSpPr>
          <p:nvPr/>
        </p:nvCxnSpPr>
        <p:spPr>
          <a:xfrm flipH="1">
            <a:off x="8928999" y="5683514"/>
            <a:ext cx="559788" cy="11276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F9135CA-950E-5212-9E72-89F6E9110028}"/>
              </a:ext>
            </a:extLst>
          </p:cNvPr>
          <p:cNvCxnSpPr>
            <a:cxnSpLocks/>
          </p:cNvCxnSpPr>
          <p:nvPr/>
        </p:nvCxnSpPr>
        <p:spPr>
          <a:xfrm flipH="1">
            <a:off x="8975628" y="6341165"/>
            <a:ext cx="228129" cy="4595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97678F6-78C2-41EC-4780-E79233800D3B}"/>
              </a:ext>
            </a:extLst>
          </p:cNvPr>
          <p:cNvCxnSpPr>
            <a:cxnSpLocks/>
          </p:cNvCxnSpPr>
          <p:nvPr/>
        </p:nvCxnSpPr>
        <p:spPr>
          <a:xfrm flipH="1">
            <a:off x="9002043" y="6338166"/>
            <a:ext cx="247850" cy="49929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906FF38-D881-CC30-E4F7-BFFEC91EB672}"/>
              </a:ext>
            </a:extLst>
          </p:cNvPr>
          <p:cNvCxnSpPr>
            <a:cxnSpLocks/>
          </p:cNvCxnSpPr>
          <p:nvPr/>
        </p:nvCxnSpPr>
        <p:spPr>
          <a:xfrm flipH="1">
            <a:off x="9092567" y="6591657"/>
            <a:ext cx="103509" cy="20851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0748C27E-4DA5-1D0A-039F-0A5294FA0C30}"/>
              </a:ext>
            </a:extLst>
          </p:cNvPr>
          <p:cNvCxnSpPr>
            <a:cxnSpLocks/>
          </p:cNvCxnSpPr>
          <p:nvPr/>
        </p:nvCxnSpPr>
        <p:spPr>
          <a:xfrm flipH="1">
            <a:off x="9122939" y="6654945"/>
            <a:ext cx="80074" cy="1613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438FD9C-7C40-DF67-93A8-827C9ECED288}"/>
              </a:ext>
            </a:extLst>
          </p:cNvPr>
          <p:cNvCxnSpPr>
            <a:cxnSpLocks/>
          </p:cNvCxnSpPr>
          <p:nvPr/>
        </p:nvCxnSpPr>
        <p:spPr>
          <a:xfrm flipH="1">
            <a:off x="9173658" y="6777516"/>
            <a:ext cx="20356" cy="410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F9BB33A-00F6-884D-82D7-BC1DEC3C4944}"/>
              </a:ext>
            </a:extLst>
          </p:cNvPr>
          <p:cNvSpPr txBox="1"/>
          <p:nvPr/>
        </p:nvSpPr>
        <p:spPr>
          <a:xfrm>
            <a:off x="569245" y="1619178"/>
            <a:ext cx="7779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1E2F23"/>
                </a:solidFill>
                <a:latin typeface="Druk Text Medium" pitchFamily="50" charset="0"/>
              </a:rPr>
              <a:t>THANK YOU FOR</a:t>
            </a:r>
            <a:br>
              <a:rPr lang="pt-BR" sz="7200" dirty="0">
                <a:solidFill>
                  <a:srgbClr val="1E2F23"/>
                </a:solidFill>
                <a:latin typeface="Druk Text Medium" pitchFamily="50" charset="0"/>
              </a:rPr>
            </a:br>
            <a:r>
              <a:rPr lang="pt-BR" sz="7200" dirty="0">
                <a:solidFill>
                  <a:srgbClr val="1E2F23"/>
                </a:solidFill>
                <a:latin typeface="Druk Text Medium" pitchFamily="50" charset="0"/>
              </a:rPr>
              <a:t>JOINING US TODAY!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ECC4C9C-F924-B246-D261-4B44FA3DF1E8}"/>
              </a:ext>
            </a:extLst>
          </p:cNvPr>
          <p:cNvCxnSpPr>
            <a:cxnSpLocks/>
          </p:cNvCxnSpPr>
          <p:nvPr/>
        </p:nvCxnSpPr>
        <p:spPr>
          <a:xfrm flipH="1">
            <a:off x="8518092" y="5429236"/>
            <a:ext cx="684020" cy="13779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306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ef9f489-e0a0-4eeb-87cc-3a526112fd0d}" enabled="0" method="" siteId="{9ef9f489-e0a0-4eeb-87cc-3a526112fd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101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Druk Text Medium</vt:lpstr>
      <vt:lpstr>Founders Grotesk Regular</vt:lpstr>
      <vt:lpstr>Tema do Office</vt:lpstr>
      <vt:lpstr>Nanocrystalline Soft Magnetic Materials Workshop</vt:lpstr>
      <vt:lpstr>Nanocrystalline Soft Magnetic Materials Workshop</vt:lpstr>
      <vt:lpstr>Nanocrystalline Soft Magnetic Materials Workshop</vt:lpstr>
      <vt:lpstr>Nanocrystalline Soft Magnetic Materials Workshop</vt:lpstr>
      <vt:lpstr>Nanocrystalline Soft Magnetic Materials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Mauricio Massano</dc:creator>
  <cp:lastModifiedBy>Ruvolo, David T</cp:lastModifiedBy>
  <cp:revision>107</cp:revision>
  <dcterms:created xsi:type="dcterms:W3CDTF">2023-08-04T17:53:58Z</dcterms:created>
  <dcterms:modified xsi:type="dcterms:W3CDTF">2023-08-17T12:27:46Z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51d9d4-55c7-4608-8770-5caba5e9228f_Enabled">
    <vt:lpwstr>true</vt:lpwstr>
  </property>
  <property fmtid="{D5CDD505-2E9C-101B-9397-08002B2CF9AE}" pid="3" name="MSIP_Label_2b51d9d4-55c7-4608-8770-5caba5e9228f_SetDate">
    <vt:lpwstr>2023-08-08T16:56:02Z</vt:lpwstr>
  </property>
  <property fmtid="{D5CDD505-2E9C-101B-9397-08002B2CF9AE}" pid="4" name="MSIP_Label_2b51d9d4-55c7-4608-8770-5caba5e9228f_Method">
    <vt:lpwstr>Standard</vt:lpwstr>
  </property>
  <property fmtid="{D5CDD505-2E9C-101B-9397-08002B2CF9AE}" pid="5" name="MSIP_Label_2b51d9d4-55c7-4608-8770-5caba5e9228f_Name">
    <vt:lpwstr>Restrita</vt:lpwstr>
  </property>
  <property fmtid="{D5CDD505-2E9C-101B-9397-08002B2CF9AE}" pid="6" name="MSIP_Label_2b51d9d4-55c7-4608-8770-5caba5e9228f_SiteId">
    <vt:lpwstr>df1f457e-71df-415c-b8cc-0796095281a9</vt:lpwstr>
  </property>
  <property fmtid="{D5CDD505-2E9C-101B-9397-08002B2CF9AE}" pid="7" name="MSIP_Label_2b51d9d4-55c7-4608-8770-5caba5e9228f_ActionId">
    <vt:lpwstr>6b968672-3c7d-4993-9c10-0ae63f2ee8d3</vt:lpwstr>
  </property>
  <property fmtid="{D5CDD505-2E9C-101B-9397-08002B2CF9AE}" pid="8" name="MSIP_Label_2b51d9d4-55c7-4608-8770-5caba5e9228f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CBMM - Informação Restrita | Restricted Information</vt:lpwstr>
  </property>
</Properties>
</file>