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AA7B-CABF-4699-B470-9FEF3BC7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FE5B2-E534-4FD5-B6CF-53C1C4057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5CC2-AFB0-407A-9485-60DECBB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F175-0B37-44A8-93F9-E15DE888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ED85-A8AE-430D-989F-142A8AF0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005-AE19-48BE-9FF4-B37E1ECF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FB0B-F68A-4238-A137-42C7B9A66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FE37-29EE-4B0C-B0A8-0B2D859E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172CB-0622-4758-B92E-2F288AD1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4F152-29FF-4528-93E1-3AD818FB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FD147-04FF-4FB4-96EF-857A44B1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34BA-0B67-47E5-810E-E5C7FC629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D0BF-CDD3-44FD-8958-AB188BA7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8BE8-C9D6-4F35-8F1D-B3D48165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1D79-9FF3-479B-A0FD-044302DC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27A2-55C7-41A9-AB49-C50B95C3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244C-6E14-4E0B-B0D4-7184C343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14CE-88E2-4550-A4D5-F83CAE3B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E2FA-68CC-40F3-8CE3-9ADA5D66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B733-0DC4-4BD1-97C9-5B35E748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EA95-505D-468A-9952-945E5AB5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9BF35-520C-4ABA-ACDA-51770B28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6BCD-A0A4-4278-82E9-CD7A5FE0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FA66-E982-49C3-A704-6147D342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279A-6282-47EF-A1A6-3F895159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4CD9-985E-41AE-A4EE-5549C27E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1CF7-11DA-4359-8347-3E4135D76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B2ACA-BD98-4D61-ADE9-B6861E71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83879-40F0-4996-93BE-A10D4E7A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6363-AFFD-4D47-86B1-6BC5E253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16A0-6907-492C-BBF8-F317028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4C79-E9D3-4254-B77A-BD65CA5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EE8D1-9061-41F9-BCF3-9120856B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823CC-A200-4D49-82E1-BCC7C5E5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374A3-95D3-40EF-A52E-525089651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7E420-BEE6-42AE-8A7D-CB2C9BB90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6E6FB-02CA-4194-9D79-EA1121CC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CDB5A-C949-4614-9194-C6835570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BBACD-3BBE-4E7F-BA82-B378EC1D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3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01CA-EB78-45E9-84F4-E9AA6EDD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D02C7-B051-4629-852C-B110F44F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C9336-1ED4-4E24-9CE1-1E15E4E1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BE275-A41D-4662-A400-6B7CF1E7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B1683-E335-4C90-B04F-73AD5ED6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EB842-06BC-46F1-AF7D-2CE289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CF31-ABCA-4862-A659-9A857D4C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9FB0-50D7-4494-907D-FD071CBA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6B2B-1B57-4D43-A892-32F341BD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F949B-97B8-4070-BDCB-6DEC2EC6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E6043-3C14-4FE1-953E-522EC8D8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BD683-5914-4286-9AF3-1F5182AB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0679-3FCC-4EF1-8F12-EF2FEA10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F3EF-29A2-4DA6-8349-9691BE73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027B3-5DAF-42BE-A374-DE3A2523D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64191-4CC3-4EE5-B274-C4FC1B3A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5C2E-8B7E-40CA-84A1-C36EAE6B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7451-EBC9-46E1-A7EB-B7D0CE66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7B02-6445-41C0-86BF-75E1D604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DF045-EF84-4DFF-9F3D-6D896991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71AF-FE30-461F-9DAE-9DAADF65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ED51-3B06-4B60-A881-432900FB9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CCCB-4F0E-412E-9F0F-94515D79AE7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FE18-C3DB-4E32-B812-226D89593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5F55-9A1B-4419-803B-58B05E519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F302-BE32-4B99-BF55-868463F7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D82A-77DA-40E5-8BAB-B4F0D9B8F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8375D-FF00-4528-92E7-655DFDFD4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see if this shows up on GitHub</a:t>
            </a:r>
          </a:p>
        </p:txBody>
      </p:sp>
    </p:spTree>
    <p:extLst>
      <p:ext uri="{BB962C8B-B14F-4D97-AF65-F5344CB8AC3E}">
        <p14:creationId xmlns:p14="http://schemas.microsoft.com/office/powerpoint/2010/main" val="137567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</dc:title>
  <dc:creator>Voltz, John K LTC USARMY USARC HQ (USA)</dc:creator>
  <cp:lastModifiedBy>Voltz, John K LTC USARMY USARC HQ (USA)</cp:lastModifiedBy>
  <cp:revision>1</cp:revision>
  <dcterms:created xsi:type="dcterms:W3CDTF">2020-12-19T15:59:18Z</dcterms:created>
  <dcterms:modified xsi:type="dcterms:W3CDTF">2020-12-19T15:59:30Z</dcterms:modified>
</cp:coreProperties>
</file>