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E40ACA-47F6-448E-8EB4-51069DA196BF}">
  <a:tblStyle styleId="{7EE40ACA-47F6-448E-8EB4-51069DA19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purpose of the project was to install the table tablets in two locations in order to determine their effectiveness to help the Sauce and Spoon achieve the customer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and revenue goals as laid out by the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senior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staff.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project accomplished two important milestones that contributed to the goals: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16666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Increased customer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our customer satisfaction rates increased from 72% to 88%.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Increased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sales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monthly revenue has increased by 20% since the September tablet rollout.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project also provided lessons learned that we can adopt for future projects: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Forecast for unforeseen delays: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the storm delayed our implementation by two months we need to have several contingent action plans.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Commit toon-going refresher training: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 Our staff did a great job but with tablet upgrades and turnover we need to have scheduled training sessions (quarterly basis).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This phase of the project is complete the next phase will highlight: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76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2307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mplement tablets in more locations: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new project plan for new location installation (Q2).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7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to track customer experience and satisfaction: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surveying/gathering data through various means (on-going).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19%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{7EE40ACA-47F6-448E-8EB4-51069DA196BF}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