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Survey Evaluation Analysis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Tablet Test Launch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team successfully launched the table tablets at the two pilot locations (North and Downtown)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was the result of the planning and coordination to: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vendors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Achieve deliverables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Forecast correct timelines and anticipate possible setbacks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Proper installation, software, training and testing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wanted to measure the effectiveness of this milestone through Quality Measures: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Tablet use: Are the tablets easy to use and function as was planned for and expected?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 tablets working properly?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quickly do the customers navigate through the tablet?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the </a:t>
            </a:r>
            <a:r>
              <a:rPr lang="en" sz="1800"/>
              <a:t>functionality correct?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Indicators: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Guests who use the tablets are 50% more likely to recommend the restaurant to a friend</a:t>
            </a:r>
            <a:endParaRPr sz="14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Waitstaff can log into their tablet accounts on the first try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Appetizer sales increase by 10%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survey results provided excellent analysis: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82% of respondents found the checkout easy to use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Though a </a:t>
            </a:r>
            <a:r>
              <a:rPr lang="en" sz="2000"/>
              <a:t>majority</a:t>
            </a:r>
            <a:r>
              <a:rPr lang="en" sz="2000"/>
              <a:t> it falls below our target of 95%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tablets overall were successful as far as overall functionality but there needs to be some revision for training software and ease of use of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refine the tablets for a more seamless interface and amend our contract for a more intuitive software interface.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