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80" r:id="rId9"/>
    <p:sldId id="264" r:id="rId10"/>
    <p:sldId id="265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2D0"/>
    <a:srgbClr val="DCB14D"/>
    <a:srgbClr val="E1DDE8"/>
    <a:srgbClr val="ADD1CA"/>
    <a:srgbClr val="E3C8A0"/>
    <a:srgbClr val="F0DFBE"/>
    <a:srgbClr val="5C88A3"/>
    <a:srgbClr val="2C4F73"/>
    <a:srgbClr val="7FACA9"/>
    <a:srgbClr val="F1D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/>
    <p:restoredTop sz="92564"/>
  </p:normalViewPr>
  <p:slideViewPr>
    <p:cSldViewPr snapToGrid="0" snapToObjects="1">
      <p:cViewPr varScale="1">
        <p:scale>
          <a:sx n="105" d="100"/>
          <a:sy n="105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470338" y="965639"/>
            <a:ext cx="2819400" cy="4191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11" y="965640"/>
            <a:ext cx="279400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673E81-CFC1-7EDD-8486-C7744DCE24F9}"/>
              </a:ext>
            </a:extLst>
          </p:cNvPr>
          <p:cNvSpPr/>
          <p:nvPr/>
        </p:nvSpPr>
        <p:spPr>
          <a:xfrm>
            <a:off x="6578600" y="965639"/>
            <a:ext cx="2794000" cy="419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FD8A-6614-F720-5F02-E8F8673D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1791139"/>
            <a:ext cx="2197100" cy="2540000"/>
          </a:xfrm>
          <a:prstGeom prst="rect">
            <a:avLst/>
          </a:prstGeom>
        </p:spPr>
      </p:pic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D55F3E-8572-AB68-8323-5268BA73B011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3513783E-B9FB-E4C8-8150-9739F1943EAB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8A7C81F-468B-61CA-8EC0-2A59048C47FF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1B8209-93D5-6080-3FE8-9816BE50B79D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DD516D31-2FC7-434F-0009-4FF11EC77664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4FAA11B5-80ED-AEB2-FBDB-1FAE110CC0B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8BA8E238-F8CF-E8A9-A9B4-5CEA39D80126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1E84E7B-C836-4F1E-E679-129C6811722F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B960DA6-A53F-1A4C-6D94-1E65E8F961FF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7AAB7C0B-2F8B-ABC5-9915-022E420408E3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EBA9F0B-0A9F-9B07-EA97-7E45A46D25C8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3B3F1F5-8BF5-1CC9-8F6D-CB88E0341279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D1B447-E46B-9691-AAAB-D4AC4FED3381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885289F5-58A6-1113-6798-39D098732E69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ADBCB6-2DA9-9697-5FBF-6949509032B2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D26267AD-016C-0E52-055E-E80DFD1FCCB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8533330-D053-54FE-0692-449895BA8ADC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6CC160C-CEAA-8519-792A-86B369BFE44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75DB8F-A4F1-538A-7D3E-A961508C3887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188385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3FC86-B24E-F285-6A09-F080741290EB}"/>
              </a:ext>
            </a:extLst>
          </p:cNvPr>
          <p:cNvGrpSpPr/>
          <p:nvPr/>
        </p:nvGrpSpPr>
        <p:grpSpPr>
          <a:xfrm>
            <a:off x="219439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BE52CD1D-C6E1-D6FF-9039-DB074ABF354F}"/>
                </a:ext>
              </a:extLst>
            </p:cNvPr>
            <p:cNvSpPr/>
            <p:nvPr/>
          </p:nvSpPr>
          <p:spPr>
            <a:xfrm rot="16200000">
              <a:off x="9311622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64A473-6913-3D71-33E1-B16D59D3DD90}"/>
                </a:ext>
              </a:extLst>
            </p:cNvPr>
            <p:cNvSpPr txBox="1"/>
            <p:nvPr/>
          </p:nvSpPr>
          <p:spPr>
            <a:xfrm>
              <a:off x="8264969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E2374D-D64A-B2AB-8761-C7AC94575688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28EAA-6A27-94F5-8332-45A3F7A2D9FC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CAED55D-1002-8124-C486-5602BF4A7B76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546A5-1411-6FCF-87D3-45C4177F9C5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5165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15F378-F956-C24E-69A0-2526D9E0AF3C}"/>
              </a:ext>
            </a:extLst>
          </p:cNvPr>
          <p:cNvGrpSpPr/>
          <p:nvPr/>
        </p:nvGrpSpPr>
        <p:grpSpPr>
          <a:xfrm>
            <a:off x="219442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E969046F-988C-C07C-569B-76243893C37F}"/>
                </a:ext>
              </a:extLst>
            </p:cNvPr>
            <p:cNvSpPr/>
            <p:nvPr/>
          </p:nvSpPr>
          <p:spPr>
            <a:xfrm rot="16200000">
              <a:off x="7390215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097DB-9A7A-E157-2937-062B167C7283}"/>
                </a:ext>
              </a:extLst>
            </p:cNvPr>
            <p:cNvSpPr txBox="1"/>
            <p:nvPr/>
          </p:nvSpPr>
          <p:spPr>
            <a:xfrm>
              <a:off x="6343562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82C6CD65-798B-8EBC-E105-0D4229C5503B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46ED-D3D7-4160-5805-2F68D2BD69B1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C1E5C67-CA8A-2198-9A75-455ECF4B96C7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DC334-FD5F-E29C-C1D9-0F4A3BE4F334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0089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4D15BD-ABD7-F5B0-E27D-4195D0D702D0}"/>
              </a:ext>
            </a:extLst>
          </p:cNvPr>
          <p:cNvGrpSpPr/>
          <p:nvPr/>
        </p:nvGrpSpPr>
        <p:grpSpPr>
          <a:xfrm>
            <a:off x="219437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649184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CBBA9EF-93C4-AFB1-7F43-BDEB2A882FA6}"/>
                </a:ext>
              </a:extLst>
            </p:cNvPr>
            <p:cNvSpPr/>
            <p:nvPr/>
          </p:nvSpPr>
          <p:spPr>
            <a:xfrm rot="16200000">
              <a:off x="5468821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06D0A6-4F72-33C5-5A18-956D54661987}"/>
                </a:ext>
              </a:extLst>
            </p:cNvPr>
            <p:cNvSpPr txBox="1"/>
            <p:nvPr/>
          </p:nvSpPr>
          <p:spPr>
            <a:xfrm>
              <a:off x="4422168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CD1A486-AF70-A1D6-AF24-4B25C2F93AC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B7C-F835-F47A-B188-2288A0DD2C63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4527CAC-5848-3DCA-E3EF-9E74AC3A55D3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9DBD-AB43-B54E-6202-345723354390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147981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E0B2-863B-4F5A-C0D4-BB4BD8110C04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B49ED5B-5F1D-6B05-C08D-73D86BC15B5D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24623FE-9016-956B-D2A4-E14328AC2987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AC12EF9-3A0B-1E88-53A0-60527E622E97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62A00B9-1BFC-6CB8-3088-6BC84B2C24DC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C1E5F9-B6A2-7A60-9F38-095FB7E2C52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BDB14DC-797B-A23B-3D24-51ABC4C35205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44FF8F3-2BB2-D7F8-7B04-52F2B9B48764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EBA4A27-B16A-120C-056C-EA61F0BE95D4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E1154A6-E28B-AFBA-44DA-0B2C89F2FD42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78F2488-F459-2F6C-FA3D-98C132B14381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1C66ED-602A-62DE-A558-588C3DA81D45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9C125-EEE7-9F93-DC31-DD478CFE63F3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F3B9E8A7-7B0D-22CC-7752-DBB8F9A1E63E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190FD-AC10-FE24-9C19-47E86D504FBF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73CA02B8-D3C3-3676-758F-275BC2B4128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9AAB5-88C7-D816-AF35-C5807CE9385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9437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9075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570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52449" y="4577208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594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581221-EE86-573B-09E9-608C5A563DB0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06DFE183-0CEE-8DD6-D408-DC71547CF5CA}"/>
              </a:ext>
            </a:extLst>
          </p:cNvPr>
          <p:cNvSpPr/>
          <p:nvPr/>
        </p:nvSpPr>
        <p:spPr>
          <a:xfrm rot="16200000">
            <a:off x="3038139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916AA-EE80-FE6F-9AD5-770D82396089}"/>
              </a:ext>
            </a:extLst>
          </p:cNvPr>
          <p:cNvSpPr txBox="1"/>
          <p:nvPr/>
        </p:nvSpPr>
        <p:spPr>
          <a:xfrm>
            <a:off x="1991486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64027B0-067C-9341-08ED-D64BB3B77FD4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17F3-90C0-B530-7E26-67C1EC261D15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98CF319-70D1-C487-FFAA-9A96B18A588C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4A3D5-C84A-7894-862F-8B7F62714679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3695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47763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4390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101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4752" y="4574584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125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8F05F38-3AA2-F436-B5E3-A23CB3C4A57D}"/>
              </a:ext>
            </a:extLst>
          </p:cNvPr>
          <p:cNvSpPr/>
          <p:nvPr/>
        </p:nvSpPr>
        <p:spPr>
          <a:xfrm rot="16200000">
            <a:off x="1116744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05FDD-2C7B-1898-4D46-F062AF01ACFF}"/>
              </a:ext>
            </a:extLst>
          </p:cNvPr>
          <p:cNvSpPr txBox="1"/>
          <p:nvPr/>
        </p:nvSpPr>
        <p:spPr>
          <a:xfrm>
            <a:off x="70091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EA338-E9D2-4A90-EBB8-A7F3BC16F80A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1808FE8-96D1-285B-F3A7-6AFC54DC6D15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EEB552-C775-0C3D-37C3-FF05CF072686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0F37807-B8DB-7947-B5B7-47D0F7FCD9C5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5C09BC-93A3-DA00-9A50-7B1AA5E23040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6F34CD-5A5C-1B06-F3C8-AFEFBE1B8186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0EB814F-61CC-C9EB-CE50-FC5E251D66F8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CF73031-D4E9-C1E2-3117-B79AE973FD3A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7A0198-3B1C-3536-922B-1522ABA6A950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6BC4B7-8834-E8A2-96D6-CD7CA9D18407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5ED991-F217-6795-EECE-4E791B2194B5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A27281-0FA2-5FA6-CEFD-8A03163A21FE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039AF-76A8-A104-C842-8808178B77CD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86058-3558-9B86-E0D5-867453E6B02B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3C233-84F7-45FA-CD96-EAEEF463B5AC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C25CC5E-7287-4917-C78F-2841956E0AEB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C163C-D72A-265C-C20A-25F0DA865E3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61414-7559-2110-5A67-D462CF5BD37A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8FD58693-9EFB-5F02-A8DF-FFAD63B59B89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6D295-7282-4076-9550-A37805E1DAE9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E277335-09F5-7BA0-0A65-0B9DC34DB83D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2AF50-BCBC-9FE1-4566-78C6DB1B297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3738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Not Testing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Validation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A4A7892D-4EB8-03F1-E9CA-ADD7C111E960}"/>
              </a:ext>
            </a:extLst>
          </p:cNvPr>
          <p:cNvGrpSpPr/>
          <p:nvPr/>
        </p:nvGrpSpPr>
        <p:grpSpPr>
          <a:xfrm>
            <a:off x="3530156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Hospital with solid fill">
              <a:extLst>
                <a:ext uri="{FF2B5EF4-FFF2-40B4-BE49-F238E27FC236}">
                  <a16:creationId xmlns:a16="http://schemas.microsoft.com/office/drawing/2014/main" id="{B74888B4-BDE7-EB4F-27F9-547DBED6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3646" y="1292431"/>
              <a:ext cx="1097280" cy="1097280"/>
            </a:xfrm>
            <a:prstGeom prst="rect">
              <a:avLst/>
            </a:prstGeom>
          </p:spPr>
        </p:pic>
        <p:pic>
          <p:nvPicPr>
            <p:cNvPr id="37" name="Graphic 36" descr="Hospital with solid fill">
              <a:extLst>
                <a:ext uri="{FF2B5EF4-FFF2-40B4-BE49-F238E27FC236}">
                  <a16:creationId xmlns:a16="http://schemas.microsoft.com/office/drawing/2014/main" id="{9C5FA5FB-17C4-9F4C-D94B-42863BD2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3901" y="1292431"/>
              <a:ext cx="1097280" cy="1097280"/>
            </a:xfrm>
            <a:prstGeom prst="rect">
              <a:avLst/>
            </a:prstGeom>
          </p:spPr>
        </p:pic>
        <p:pic>
          <p:nvPicPr>
            <p:cNvPr id="50" name="Graphic 49" descr="Group of people with solid fill">
              <a:extLst>
                <a:ext uri="{FF2B5EF4-FFF2-40B4-BE49-F238E27FC236}">
                  <a16:creationId xmlns:a16="http://schemas.microsoft.com/office/drawing/2014/main" id="{2FEEE2DB-8D2E-568D-F239-75203CE2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-5296" b="1"/>
            <a:stretch/>
          </p:blipFill>
          <p:spPr>
            <a:xfrm>
              <a:off x="3632206" y="3119335"/>
              <a:ext cx="1280160" cy="1347954"/>
            </a:xfrm>
            <a:prstGeom prst="rect">
              <a:avLst/>
            </a:prstGeom>
          </p:spPr>
        </p:pic>
        <p:pic>
          <p:nvPicPr>
            <p:cNvPr id="52" name="Graphic 51" descr="Group of people with solid fill">
              <a:extLst>
                <a:ext uri="{FF2B5EF4-FFF2-40B4-BE49-F238E27FC236}">
                  <a16:creationId xmlns:a16="http://schemas.microsoft.com/office/drawing/2014/main" id="{7A98B574-377B-CC9C-D183-44FB2CB2C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-5296" b="1"/>
            <a:stretch/>
          </p:blipFill>
          <p:spPr>
            <a:xfrm>
              <a:off x="4932461" y="3119335"/>
              <a:ext cx="1280160" cy="1347954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38C06-0ADB-DD43-2FCF-D446A5F27AA6}"/>
                </a:ext>
              </a:extLst>
            </p:cNvPr>
            <p:cNvCxnSpPr>
              <a:cxnSpLocks/>
              <a:stCxn id="33" idx="2"/>
              <a:endCxn id="50" idx="0"/>
            </p:cNvCxnSpPr>
            <p:nvPr/>
          </p:nvCxnSpPr>
          <p:spPr>
            <a:xfrm>
              <a:off x="4272286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4C0B05-3F72-E60C-6C5E-07446E2448FC}"/>
                </a:ext>
              </a:extLst>
            </p:cNvPr>
            <p:cNvCxnSpPr>
              <a:cxnSpLocks/>
              <a:stCxn id="37" idx="2"/>
              <a:endCxn id="52" idx="0"/>
            </p:cNvCxnSpPr>
            <p:nvPr/>
          </p:nvCxnSpPr>
          <p:spPr>
            <a:xfrm>
              <a:off x="5572541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7F5F-A774-CEFE-EAAA-C4042C57CF4B}"/>
              </a:ext>
            </a:extLst>
          </p:cNvPr>
          <p:cNvGrpSpPr/>
          <p:nvPr/>
        </p:nvGrpSpPr>
        <p:grpSpPr>
          <a:xfrm>
            <a:off x="6578600" y="965639"/>
            <a:ext cx="2794000" cy="4191000"/>
            <a:chOff x="6578600" y="965639"/>
            <a:chExt cx="2794000" cy="4191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14869A-5762-6B95-C422-9194AE0C9E4B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6903CF-31E4-B86E-1EAC-35A2C4D0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82686" y="1790123"/>
              <a:ext cx="2192950" cy="254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B478C-DAAB-8B21-DB13-4F36868DB044}"/>
              </a:ext>
            </a:extLst>
          </p:cNvPr>
          <p:cNvGrpSpPr/>
          <p:nvPr/>
        </p:nvGrpSpPr>
        <p:grpSpPr>
          <a:xfrm>
            <a:off x="1987296" y="1726874"/>
            <a:ext cx="9485376" cy="2779930"/>
            <a:chOff x="1987296" y="1726874"/>
            <a:chExt cx="9485376" cy="27799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DB552DCE-82A9-4756-1B43-2C82FA988340}"/>
                </a:ext>
              </a:extLst>
            </p:cNvPr>
            <p:cNvSpPr/>
            <p:nvPr/>
          </p:nvSpPr>
          <p:spPr>
            <a:xfrm>
              <a:off x="1987296" y="2142373"/>
              <a:ext cx="9485376" cy="1948933"/>
            </a:xfrm>
            <a:prstGeom prst="rightArrow">
              <a:avLst/>
            </a:prstGeom>
            <a:solidFill>
              <a:srgbClr val="CFD5E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5B272-CF01-5C65-B490-BDE9B353D454}"/>
                </a:ext>
              </a:extLst>
            </p:cNvPr>
            <p:cNvSpPr txBox="1"/>
            <p:nvPr/>
          </p:nvSpPr>
          <p:spPr>
            <a:xfrm>
              <a:off x="2019749" y="1758094"/>
              <a:ext cx="189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Specify Model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F4876-A0E6-02B8-42BF-4C0358130823}"/>
                </a:ext>
              </a:extLst>
            </p:cNvPr>
            <p:cNvSpPr txBox="1"/>
            <p:nvPr/>
          </p:nvSpPr>
          <p:spPr>
            <a:xfrm>
              <a:off x="4498848" y="3675807"/>
              <a:ext cx="1072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Fit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E07B-435A-50F8-9E99-B95DCB1F050C}"/>
                </a:ext>
              </a:extLst>
            </p:cNvPr>
            <p:cNvSpPr txBox="1"/>
            <p:nvPr/>
          </p:nvSpPr>
          <p:spPr>
            <a:xfrm>
              <a:off x="8142285" y="3675807"/>
              <a:ext cx="2121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Make Predictions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BB730E-D7E8-905F-836E-785BFD379178}"/>
                </a:ext>
              </a:extLst>
            </p:cNvPr>
            <p:cNvSpPr txBox="1"/>
            <p:nvPr/>
          </p:nvSpPr>
          <p:spPr>
            <a:xfrm>
              <a:off x="5814600" y="1726874"/>
              <a:ext cx="262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Inspect Model Results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623082-3243-830E-FBDA-0891BC34D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859" y="2933959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6539A0-B444-79E3-6E1D-F470E7436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46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0CEECE-C124-51E2-B4E7-E1B791FB1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359" y="2954515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F9035-DC27-76D3-F6AA-FFFB624D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1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40214DC-3381-331D-C5D0-AD53DD66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92100"/>
            <a:ext cx="7302500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20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>
            <a:extLst>
              <a:ext uri="{FF2B5EF4-FFF2-40B4-BE49-F238E27FC236}">
                <a16:creationId xmlns:a16="http://schemas.microsoft.com/office/drawing/2014/main" id="{7C57CF50-E49C-8E05-8127-26C0A88C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73" y="798162"/>
            <a:ext cx="9077559" cy="5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DA7C0364-6FA1-501C-4C17-9E260A20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95" y="1630837"/>
            <a:ext cx="11111778" cy="3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5495074" cy="2909688"/>
            <a:chOff x="1490628" y="2412454"/>
            <a:chExt cx="5495074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BEA4D0-700C-409F-9AB7-4654C6C1CBC8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5433287" y="4121821"/>
              <a:ext cx="4777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03B68-8E7D-C9AF-AF07-0E184A723F88}"/>
                </a:ext>
              </a:extLst>
            </p:cNvPr>
            <p:cNvSpPr txBox="1"/>
            <p:nvPr/>
          </p:nvSpPr>
          <p:spPr>
            <a:xfrm>
              <a:off x="5911046" y="3767878"/>
              <a:ext cx="10746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uce Sans" pitchFamily="2" charset="77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90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3942659" cy="2909688"/>
            <a:chOff x="1490628" y="2412454"/>
            <a:chExt cx="3942659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21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69F721-95FF-8984-E694-96EBF94DD668}"/>
              </a:ext>
            </a:extLst>
          </p:cNvPr>
          <p:cNvGrpSpPr/>
          <p:nvPr/>
        </p:nvGrpSpPr>
        <p:grpSpPr>
          <a:xfrm>
            <a:off x="1490628" y="1460895"/>
            <a:ext cx="8300261" cy="3861247"/>
            <a:chOff x="1490628" y="1460895"/>
            <a:chExt cx="8300261" cy="38612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5189A4-85F5-208C-49D0-777457106DB1}"/>
                </a:ext>
              </a:extLst>
            </p:cNvPr>
            <p:cNvSpPr txBox="1"/>
            <p:nvPr/>
          </p:nvSpPr>
          <p:spPr>
            <a:xfrm>
              <a:off x="4422220" y="1460895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0C37A4-37CE-808E-85F1-E808285CA3CE}"/>
                </a:ext>
              </a:extLst>
            </p:cNvPr>
            <p:cNvCxnSpPr>
              <a:cxnSpLocks/>
              <a:stCxn id="38" idx="2"/>
              <a:endCxn id="97" idx="0"/>
            </p:cNvCxnSpPr>
            <p:nvPr/>
          </p:nvCxnSpPr>
          <p:spPr>
            <a:xfrm flipH="1">
              <a:off x="3730374" y="1830227"/>
              <a:ext cx="2247269" cy="582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283B615-BA87-95BA-55DA-0CD50F103197}"/>
                </a:ext>
              </a:extLst>
            </p:cNvPr>
            <p:cNvCxnSpPr>
              <a:cxnSpLocks/>
              <a:stCxn id="38" idx="2"/>
              <a:endCxn id="100" idx="0"/>
            </p:cNvCxnSpPr>
            <p:nvPr/>
          </p:nvCxnSpPr>
          <p:spPr>
            <a:xfrm>
              <a:off x="5977643" y="1830227"/>
              <a:ext cx="2257823" cy="589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41F4637-C0CB-95DC-EB4D-408E063E3BBE}"/>
                </a:ext>
              </a:extLst>
            </p:cNvPr>
            <p:cNvGrpSpPr/>
            <p:nvPr/>
          </p:nvGrpSpPr>
          <p:grpSpPr>
            <a:xfrm>
              <a:off x="7610586" y="3008329"/>
              <a:ext cx="1249760" cy="1214773"/>
              <a:chOff x="6595744" y="2777439"/>
              <a:chExt cx="1249760" cy="121477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0EA071-F030-182C-1FF7-CE3A6C601357}"/>
                  </a:ext>
                </a:extLst>
              </p:cNvPr>
              <p:cNvGrpSpPr/>
              <p:nvPr/>
            </p:nvGrpSpPr>
            <p:grpSpPr>
              <a:xfrm>
                <a:off x="6595744" y="2777439"/>
                <a:ext cx="1249760" cy="1214773"/>
                <a:chOff x="6595744" y="2777439"/>
                <a:chExt cx="1249760" cy="121477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20D88FD-6EAE-E5CC-3E5F-2535C1C6E7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95744" y="3105244"/>
                  <a:ext cx="1249760" cy="886968"/>
                  <a:chOff x="6893985" y="2841343"/>
                  <a:chExt cx="1237133" cy="878007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1AE0B05-0702-DFE7-C95F-E01FA83AE48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893985" y="2841526"/>
                    <a:ext cx="824749" cy="877824"/>
                    <a:chOff x="7228945" y="2840810"/>
                    <a:chExt cx="783664" cy="834094"/>
                  </a:xfrm>
                </p:grpSpPr>
                <p:sp>
                  <p:nvSpPr>
                    <p:cNvPr id="2" name="Hexagon 1">
                      <a:extLst>
                        <a:ext uri="{FF2B5EF4-FFF2-40B4-BE49-F238E27FC236}">
                          <a16:creationId xmlns:a16="http://schemas.microsoft.com/office/drawing/2014/main" id="{FC2AA032-8E8D-E909-6ED1-775E3CAB7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3" name="Hexagon 2">
                      <a:extLst>
                        <a:ext uri="{FF2B5EF4-FFF2-40B4-BE49-F238E27FC236}">
                          <a16:creationId xmlns:a16="http://schemas.microsoft.com/office/drawing/2014/main" id="{C116952F-8991-861D-EE5C-557145BDEF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4" name="Hexagon 3">
                      <a:extLst>
                        <a:ext uri="{FF2B5EF4-FFF2-40B4-BE49-F238E27FC236}">
                          <a16:creationId xmlns:a16="http://schemas.microsoft.com/office/drawing/2014/main" id="{8B511F75-DED9-A8CB-C28D-F17ABDD385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p:txBody>
                </p:sp>
                <p:sp>
                  <p:nvSpPr>
                    <p:cNvPr id="5" name="Hexagon 4">
                      <a:extLst>
                        <a:ext uri="{FF2B5EF4-FFF2-40B4-BE49-F238E27FC236}">
                          <a16:creationId xmlns:a16="http://schemas.microsoft.com/office/drawing/2014/main" id="{9136CB8D-CF87-D3B8-A47C-225D05C4347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p:txBody>
                </p:sp>
                <p:sp>
                  <p:nvSpPr>
                    <p:cNvPr id="8" name="Hexagon 7">
                      <a:extLst>
                        <a:ext uri="{FF2B5EF4-FFF2-40B4-BE49-F238E27FC236}">
                          <a16:creationId xmlns:a16="http://schemas.microsoft.com/office/drawing/2014/main" id="{91CD13B7-EA23-66FE-EE55-220FD097E4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p:txBody>
                </p:sp>
                <p:sp>
                  <p:nvSpPr>
                    <p:cNvPr id="9" name="Hexagon 8">
                      <a:extLst>
                        <a:ext uri="{FF2B5EF4-FFF2-40B4-BE49-F238E27FC236}">
                          <a16:creationId xmlns:a16="http://schemas.microsoft.com/office/drawing/2014/main" id="{E62A8C42-EBAD-1B08-A91E-BF6544EB2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p:txBody>
                </p:sp>
                <p:sp>
                  <p:nvSpPr>
                    <p:cNvPr id="10" name="Hexagon 9">
                      <a:extLst>
                        <a:ext uri="{FF2B5EF4-FFF2-40B4-BE49-F238E27FC236}">
                          <a16:creationId xmlns:a16="http://schemas.microsoft.com/office/drawing/2014/main" id="{CE6D9145-AE6F-22A5-047B-6C1EE0A794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11" name="Hexagon 10">
                      <a:extLst>
                        <a:ext uri="{FF2B5EF4-FFF2-40B4-BE49-F238E27FC236}">
                          <a16:creationId xmlns:a16="http://schemas.microsoft.com/office/drawing/2014/main" id="{BC0798C3-5E80-4BB5-5B0A-A9A39F7D2B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p:txBody>
                </p:sp>
                <p:sp>
                  <p:nvSpPr>
                    <p:cNvPr id="12" name="Hexagon 11">
                      <a:extLst>
                        <a:ext uri="{FF2B5EF4-FFF2-40B4-BE49-F238E27FC236}">
                          <a16:creationId xmlns:a16="http://schemas.microsoft.com/office/drawing/2014/main" id="{96F07D57-0FF2-2E08-C4C1-289D925FC9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p:txBody>
                </p:sp>
                <p:sp>
                  <p:nvSpPr>
                    <p:cNvPr id="13" name="Hexagon 12">
                      <a:extLst>
                        <a:ext uri="{FF2B5EF4-FFF2-40B4-BE49-F238E27FC236}">
                          <a16:creationId xmlns:a16="http://schemas.microsoft.com/office/drawing/2014/main" id="{BBE24C59-219C-2305-AC2A-F9F53798E9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p:txBody>
                </p:sp>
                <p:sp>
                  <p:nvSpPr>
                    <p:cNvPr id="14" name="Hexagon 13">
                      <a:extLst>
                        <a:ext uri="{FF2B5EF4-FFF2-40B4-BE49-F238E27FC236}">
                          <a16:creationId xmlns:a16="http://schemas.microsoft.com/office/drawing/2014/main" id="{41D9355D-D760-5D56-ED05-8443AD844A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p:txBody>
                </p:sp>
                <p:sp>
                  <p:nvSpPr>
                    <p:cNvPr id="15" name="Hexagon 14">
                      <a:extLst>
                        <a:ext uri="{FF2B5EF4-FFF2-40B4-BE49-F238E27FC236}">
                          <a16:creationId xmlns:a16="http://schemas.microsoft.com/office/drawing/2014/main" id="{3DA213D1-7C36-0A35-CA08-8CC46AEAC4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p:txBody>
                </p:sp>
                <p:sp>
                  <p:nvSpPr>
                    <p:cNvPr id="16" name="Hexagon 15">
                      <a:extLst>
                        <a:ext uri="{FF2B5EF4-FFF2-40B4-BE49-F238E27FC236}">
                          <a16:creationId xmlns:a16="http://schemas.microsoft.com/office/drawing/2014/main" id="{FE05E83C-F5B0-810C-70C6-2784AC2BD8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p:txBody>
                </p:sp>
                <p:sp>
                  <p:nvSpPr>
                    <p:cNvPr id="17" name="Hexagon 16">
                      <a:extLst>
                        <a:ext uri="{FF2B5EF4-FFF2-40B4-BE49-F238E27FC236}">
                          <a16:creationId xmlns:a16="http://schemas.microsoft.com/office/drawing/2014/main" id="{BEFC50E2-AD1D-CBE3-B966-43B32015DD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p:txBody>
                </p:sp>
                <p:sp>
                  <p:nvSpPr>
                    <p:cNvPr id="18" name="Hexagon 17">
                      <a:extLst>
                        <a:ext uri="{FF2B5EF4-FFF2-40B4-BE49-F238E27FC236}">
                          <a16:creationId xmlns:a16="http://schemas.microsoft.com/office/drawing/2014/main" id="{0C784E3D-6A1E-3031-82D4-5F86948E7A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p:txBody>
                </p:sp>
                <p:sp>
                  <p:nvSpPr>
                    <p:cNvPr id="19" name="Hexagon 18">
                      <a:extLst>
                        <a:ext uri="{FF2B5EF4-FFF2-40B4-BE49-F238E27FC236}">
                          <a16:creationId xmlns:a16="http://schemas.microsoft.com/office/drawing/2014/main" id="{162B3534-500C-597A-7CDE-FDB258BA6C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p:txBody>
                </p:sp>
                <p:sp>
                  <p:nvSpPr>
                    <p:cNvPr id="20" name="Hexagon 19">
                      <a:extLst>
                        <a:ext uri="{FF2B5EF4-FFF2-40B4-BE49-F238E27FC236}">
                          <a16:creationId xmlns:a16="http://schemas.microsoft.com/office/drawing/2014/main" id="{9B5F2623-64A0-6B81-4B59-DEAEFFB02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21" name="Hexagon 20">
                      <a:extLst>
                        <a:ext uri="{FF2B5EF4-FFF2-40B4-BE49-F238E27FC236}">
                          <a16:creationId xmlns:a16="http://schemas.microsoft.com/office/drawing/2014/main" id="{176738CD-C759-5C86-3E0E-9B0CFFC6AE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p:txBody>
                </p:sp>
                <p:sp>
                  <p:nvSpPr>
                    <p:cNvPr id="22" name="Hexagon 21">
                      <a:extLst>
                        <a:ext uri="{FF2B5EF4-FFF2-40B4-BE49-F238E27FC236}">
                          <a16:creationId xmlns:a16="http://schemas.microsoft.com/office/drawing/2014/main" id="{AFC8FB9B-8C4E-457B-0281-F2E5D5B139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p:txBody>
                </p:sp>
                <p:sp>
                  <p:nvSpPr>
                    <p:cNvPr id="23" name="Hexagon 22">
                      <a:extLst>
                        <a:ext uri="{FF2B5EF4-FFF2-40B4-BE49-F238E27FC236}">
                          <a16:creationId xmlns:a16="http://schemas.microsoft.com/office/drawing/2014/main" id="{DD14B1B1-98CF-2ECA-C482-2C8492B114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2EF1213-AF67-EDC2-87FC-2FD4B1C638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718743" y="2841343"/>
                    <a:ext cx="412375" cy="877824"/>
                    <a:chOff x="7228945" y="2840810"/>
                    <a:chExt cx="391832" cy="834094"/>
                  </a:xfrm>
                </p:grpSpPr>
                <p:sp>
                  <p:nvSpPr>
                    <p:cNvPr id="32" name="Hexagon 31">
                      <a:extLst>
                        <a:ext uri="{FF2B5EF4-FFF2-40B4-BE49-F238E27FC236}">
                          <a16:creationId xmlns:a16="http://schemas.microsoft.com/office/drawing/2014/main" id="{59DFC2D4-02D2-D2B2-9927-CF788F958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p:txBody>
                </p:sp>
                <p:sp>
                  <p:nvSpPr>
                    <p:cNvPr id="33" name="Hexagon 32">
                      <a:extLst>
                        <a:ext uri="{FF2B5EF4-FFF2-40B4-BE49-F238E27FC236}">
                          <a16:creationId xmlns:a16="http://schemas.microsoft.com/office/drawing/2014/main" id="{94647AA1-F526-DF5A-DCD4-86FDCF2F43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p:txBody>
                </p:sp>
                <p:sp>
                  <p:nvSpPr>
                    <p:cNvPr id="37" name="Hexagon 36">
                      <a:extLst>
                        <a:ext uri="{FF2B5EF4-FFF2-40B4-BE49-F238E27FC236}">
                          <a16:creationId xmlns:a16="http://schemas.microsoft.com/office/drawing/2014/main" id="{24A9BB18-1089-F6D6-63A4-AA8D21A0F7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p:txBody>
                </p:sp>
                <p:sp>
                  <p:nvSpPr>
                    <p:cNvPr id="39" name="Hexagon 38">
                      <a:extLst>
                        <a:ext uri="{FF2B5EF4-FFF2-40B4-BE49-F238E27FC236}">
                          <a16:creationId xmlns:a16="http://schemas.microsoft.com/office/drawing/2014/main" id="{3A070FE3-A9DB-1DC3-458A-CA7E4FE488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p:txBody>
                </p:sp>
                <p:sp>
                  <p:nvSpPr>
                    <p:cNvPr id="43" name="Hexagon 42">
                      <a:extLst>
                        <a:ext uri="{FF2B5EF4-FFF2-40B4-BE49-F238E27FC236}">
                          <a16:creationId xmlns:a16="http://schemas.microsoft.com/office/drawing/2014/main" id="{E1EB50BD-2AF1-F771-4F07-F3B1FE2961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p:txBody>
                </p:sp>
                <p:sp>
                  <p:nvSpPr>
                    <p:cNvPr id="45" name="Hexagon 44">
                      <a:extLst>
                        <a:ext uri="{FF2B5EF4-FFF2-40B4-BE49-F238E27FC236}">
                          <a16:creationId xmlns:a16="http://schemas.microsoft.com/office/drawing/2014/main" id="{91C2459B-D550-B5A2-3920-25C4B888A1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p:txBody>
                </p:sp>
                <p:sp>
                  <p:nvSpPr>
                    <p:cNvPr id="49" name="Hexagon 48">
                      <a:extLst>
                        <a:ext uri="{FF2B5EF4-FFF2-40B4-BE49-F238E27FC236}">
                          <a16:creationId xmlns:a16="http://schemas.microsoft.com/office/drawing/2014/main" id="{D56FA565-47D2-B064-9C23-06E6EE1286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50" name="Hexagon 49">
                      <a:extLst>
                        <a:ext uri="{FF2B5EF4-FFF2-40B4-BE49-F238E27FC236}">
                          <a16:creationId xmlns:a16="http://schemas.microsoft.com/office/drawing/2014/main" id="{9D6DE4E0-C12E-4B0C-AAAD-7F875E89E4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p:txBody>
                </p:sp>
                <p:sp>
                  <p:nvSpPr>
                    <p:cNvPr id="53" name="Hexagon 52">
                      <a:extLst>
                        <a:ext uri="{FF2B5EF4-FFF2-40B4-BE49-F238E27FC236}">
                          <a16:creationId xmlns:a16="http://schemas.microsoft.com/office/drawing/2014/main" id="{AAB8A761-B6D9-BAE7-8BAC-FB853D43EE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p:txBody>
                </p:sp>
                <p:sp>
                  <p:nvSpPr>
                    <p:cNvPr id="54" name="Hexagon 53">
                      <a:extLst>
                        <a:ext uri="{FF2B5EF4-FFF2-40B4-BE49-F238E27FC236}">
                          <a16:creationId xmlns:a16="http://schemas.microsoft.com/office/drawing/2014/main" id="{C625FF09-785C-E238-A714-15618F997C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04B83BC-B17D-0446-8B7D-A2E83301DB41}"/>
                    </a:ext>
                  </a:extLst>
                </p:cNvPr>
                <p:cNvSpPr txBox="1"/>
                <p:nvPr/>
              </p:nvSpPr>
              <p:spPr>
                <a:xfrm>
                  <a:off x="6699890" y="2777439"/>
                  <a:ext cx="1041458" cy="223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Test Final Model</a:t>
                  </a:r>
                </a:p>
              </p:txBody>
            </p: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75A1009-B674-5FD0-02C7-0C0DFEE58E77}"/>
                  </a:ext>
                </a:extLst>
              </p:cNvPr>
              <p:cNvCxnSpPr/>
              <p:nvPr/>
            </p:nvCxnSpPr>
            <p:spPr>
              <a:xfrm>
                <a:off x="6626259" y="2987655"/>
                <a:ext cx="118872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1E1C1E-E429-907E-D2EC-97821B9C0790}"/>
                </a:ext>
              </a:extLst>
            </p:cNvPr>
            <p:cNvGrpSpPr/>
            <p:nvPr/>
          </p:nvGrpSpPr>
          <p:grpSpPr>
            <a:xfrm>
              <a:off x="1490628" y="2412454"/>
              <a:ext cx="5495074" cy="2909688"/>
              <a:chOff x="880526" y="1014978"/>
              <a:chExt cx="5495074" cy="2909688"/>
            </a:xfrm>
          </p:grpSpPr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3402C1B0-A24B-EFB1-A64A-DC1283649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0526" y="1524025"/>
                <a:ext cx="3942659" cy="2400641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E0846D-CA42-8D6B-7BB8-38E0C1DB0803}"/>
                  </a:ext>
                </a:extLst>
              </p:cNvPr>
              <p:cNvSpPr txBox="1"/>
              <p:nvPr/>
            </p:nvSpPr>
            <p:spPr>
              <a:xfrm>
                <a:off x="1564849" y="1014978"/>
                <a:ext cx="3110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Open Sauce Sans" pitchFamily="2" charset="77"/>
                  </a:rPr>
                  <a:t>Not Testing</a:t>
                </a:r>
                <a:endParaRPr lang="en-US" sz="2000" dirty="0">
                  <a:latin typeface="Open Sauce Sans" pitchFamily="2" charset="77"/>
                </a:endParaRP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5C8C3B1-88C0-64EC-F980-F64397C8A76F}"/>
                  </a:ext>
                </a:extLst>
              </p:cNvPr>
              <p:cNvCxnSpPr>
                <a:cxnSpLocks/>
                <a:stCxn id="96" idx="3"/>
                <a:endCxn id="99" idx="1"/>
              </p:cNvCxnSpPr>
              <p:nvPr/>
            </p:nvCxnSpPr>
            <p:spPr>
              <a:xfrm flipV="1">
                <a:off x="4823185" y="2724345"/>
                <a:ext cx="4777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3C37BE6-1F8A-4986-69F2-7D3D330E3A97}"/>
                  </a:ext>
                </a:extLst>
              </p:cNvPr>
              <p:cNvSpPr txBox="1"/>
              <p:nvPr/>
            </p:nvSpPr>
            <p:spPr>
              <a:xfrm>
                <a:off x="5300944" y="2370402"/>
                <a:ext cx="107465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Open Sauce Sans" pitchFamily="2" charset="77"/>
                  </a:rPr>
                  <a:t>Final Model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C99FC-E93C-DC3C-35B8-EA0721032826}"/>
                </a:ext>
              </a:extLst>
            </p:cNvPr>
            <p:cNvSpPr txBox="1"/>
            <p:nvPr/>
          </p:nvSpPr>
          <p:spPr>
            <a:xfrm>
              <a:off x="6680043" y="2419278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Testing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1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12986</TotalTime>
  <Words>115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Minion Pro</vt:lpstr>
      <vt:lpstr>Open Sauce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Shirley Wang</cp:lastModifiedBy>
  <cp:revision>43</cp:revision>
  <dcterms:created xsi:type="dcterms:W3CDTF">2022-06-11T18:50:13Z</dcterms:created>
  <dcterms:modified xsi:type="dcterms:W3CDTF">2022-07-30T22:02:16Z</dcterms:modified>
</cp:coreProperties>
</file>