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80" r:id="rId9"/>
    <p:sldId id="264" r:id="rId10"/>
    <p:sldId id="265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/>
    <p:restoredTop sz="92564"/>
  </p:normalViewPr>
  <p:slideViewPr>
    <p:cSldViewPr snapToGrid="0" snapToObjects="1">
      <p:cViewPr varScale="1">
        <p:scale>
          <a:sx n="105" d="100"/>
          <a:sy n="105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8921309" y="88061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E118C-8A28-C24A-119B-459E8A14E826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3CD8A2-34AB-09FF-9A82-E8A7CE1DE90A}"/>
                </a:ext>
              </a:extLst>
            </p:cNvPr>
            <p:cNvGrpSpPr/>
            <p:nvPr/>
          </p:nvGrpSpPr>
          <p:grpSpPr>
            <a:xfrm>
              <a:off x="3566167" y="939446"/>
              <a:ext cx="2712505" cy="1347954"/>
              <a:chOff x="3589010" y="1133658"/>
              <a:chExt cx="2712505" cy="1347954"/>
            </a:xfrm>
          </p:grpSpPr>
          <p:pic>
            <p:nvPicPr>
              <p:cNvPr id="33" name="Graphic 32" descr="Hospital with solid fill">
                <a:extLst>
                  <a:ext uri="{FF2B5EF4-FFF2-40B4-BE49-F238E27FC236}">
                    <a16:creationId xmlns:a16="http://schemas.microsoft.com/office/drawing/2014/main" id="{B74888B4-BDE7-EB4F-27F9-547DBED6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0" name="Graphic 49" descr="Group of people with solid fill">
                <a:extLst>
                  <a:ext uri="{FF2B5EF4-FFF2-40B4-BE49-F238E27FC236}">
                    <a16:creationId xmlns:a16="http://schemas.microsoft.com/office/drawing/2014/main" id="{2FEEE2DB-8D2E-568D-F239-75203CE2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E638C06-0ADB-DD43-2FCF-D446A5F27AA6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1A90A-D532-E57B-75D3-5B1FC40F4ABA}"/>
                </a:ext>
              </a:extLst>
            </p:cNvPr>
            <p:cNvGrpSpPr/>
            <p:nvPr/>
          </p:nvGrpSpPr>
          <p:grpSpPr>
            <a:xfrm>
              <a:off x="3570903" y="2285468"/>
              <a:ext cx="2712505" cy="1347954"/>
              <a:chOff x="3589010" y="1133658"/>
              <a:chExt cx="2712505" cy="1347954"/>
            </a:xfrm>
          </p:grpSpPr>
          <p:pic>
            <p:nvPicPr>
              <p:cNvPr id="26" name="Graphic 25" descr="Hospital with solid fill">
                <a:extLst>
                  <a:ext uri="{FF2B5EF4-FFF2-40B4-BE49-F238E27FC236}">
                    <a16:creationId xmlns:a16="http://schemas.microsoft.com/office/drawing/2014/main" id="{19DDDC44-A08A-EE1B-6FA9-F167E712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28" name="Graphic 27" descr="Group of people with solid fill">
                <a:extLst>
                  <a:ext uri="{FF2B5EF4-FFF2-40B4-BE49-F238E27FC236}">
                    <a16:creationId xmlns:a16="http://schemas.microsoft.com/office/drawing/2014/main" id="{4CE93191-2D3E-DA6A-79AA-91DA6792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3605A3-3F89-FABA-6317-1F1F341598D0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EF1D89B-37AA-C7B0-2CF9-317D292E78E3}"/>
                </a:ext>
              </a:extLst>
            </p:cNvPr>
            <p:cNvGrpSpPr/>
            <p:nvPr/>
          </p:nvGrpSpPr>
          <p:grpSpPr>
            <a:xfrm>
              <a:off x="3570903" y="3687548"/>
              <a:ext cx="2712505" cy="1347954"/>
              <a:chOff x="3589010" y="1133658"/>
              <a:chExt cx="2712505" cy="1347954"/>
            </a:xfrm>
          </p:grpSpPr>
          <p:pic>
            <p:nvPicPr>
              <p:cNvPr id="34" name="Graphic 33" descr="Hospital with solid fill">
                <a:extLst>
                  <a:ext uri="{FF2B5EF4-FFF2-40B4-BE49-F238E27FC236}">
                    <a16:creationId xmlns:a16="http://schemas.microsoft.com/office/drawing/2014/main" id="{90133873-898D-4802-FD2E-362944172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35" name="Graphic 34" descr="Group of people with solid fill">
                <a:extLst>
                  <a:ext uri="{FF2B5EF4-FFF2-40B4-BE49-F238E27FC236}">
                    <a16:creationId xmlns:a16="http://schemas.microsoft.com/office/drawing/2014/main" id="{7C3C69ED-A8D6-D59A-00D0-9D48B12B6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459CA9-47DC-EFEE-246E-BEDFD3CA35E7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115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Shirley Wang</cp:lastModifiedBy>
  <cp:revision>45</cp:revision>
  <dcterms:created xsi:type="dcterms:W3CDTF">2022-06-11T18:50:13Z</dcterms:created>
  <dcterms:modified xsi:type="dcterms:W3CDTF">2022-08-02T22:06:08Z</dcterms:modified>
</cp:coreProperties>
</file>