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1" r:id="rId4"/>
    <p:sldId id="258" r:id="rId5"/>
    <p:sldId id="259" r:id="rId6"/>
    <p:sldId id="260" r:id="rId7"/>
    <p:sldId id="263" r:id="rId8"/>
    <p:sldId id="262" r:id="rId9"/>
    <p:sldId id="280" r:id="rId10"/>
    <p:sldId id="264" r:id="rId11"/>
    <p:sldId id="265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B2D0"/>
    <a:srgbClr val="DCB14D"/>
    <a:srgbClr val="E1DDE8"/>
    <a:srgbClr val="ADD1CA"/>
    <a:srgbClr val="E3C8A0"/>
    <a:srgbClr val="F0DFBE"/>
    <a:srgbClr val="5C88A3"/>
    <a:srgbClr val="2C4F73"/>
    <a:srgbClr val="7FACA9"/>
    <a:srgbClr val="F1D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5"/>
    <p:restoredTop sz="92553"/>
  </p:normalViewPr>
  <p:slideViewPr>
    <p:cSldViewPr snapToGrid="0" snapToObjects="1">
      <p:cViewPr varScale="1">
        <p:scale>
          <a:sx n="105" d="100"/>
          <a:sy n="105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DDB6-6486-5FE6-3999-A18B69807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D3E99-2AE2-AEE8-2907-0A450D620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62FF-F06E-B6AF-F58E-4FDD191D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8F36-1D1A-5D89-4DB6-FBDAE292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1EFC-D994-4BFC-3523-48D3A27C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26A5-1177-E681-2A83-A021BDC6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503B7-D3FA-98BB-A048-BA1B40E7A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BE78E-B5E1-37F7-F1CB-78E3DB56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D5CE-2CE3-30B5-348E-3AD18B55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5AA9-B050-3384-7C12-395FF6EB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A5757-C82F-4A97-E3E0-B0C992D27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3DAB3-0710-A4E6-7FBB-74329EFB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A020-B644-1D13-1010-2B2EC2FF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19B3-E1F7-D186-0CFF-F57135D9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15EC-941E-B2DC-3D6C-41F1BCFB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93F2-42B3-9B6A-853B-D92CDC34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0096-BD55-B72C-74FF-76FC802B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50D63-C1EE-8115-09B8-BE82A39F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0869-EC65-0E78-0950-5890E569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FDCD-BDD0-E9F6-5799-071C0C5C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52E9-498F-13EC-DA0D-CBB79CD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DF87E-3BF1-F124-DCB5-FD767B3B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5D4D-82AA-EBB8-7561-3B88AE4A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5F38-0FA3-5D0B-AF3F-5F291FA4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3A8E-54CC-18F6-5B04-6254D682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5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21A3-9F6A-EAB4-EAEC-2E0F5C31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408F-DFB6-75EC-1E79-A2CE7EBA4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37194-8868-86F7-ACB6-DF2B1D16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C760-F51B-0774-D1DB-41C3DBE2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2CABD-4912-8A50-5F73-18FB2D48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8F3C0-7722-5A50-8F1A-6AC14BE9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2AF5-BB8D-8442-3DD8-9BAFB67A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2647-79EF-D013-2A66-F01E888F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8E59-A94D-F9CD-946C-A9089C6A0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11BA5-130F-939F-DF90-503C3DEA7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7827C-75B3-B163-749C-30591F730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95B0A-40CE-5322-25D2-0299D32B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BC6B7-FD93-AB23-1951-BC12E952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7D25A-39ED-6978-51B4-B8D2D35C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2AB-3C17-6891-FCA7-007CB35E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33540-6003-7B25-FA6F-5E8C3CD1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26A5C-C330-1038-C991-BFED12A1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D4AED-EDAE-FFF5-5D6C-AC6971C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6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9A501-A9AA-188D-F66B-AB53468B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E2A38-4F96-6129-FEEE-479A77D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4B3A-3A3A-AC26-3381-D94ABA0B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0594-8BA3-B43A-F389-39FC4A34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20A2-9DA8-51B6-470F-B3A2B293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D50BB-5AB9-2843-7323-3210DF5E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A425E-E05F-4A38-C3D8-2E649742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AC4F-9D2F-95E7-3308-13F9A021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BA606-9798-F4F8-28CF-963BA670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569C-48E0-DD6C-766A-A2855968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72828-BFCC-0784-4BF8-FA2CBEE74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E879-5686-000E-F17F-B9DFE65D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0A65-E728-2AE5-EF9C-5774C01D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698A1-935A-AA23-38C6-054A5FDF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61688-6373-C174-C691-E0802E70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6EE6B-F2F6-8946-E698-D1AD4DA9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1B5F4-81B8-3892-87DC-23BFFCE0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02CF-149A-E73A-CFBC-4DAE04ED0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65A1-9583-527E-028B-F52C29A19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7374-AB81-764F-22AD-FB630ACF6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5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and holding a pink piggy bank&#10;&#10;Description automatically generated with low confidence">
            <a:extLst>
              <a:ext uri="{FF2B5EF4-FFF2-40B4-BE49-F238E27FC236}">
                <a16:creationId xmlns:a16="http://schemas.microsoft.com/office/drawing/2014/main" id="{C7898BF3-ED72-C7D7-E9B7-2959D7A48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1" r="7582"/>
          <a:stretch/>
        </p:blipFill>
        <p:spPr>
          <a:xfrm>
            <a:off x="470338" y="965639"/>
            <a:ext cx="2819400" cy="4191000"/>
          </a:xfrm>
          <a:prstGeom prst="rect">
            <a:avLst/>
          </a:prstGeom>
          <a:ln w="28575">
            <a:noFill/>
          </a:ln>
        </p:spPr>
      </p:pic>
      <p:pic>
        <p:nvPicPr>
          <p:cNvPr id="1030" name="Picture 6" descr="Free photos of Tap">
            <a:extLst>
              <a:ext uri="{FF2B5EF4-FFF2-40B4-BE49-F238E27FC236}">
                <a16:creationId xmlns:a16="http://schemas.microsoft.com/office/drawing/2014/main" id="{41E44686-AC49-F498-5CAF-5EB1BCA7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11" y="965640"/>
            <a:ext cx="2794000" cy="419100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9F3AC81-21FF-4470-6824-6B56541E6CAC}"/>
              </a:ext>
            </a:extLst>
          </p:cNvPr>
          <p:cNvGrpSpPr/>
          <p:nvPr/>
        </p:nvGrpSpPr>
        <p:grpSpPr>
          <a:xfrm>
            <a:off x="6578600" y="965639"/>
            <a:ext cx="2794000" cy="4191000"/>
            <a:chOff x="6578600" y="965639"/>
            <a:chExt cx="2794000" cy="419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673E81-CFC1-7EDD-8486-C7744DCE24F9}"/>
                </a:ext>
              </a:extLst>
            </p:cNvPr>
            <p:cNvSpPr/>
            <p:nvPr/>
          </p:nvSpPr>
          <p:spPr>
            <a:xfrm>
              <a:off x="6578600" y="965639"/>
              <a:ext cx="2794000" cy="4191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FCFD8A-6614-F720-5F02-E8F8673D2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7050" y="1791139"/>
              <a:ext cx="2197100" cy="2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AutoShape 2" descr="A two-way initial split into training and testing with an additional validation set split on the training set.">
            <a:extLst>
              <a:ext uri="{FF2B5EF4-FFF2-40B4-BE49-F238E27FC236}">
                <a16:creationId xmlns:a16="http://schemas.microsoft.com/office/drawing/2014/main" id="{B376D8FE-2EE1-97A6-5DEE-BD3BEBF129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69F721-95FF-8984-E694-96EBF94DD668}"/>
              </a:ext>
            </a:extLst>
          </p:cNvPr>
          <p:cNvGrpSpPr/>
          <p:nvPr/>
        </p:nvGrpSpPr>
        <p:grpSpPr>
          <a:xfrm>
            <a:off x="1490628" y="1460895"/>
            <a:ext cx="8300261" cy="3861247"/>
            <a:chOff x="1490628" y="1460895"/>
            <a:chExt cx="8300261" cy="386124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5189A4-85F5-208C-49D0-777457106DB1}"/>
                </a:ext>
              </a:extLst>
            </p:cNvPr>
            <p:cNvSpPr txBox="1"/>
            <p:nvPr/>
          </p:nvSpPr>
          <p:spPr>
            <a:xfrm>
              <a:off x="4422220" y="1460895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10C37A4-37CE-808E-85F1-E808285CA3CE}"/>
                </a:ext>
              </a:extLst>
            </p:cNvPr>
            <p:cNvCxnSpPr>
              <a:cxnSpLocks/>
              <a:stCxn id="38" idx="2"/>
              <a:endCxn id="97" idx="0"/>
            </p:cNvCxnSpPr>
            <p:nvPr/>
          </p:nvCxnSpPr>
          <p:spPr>
            <a:xfrm flipH="1">
              <a:off x="3730374" y="1830227"/>
              <a:ext cx="2247269" cy="582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283B615-BA87-95BA-55DA-0CD50F103197}"/>
                </a:ext>
              </a:extLst>
            </p:cNvPr>
            <p:cNvCxnSpPr>
              <a:cxnSpLocks/>
              <a:stCxn id="38" idx="2"/>
              <a:endCxn id="100" idx="0"/>
            </p:cNvCxnSpPr>
            <p:nvPr/>
          </p:nvCxnSpPr>
          <p:spPr>
            <a:xfrm>
              <a:off x="5977643" y="1830227"/>
              <a:ext cx="2257823" cy="589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41F4637-C0CB-95DC-EB4D-408E063E3BBE}"/>
                </a:ext>
              </a:extLst>
            </p:cNvPr>
            <p:cNvGrpSpPr/>
            <p:nvPr/>
          </p:nvGrpSpPr>
          <p:grpSpPr>
            <a:xfrm>
              <a:off x="7610586" y="3008329"/>
              <a:ext cx="1249760" cy="1214773"/>
              <a:chOff x="6595744" y="2777439"/>
              <a:chExt cx="1249760" cy="1214773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F0EA071-F030-182C-1FF7-CE3A6C601357}"/>
                  </a:ext>
                </a:extLst>
              </p:cNvPr>
              <p:cNvGrpSpPr/>
              <p:nvPr/>
            </p:nvGrpSpPr>
            <p:grpSpPr>
              <a:xfrm>
                <a:off x="6595744" y="2777439"/>
                <a:ext cx="1249760" cy="1214773"/>
                <a:chOff x="6595744" y="2777439"/>
                <a:chExt cx="1249760" cy="1214773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20D88FD-6EAE-E5CC-3E5F-2535C1C6E7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595744" y="3105244"/>
                  <a:ext cx="1249760" cy="886968"/>
                  <a:chOff x="6893985" y="2841343"/>
                  <a:chExt cx="1237133" cy="878007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51AE0B05-0702-DFE7-C95F-E01FA83AE48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893985" y="2841526"/>
                    <a:ext cx="824749" cy="877824"/>
                    <a:chOff x="7228945" y="2840810"/>
                    <a:chExt cx="783664" cy="834094"/>
                  </a:xfrm>
                </p:grpSpPr>
                <p:sp>
                  <p:nvSpPr>
                    <p:cNvPr id="2" name="Hexagon 1">
                      <a:extLst>
                        <a:ext uri="{FF2B5EF4-FFF2-40B4-BE49-F238E27FC236}">
                          <a16:creationId xmlns:a16="http://schemas.microsoft.com/office/drawing/2014/main" id="{FC2AA032-8E8D-E909-6ED1-775E3CAB759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284081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p:txBody>
                </p:sp>
                <p:sp>
                  <p:nvSpPr>
                    <p:cNvPr id="3" name="Hexagon 2">
                      <a:extLst>
                        <a:ext uri="{FF2B5EF4-FFF2-40B4-BE49-F238E27FC236}">
                          <a16:creationId xmlns:a16="http://schemas.microsoft.com/office/drawing/2014/main" id="{C116952F-8991-861D-EE5C-557145BDEF9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p:txBody>
                </p:sp>
                <p:sp>
                  <p:nvSpPr>
                    <p:cNvPr id="4" name="Hexagon 3">
                      <a:extLst>
                        <a:ext uri="{FF2B5EF4-FFF2-40B4-BE49-F238E27FC236}">
                          <a16:creationId xmlns:a16="http://schemas.microsoft.com/office/drawing/2014/main" id="{8B511F75-DED9-A8CB-C28D-F17ABDD385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p:txBody>
                </p:sp>
                <p:sp>
                  <p:nvSpPr>
                    <p:cNvPr id="5" name="Hexagon 4">
                      <a:extLst>
                        <a:ext uri="{FF2B5EF4-FFF2-40B4-BE49-F238E27FC236}">
                          <a16:creationId xmlns:a16="http://schemas.microsoft.com/office/drawing/2014/main" id="{9136CB8D-CF87-D3B8-A47C-225D05C4347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p:txBody>
                </p:sp>
                <p:sp>
                  <p:nvSpPr>
                    <p:cNvPr id="8" name="Hexagon 7">
                      <a:extLst>
                        <a:ext uri="{FF2B5EF4-FFF2-40B4-BE49-F238E27FC236}">
                          <a16:creationId xmlns:a16="http://schemas.microsoft.com/office/drawing/2014/main" id="{91CD13B7-EA23-66FE-EE55-220FD097E4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008577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p:txBody>
                </p:sp>
                <p:sp>
                  <p:nvSpPr>
                    <p:cNvPr id="9" name="Hexagon 8">
                      <a:extLst>
                        <a:ext uri="{FF2B5EF4-FFF2-40B4-BE49-F238E27FC236}">
                          <a16:creationId xmlns:a16="http://schemas.microsoft.com/office/drawing/2014/main" id="{E62A8C42-EBAD-1B08-A91E-BF6544EB2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p:txBody>
                </p:sp>
                <p:sp>
                  <p:nvSpPr>
                    <p:cNvPr id="10" name="Hexagon 9">
                      <a:extLst>
                        <a:ext uri="{FF2B5EF4-FFF2-40B4-BE49-F238E27FC236}">
                          <a16:creationId xmlns:a16="http://schemas.microsoft.com/office/drawing/2014/main" id="{CE6D9145-AE6F-22A5-047B-6C1EE0A794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p:txBody>
                </p:sp>
                <p:sp>
                  <p:nvSpPr>
                    <p:cNvPr id="11" name="Hexagon 10">
                      <a:extLst>
                        <a:ext uri="{FF2B5EF4-FFF2-40B4-BE49-F238E27FC236}">
                          <a16:creationId xmlns:a16="http://schemas.microsoft.com/office/drawing/2014/main" id="{BC0798C3-5E80-4BB5-5B0A-A9A39F7D2B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p:txBody>
                </p:sp>
                <p:sp>
                  <p:nvSpPr>
                    <p:cNvPr id="12" name="Hexagon 11">
                      <a:extLst>
                        <a:ext uri="{FF2B5EF4-FFF2-40B4-BE49-F238E27FC236}">
                          <a16:creationId xmlns:a16="http://schemas.microsoft.com/office/drawing/2014/main" id="{96F07D57-0FF2-2E08-C4C1-289D925FC9A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175996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p:txBody>
                </p:sp>
                <p:sp>
                  <p:nvSpPr>
                    <p:cNvPr id="13" name="Hexagon 12">
                      <a:extLst>
                        <a:ext uri="{FF2B5EF4-FFF2-40B4-BE49-F238E27FC236}">
                          <a16:creationId xmlns:a16="http://schemas.microsoft.com/office/drawing/2014/main" id="{BBE24C59-219C-2305-AC2A-F9F53798E9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p:txBody>
                </p:sp>
                <p:sp>
                  <p:nvSpPr>
                    <p:cNvPr id="14" name="Hexagon 13">
                      <a:extLst>
                        <a:ext uri="{FF2B5EF4-FFF2-40B4-BE49-F238E27FC236}">
                          <a16:creationId xmlns:a16="http://schemas.microsoft.com/office/drawing/2014/main" id="{41D9355D-D760-5D56-ED05-8443AD844AC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p:txBody>
                </p:sp>
                <p:sp>
                  <p:nvSpPr>
                    <p:cNvPr id="15" name="Hexagon 14">
                      <a:extLst>
                        <a:ext uri="{FF2B5EF4-FFF2-40B4-BE49-F238E27FC236}">
                          <a16:creationId xmlns:a16="http://schemas.microsoft.com/office/drawing/2014/main" id="{3DA213D1-7C36-0A35-CA08-8CC46AEAC4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p:txBody>
                </p:sp>
                <p:sp>
                  <p:nvSpPr>
                    <p:cNvPr id="16" name="Hexagon 15">
                      <a:extLst>
                        <a:ext uri="{FF2B5EF4-FFF2-40B4-BE49-F238E27FC236}">
                          <a16:creationId xmlns:a16="http://schemas.microsoft.com/office/drawing/2014/main" id="{FE05E83C-F5B0-810C-70C6-2784AC2BD8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343415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p:txBody>
                </p:sp>
                <p:sp>
                  <p:nvSpPr>
                    <p:cNvPr id="17" name="Hexagon 16">
                      <a:extLst>
                        <a:ext uri="{FF2B5EF4-FFF2-40B4-BE49-F238E27FC236}">
                          <a16:creationId xmlns:a16="http://schemas.microsoft.com/office/drawing/2014/main" id="{BEFC50E2-AD1D-CBE3-B966-43B32015DD0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34041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p:txBody>
                </p:sp>
                <p:sp>
                  <p:nvSpPr>
                    <p:cNvPr id="18" name="Hexagon 17">
                      <a:extLst>
                        <a:ext uri="{FF2B5EF4-FFF2-40B4-BE49-F238E27FC236}">
                          <a16:creationId xmlns:a16="http://schemas.microsoft.com/office/drawing/2014/main" id="{0C784E3D-6A1E-3031-82D4-5F86948E7A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343589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p:txBody>
                </p:sp>
                <p:sp>
                  <p:nvSpPr>
                    <p:cNvPr id="19" name="Hexagon 18">
                      <a:extLst>
                        <a:ext uri="{FF2B5EF4-FFF2-40B4-BE49-F238E27FC236}">
                          <a16:creationId xmlns:a16="http://schemas.microsoft.com/office/drawing/2014/main" id="{162B3534-500C-597A-7CDE-FDB258BA6C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343589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p:txBody>
                </p:sp>
                <p:sp>
                  <p:nvSpPr>
                    <p:cNvPr id="20" name="Hexagon 19">
                      <a:extLst>
                        <a:ext uri="{FF2B5EF4-FFF2-40B4-BE49-F238E27FC236}">
                          <a16:creationId xmlns:a16="http://schemas.microsoft.com/office/drawing/2014/main" id="{9B5F2623-64A0-6B81-4B59-DEAEFFB02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510138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p:txBody>
                </p:sp>
                <p:sp>
                  <p:nvSpPr>
                    <p:cNvPr id="21" name="Hexagon 20">
                      <a:extLst>
                        <a:ext uri="{FF2B5EF4-FFF2-40B4-BE49-F238E27FC236}">
                          <a16:creationId xmlns:a16="http://schemas.microsoft.com/office/drawing/2014/main" id="{176738CD-C759-5C86-3E0E-9B0CFFC6AE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p:txBody>
                </p:sp>
                <p:sp>
                  <p:nvSpPr>
                    <p:cNvPr id="22" name="Hexagon 21">
                      <a:extLst>
                        <a:ext uri="{FF2B5EF4-FFF2-40B4-BE49-F238E27FC236}">
                          <a16:creationId xmlns:a16="http://schemas.microsoft.com/office/drawing/2014/main" id="{AFC8FB9B-8C4E-457B-0281-F2E5D5B139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p:txBody>
                </p:sp>
                <p:sp>
                  <p:nvSpPr>
                    <p:cNvPr id="23" name="Hexagon 22">
                      <a:extLst>
                        <a:ext uri="{FF2B5EF4-FFF2-40B4-BE49-F238E27FC236}">
                          <a16:creationId xmlns:a16="http://schemas.microsoft.com/office/drawing/2014/main" id="{DD14B1B1-98CF-2ECA-C482-2C8492B1140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A2EF1213-AF67-EDC2-87FC-2FD4B1C638E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7718743" y="2841343"/>
                    <a:ext cx="412375" cy="877824"/>
                    <a:chOff x="7228945" y="2840810"/>
                    <a:chExt cx="391832" cy="834094"/>
                  </a:xfrm>
                </p:grpSpPr>
                <p:sp>
                  <p:nvSpPr>
                    <p:cNvPr id="32" name="Hexagon 31">
                      <a:extLst>
                        <a:ext uri="{FF2B5EF4-FFF2-40B4-BE49-F238E27FC236}">
                          <a16:creationId xmlns:a16="http://schemas.microsoft.com/office/drawing/2014/main" id="{59DFC2D4-02D2-D2B2-9927-CF788F9586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284081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</a:p>
                  </p:txBody>
                </p:sp>
                <p:sp>
                  <p:nvSpPr>
                    <p:cNvPr id="33" name="Hexagon 32">
                      <a:extLst>
                        <a:ext uri="{FF2B5EF4-FFF2-40B4-BE49-F238E27FC236}">
                          <a16:creationId xmlns:a16="http://schemas.microsoft.com/office/drawing/2014/main" id="{94647AA1-F526-DF5A-DCD4-86FDCF2F43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p:txBody>
                </p:sp>
                <p:sp>
                  <p:nvSpPr>
                    <p:cNvPr id="37" name="Hexagon 36">
                      <a:extLst>
                        <a:ext uri="{FF2B5EF4-FFF2-40B4-BE49-F238E27FC236}">
                          <a16:creationId xmlns:a16="http://schemas.microsoft.com/office/drawing/2014/main" id="{24A9BB18-1089-F6D6-63A4-AA8D21A0F71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008577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p:txBody>
                </p:sp>
                <p:sp>
                  <p:nvSpPr>
                    <p:cNvPr id="39" name="Hexagon 38">
                      <a:extLst>
                        <a:ext uri="{FF2B5EF4-FFF2-40B4-BE49-F238E27FC236}">
                          <a16:creationId xmlns:a16="http://schemas.microsoft.com/office/drawing/2014/main" id="{3A070FE3-A9DB-1DC3-458A-CA7E4FE488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</a:p>
                  </p:txBody>
                </p:sp>
                <p:sp>
                  <p:nvSpPr>
                    <p:cNvPr id="43" name="Hexagon 42">
                      <a:extLst>
                        <a:ext uri="{FF2B5EF4-FFF2-40B4-BE49-F238E27FC236}">
                          <a16:creationId xmlns:a16="http://schemas.microsoft.com/office/drawing/2014/main" id="{E1EB50BD-2AF1-F771-4F07-F3B1FE2961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175996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</a:p>
                  </p:txBody>
                </p:sp>
                <p:sp>
                  <p:nvSpPr>
                    <p:cNvPr id="45" name="Hexagon 44">
                      <a:extLst>
                        <a:ext uri="{FF2B5EF4-FFF2-40B4-BE49-F238E27FC236}">
                          <a16:creationId xmlns:a16="http://schemas.microsoft.com/office/drawing/2014/main" id="{91C2459B-D550-B5A2-3920-25C4B888A1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p:txBody>
                </p:sp>
                <p:sp>
                  <p:nvSpPr>
                    <p:cNvPr id="49" name="Hexagon 48">
                      <a:extLst>
                        <a:ext uri="{FF2B5EF4-FFF2-40B4-BE49-F238E27FC236}">
                          <a16:creationId xmlns:a16="http://schemas.microsoft.com/office/drawing/2014/main" id="{D56FA565-47D2-B064-9C23-06E6EE1286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343415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p:txBody>
                </p:sp>
                <p:sp>
                  <p:nvSpPr>
                    <p:cNvPr id="50" name="Hexagon 49">
                      <a:extLst>
                        <a:ext uri="{FF2B5EF4-FFF2-40B4-BE49-F238E27FC236}">
                          <a16:creationId xmlns:a16="http://schemas.microsoft.com/office/drawing/2014/main" id="{9D6DE4E0-C12E-4B0C-AAAD-7F875E89E4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34041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p:txBody>
                </p:sp>
                <p:sp>
                  <p:nvSpPr>
                    <p:cNvPr id="53" name="Hexagon 52">
                      <a:extLst>
                        <a:ext uri="{FF2B5EF4-FFF2-40B4-BE49-F238E27FC236}">
                          <a16:creationId xmlns:a16="http://schemas.microsoft.com/office/drawing/2014/main" id="{AAB8A761-B6D9-BAE7-8BAC-FB853D43EE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510138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</a:p>
                  </p:txBody>
                </p:sp>
                <p:sp>
                  <p:nvSpPr>
                    <p:cNvPr id="54" name="Hexagon 53">
                      <a:extLst>
                        <a:ext uri="{FF2B5EF4-FFF2-40B4-BE49-F238E27FC236}">
                          <a16:creationId xmlns:a16="http://schemas.microsoft.com/office/drawing/2014/main" id="{C625FF09-785C-E238-A714-15618F997CB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p:txBody>
                </p:sp>
              </p:grp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04B83BC-B17D-0446-8B7D-A2E83301DB41}"/>
                    </a:ext>
                  </a:extLst>
                </p:cNvPr>
                <p:cNvSpPr txBox="1"/>
                <p:nvPr/>
              </p:nvSpPr>
              <p:spPr>
                <a:xfrm>
                  <a:off x="6699890" y="2777439"/>
                  <a:ext cx="1041458" cy="223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Test Final Model</a:t>
                  </a:r>
                </a:p>
              </p:txBody>
            </p:sp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75A1009-B674-5FD0-02C7-0C0DFEE58E77}"/>
                  </a:ext>
                </a:extLst>
              </p:cNvPr>
              <p:cNvCxnSpPr/>
              <p:nvPr/>
            </p:nvCxnSpPr>
            <p:spPr>
              <a:xfrm>
                <a:off x="6626259" y="2987655"/>
                <a:ext cx="1188720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C1E1C1E-E429-907E-D2EC-97821B9C0790}"/>
                </a:ext>
              </a:extLst>
            </p:cNvPr>
            <p:cNvGrpSpPr/>
            <p:nvPr/>
          </p:nvGrpSpPr>
          <p:grpSpPr>
            <a:xfrm>
              <a:off x="1490628" y="2412454"/>
              <a:ext cx="5495074" cy="2909688"/>
              <a:chOff x="880526" y="1014978"/>
              <a:chExt cx="5495074" cy="2909688"/>
            </a:xfrm>
          </p:grpSpPr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3402C1B0-A24B-EFB1-A64A-DC1283649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0526" y="1524025"/>
                <a:ext cx="3942659" cy="2400641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5E0846D-CA42-8D6B-7BB8-38E0C1DB0803}"/>
                  </a:ext>
                </a:extLst>
              </p:cNvPr>
              <p:cNvSpPr txBox="1"/>
              <p:nvPr/>
            </p:nvSpPr>
            <p:spPr>
              <a:xfrm>
                <a:off x="1564849" y="1014978"/>
                <a:ext cx="3110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Open Sauce Sans" pitchFamily="2" charset="77"/>
                  </a:rPr>
                  <a:t>Not Testing</a:t>
                </a:r>
                <a:endParaRPr lang="en-US" sz="2000" dirty="0">
                  <a:latin typeface="Open Sauce Sans" pitchFamily="2" charset="77"/>
                </a:endParaRP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25C8C3B1-88C0-64EC-F980-F64397C8A76F}"/>
                  </a:ext>
                </a:extLst>
              </p:cNvPr>
              <p:cNvCxnSpPr>
                <a:cxnSpLocks/>
                <a:stCxn id="96" idx="3"/>
                <a:endCxn id="99" idx="1"/>
              </p:cNvCxnSpPr>
              <p:nvPr/>
            </p:nvCxnSpPr>
            <p:spPr>
              <a:xfrm flipV="1">
                <a:off x="4823185" y="2724345"/>
                <a:ext cx="4777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3C37BE6-1F8A-4986-69F2-7D3D330E3A97}"/>
                  </a:ext>
                </a:extLst>
              </p:cNvPr>
              <p:cNvSpPr txBox="1"/>
              <p:nvPr/>
            </p:nvSpPr>
            <p:spPr>
              <a:xfrm>
                <a:off x="5300944" y="2370402"/>
                <a:ext cx="1074656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Open Sauce Sans" pitchFamily="2" charset="77"/>
                  </a:rPr>
                  <a:t>Final Model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5C99FC-E93C-DC3C-35B8-EA0721032826}"/>
                </a:ext>
              </a:extLst>
            </p:cNvPr>
            <p:cNvSpPr txBox="1"/>
            <p:nvPr/>
          </p:nvSpPr>
          <p:spPr>
            <a:xfrm>
              <a:off x="6680043" y="2419278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Testing</a:t>
              </a:r>
              <a:endParaRPr lang="en-US" sz="2000" dirty="0">
                <a:latin typeface="Open Sauce Sa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1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9D55F3E-8572-AB68-8323-5268BA73B011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3513783E-B9FB-E4C8-8150-9739F1943EAB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78A7C81F-468B-61CA-8EC0-2A59048C47FF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831B8209-93D5-6080-3FE8-9816BE50B79D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DD516D31-2FC7-434F-0009-4FF11EC77664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4FAA11B5-80ED-AEB2-FBDB-1FAE110CC0BA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8BA8E238-F8CF-E8A9-A9B4-5CEA39D80126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E1E84E7B-C836-4F1E-E679-129C6811722F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3B960DA6-A53F-1A4C-6D94-1E65E8F961FF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7AAB7C0B-2F8B-ABC5-9915-022E420408E3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EBA9F0B-0A9F-9B07-EA97-7E45A46D25C8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03B3F1F5-8BF5-1CC9-8F6D-CB88E0341279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AD1B447-E46B-9691-AAAB-D4AC4FED3381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885289F5-58A6-1113-6798-39D098732E69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EADBCB6-2DA9-9697-5FBF-6949509032B2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D26267AD-016C-0E52-055E-E80DFD1FCCB5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8533330-D053-54FE-0692-449895BA8ADC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Not Test</a:t>
            </a:r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06CC160C-CEAA-8519-792A-86B369BFE44E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75DB8F-A4F1-538A-7D3E-A961508C3887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val="188385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893FC86-B24E-F285-6A09-F080741290EB}"/>
              </a:ext>
            </a:extLst>
          </p:cNvPr>
          <p:cNvGrpSpPr/>
          <p:nvPr/>
        </p:nvGrpSpPr>
        <p:grpSpPr>
          <a:xfrm>
            <a:off x="219439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Not Test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6491840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BE52CD1D-C6E1-D6FF-9039-DB074ABF354F}"/>
                </a:ext>
              </a:extLst>
            </p:cNvPr>
            <p:cNvSpPr/>
            <p:nvPr/>
          </p:nvSpPr>
          <p:spPr>
            <a:xfrm rot="16200000">
              <a:off x="9311622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64A473-6913-3D71-33E1-B16D59D3DD90}"/>
                </a:ext>
              </a:extLst>
            </p:cNvPr>
            <p:cNvSpPr txBox="1"/>
            <p:nvPr/>
          </p:nvSpPr>
          <p:spPr>
            <a:xfrm>
              <a:off x="8264969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Validation</a:t>
              </a:r>
            </a:p>
          </p:txBody>
        </p: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57E2374D-D64A-B2AB-8761-C7AC94575688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28EAA-6A27-94F5-8332-45A3F7A2D9FC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CAED55D-1002-8124-C486-5602BF4A7B76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546A5-1411-6FCF-87D3-45C4177F9C55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5165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E15F378-F956-C24E-69A0-2526D9E0AF3C}"/>
              </a:ext>
            </a:extLst>
          </p:cNvPr>
          <p:cNvGrpSpPr/>
          <p:nvPr/>
        </p:nvGrpSpPr>
        <p:grpSpPr>
          <a:xfrm>
            <a:off x="219442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Not Test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6491840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E969046F-988C-C07C-569B-76243893C37F}"/>
                </a:ext>
              </a:extLst>
            </p:cNvPr>
            <p:cNvSpPr/>
            <p:nvPr/>
          </p:nvSpPr>
          <p:spPr>
            <a:xfrm rot="16200000">
              <a:off x="7390215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097DB-9A7A-E157-2937-062B167C7283}"/>
                </a:ext>
              </a:extLst>
            </p:cNvPr>
            <p:cNvSpPr txBox="1"/>
            <p:nvPr/>
          </p:nvSpPr>
          <p:spPr>
            <a:xfrm>
              <a:off x="6343562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Validation</a:t>
              </a:r>
            </a:p>
          </p:txBody>
        </p:sp>
      </p:grpSp>
      <p:sp>
        <p:nvSpPr>
          <p:cNvPr id="7" name="Left Brace 6">
            <a:extLst>
              <a:ext uri="{FF2B5EF4-FFF2-40B4-BE49-F238E27FC236}">
                <a16:creationId xmlns:a16="http://schemas.microsoft.com/office/drawing/2014/main" id="{82C6CD65-798B-8EBC-E105-0D4229C5503B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F46ED-D3D7-4160-5805-2F68D2BD69B1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C1E5C67-CA8A-2198-9A75-455ECF4B96C7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DC334-FD5F-E29C-C1D9-0F4A3BE4F334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0089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4D15BD-ABD7-F5B0-E27D-4195D0D702D0}"/>
              </a:ext>
            </a:extLst>
          </p:cNvPr>
          <p:cNvGrpSpPr/>
          <p:nvPr/>
        </p:nvGrpSpPr>
        <p:grpSpPr>
          <a:xfrm>
            <a:off x="219437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Not Test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649184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CCBBA9EF-93C4-AFB1-7F43-BDEB2A882FA6}"/>
                </a:ext>
              </a:extLst>
            </p:cNvPr>
            <p:cNvSpPr/>
            <p:nvPr/>
          </p:nvSpPr>
          <p:spPr>
            <a:xfrm rot="16200000">
              <a:off x="5468821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06D0A6-4F72-33C5-5A18-956D54661987}"/>
                </a:ext>
              </a:extLst>
            </p:cNvPr>
            <p:cNvSpPr txBox="1"/>
            <p:nvPr/>
          </p:nvSpPr>
          <p:spPr>
            <a:xfrm>
              <a:off x="4422168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Validation</a:t>
              </a:r>
            </a:p>
          </p:txBody>
        </p:sp>
      </p:grpSp>
      <p:sp>
        <p:nvSpPr>
          <p:cNvPr id="6" name="Left Brace 5">
            <a:extLst>
              <a:ext uri="{FF2B5EF4-FFF2-40B4-BE49-F238E27FC236}">
                <a16:creationId xmlns:a16="http://schemas.microsoft.com/office/drawing/2014/main" id="{0CD1A486-AF70-A1D6-AF24-4B25C2F93ACE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16B7C-F835-F47A-B188-2288A0DD2C63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4527CAC-5848-3DCA-E3EF-9E74AC3A55D3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49DBD-AB43-B54E-6202-345723354390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147981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6B9E0B2-863B-4F5A-C0D4-BB4BD8110C04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B49ED5B-5F1D-6B05-C08D-73D86BC15B5D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24623FE-9016-956B-D2A4-E14328AC2987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AC12EF9-3A0B-1E88-53A0-60527E622E97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62A00B9-1BFC-6CB8-3088-6BC84B2C24DC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C1E5F9-B6A2-7A60-9F38-095FB7E2C52A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BDB14DC-797B-A23B-3D24-51ABC4C35205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44FF8F3-2BB2-D7F8-7B04-52F2B9B48764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EBA4A27-B16A-120C-056C-EA61F0BE95D4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E1154A6-E28B-AFBA-44DA-0B2C89F2FD42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78F2488-F459-2F6C-FA3D-98C132B14381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51C66ED-602A-62DE-A558-588C3DA81D45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E9C125-EEE7-9F93-DC31-DD478CFE63F3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F3B9E8A7-7B0D-22CC-7752-DBB8F9A1E63E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F190FD-AC10-FE24-9C19-47E86D504FBF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73CA02B8-D3C3-3676-758F-275BC2B41285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19AAB5-88C7-D816-AF35-C5807CE93852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Not Test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631CB0-94BB-0A03-426D-0D9FFEF0B8C4}"/>
              </a:ext>
            </a:extLst>
          </p:cNvPr>
          <p:cNvSpPr/>
          <p:nvPr/>
        </p:nvSpPr>
        <p:spPr>
          <a:xfrm>
            <a:off x="219437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8929065-648B-25C3-B52F-CA0E85680400}"/>
              </a:ext>
            </a:extLst>
          </p:cNvPr>
          <p:cNvSpPr/>
          <p:nvPr/>
        </p:nvSpPr>
        <p:spPr>
          <a:xfrm>
            <a:off x="4079075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D15E6BC-52AB-277E-94C4-0870238625CF}"/>
              </a:ext>
            </a:extLst>
          </p:cNvPr>
          <p:cNvSpPr/>
          <p:nvPr/>
        </p:nvSpPr>
        <p:spPr>
          <a:xfrm>
            <a:off x="6005702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548814A-915C-24AE-A499-729A4634C509}"/>
              </a:ext>
            </a:extLst>
          </p:cNvPr>
          <p:cNvSpPr/>
          <p:nvPr/>
        </p:nvSpPr>
        <p:spPr>
          <a:xfrm>
            <a:off x="2152449" y="4577208"/>
            <a:ext cx="1920240" cy="620794"/>
          </a:xfrm>
          <a:prstGeom prst="roundRect">
            <a:avLst/>
          </a:prstGeom>
          <a:solidFill>
            <a:srgbClr val="DCB14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0E01640-49D2-D585-C987-E647BB76F64E}"/>
              </a:ext>
            </a:extLst>
          </p:cNvPr>
          <p:cNvSpPr/>
          <p:nvPr/>
        </p:nvSpPr>
        <p:spPr>
          <a:xfrm>
            <a:off x="7925942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581221-EE86-573B-09E9-608C5A563DB0}"/>
              </a:ext>
            </a:extLst>
          </p:cNvPr>
          <p:cNvCxnSpPr>
            <a:cxnSpLocks/>
          </p:cNvCxnSpPr>
          <p:nvPr/>
        </p:nvCxnSpPr>
        <p:spPr>
          <a:xfrm>
            <a:off x="5100959" y="3823259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06DFE183-0CEE-8DD6-D408-DC71547CF5CA}"/>
              </a:ext>
            </a:extLst>
          </p:cNvPr>
          <p:cNvSpPr/>
          <p:nvPr/>
        </p:nvSpPr>
        <p:spPr>
          <a:xfrm rot="16200000">
            <a:off x="3038139" y="4562063"/>
            <a:ext cx="142091" cy="17323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916AA-EE80-FE6F-9AD5-770D82396089}"/>
              </a:ext>
            </a:extLst>
          </p:cNvPr>
          <p:cNvSpPr txBox="1"/>
          <p:nvPr/>
        </p:nvSpPr>
        <p:spPr>
          <a:xfrm>
            <a:off x="1991486" y="5525543"/>
            <a:ext cx="22353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Validation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64027B0-067C-9341-08ED-D64BB3B77FD4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117F3-90C0-B530-7E26-67C1EC261D15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98CF319-70D1-C487-FFAA-9A96B18A588C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4A3D5-C84A-7894-862F-8B7F62714679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3695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631CB0-94BB-0A03-426D-0D9FFEF0B8C4}"/>
              </a:ext>
            </a:extLst>
          </p:cNvPr>
          <p:cNvSpPr/>
          <p:nvPr/>
        </p:nvSpPr>
        <p:spPr>
          <a:xfrm>
            <a:off x="2147763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8929065-648B-25C3-B52F-CA0E85680400}"/>
              </a:ext>
            </a:extLst>
          </p:cNvPr>
          <p:cNvSpPr/>
          <p:nvPr/>
        </p:nvSpPr>
        <p:spPr>
          <a:xfrm>
            <a:off x="4074390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D15E6BC-52AB-277E-94C4-0870238625CF}"/>
              </a:ext>
            </a:extLst>
          </p:cNvPr>
          <p:cNvSpPr/>
          <p:nvPr/>
        </p:nvSpPr>
        <p:spPr>
          <a:xfrm>
            <a:off x="6001017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548814A-915C-24AE-A499-729A4634C509}"/>
              </a:ext>
            </a:extLst>
          </p:cNvPr>
          <p:cNvSpPr/>
          <p:nvPr/>
        </p:nvSpPr>
        <p:spPr>
          <a:xfrm>
            <a:off x="214752" y="4574584"/>
            <a:ext cx="1920240" cy="620794"/>
          </a:xfrm>
          <a:prstGeom prst="roundRect">
            <a:avLst/>
          </a:prstGeom>
          <a:solidFill>
            <a:srgbClr val="DCB14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0E01640-49D2-D585-C987-E647BB76F64E}"/>
              </a:ext>
            </a:extLst>
          </p:cNvPr>
          <p:cNvSpPr/>
          <p:nvPr/>
        </p:nvSpPr>
        <p:spPr>
          <a:xfrm>
            <a:off x="7921257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A8F05F38-3AA2-F436-B5E3-A23CB3C4A57D}"/>
              </a:ext>
            </a:extLst>
          </p:cNvPr>
          <p:cNvSpPr/>
          <p:nvPr/>
        </p:nvSpPr>
        <p:spPr>
          <a:xfrm rot="16200000">
            <a:off x="1116744" y="4562063"/>
            <a:ext cx="142091" cy="17323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005FDD-2C7B-1898-4D46-F062AF01ACFF}"/>
              </a:ext>
            </a:extLst>
          </p:cNvPr>
          <p:cNvSpPr txBox="1"/>
          <p:nvPr/>
        </p:nvSpPr>
        <p:spPr>
          <a:xfrm>
            <a:off x="70091" y="5525543"/>
            <a:ext cx="22353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Validation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DEA338-E9D2-4A90-EBB8-A7F3BC16F80A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1808FE8-96D1-285B-F3A7-6AFC54DC6D15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EEEB552-C775-0C3D-37C3-FF05CF072686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0F37807-B8DB-7947-B5B7-47D0F7FCD9C5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95C09BC-93A3-DA00-9A50-7B1AA5E23040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D6F34CD-5A5C-1B06-F3C8-AFEFBE1B8186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0EB814F-61CC-C9EB-CE50-FC5E251D66F8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CF73031-D4E9-C1E2-3117-B79AE973FD3A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A7A0198-3B1C-3536-922B-1522ABA6A950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6BC4B7-8834-E8A2-96D6-CD7CA9D18407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5ED991-F217-6795-EECE-4E791B2194B5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9A27281-0FA2-5FA6-CEFD-8A03163A21FE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039AF-76A8-A104-C842-8808178B77CD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9E186058-3558-9B86-E0D5-867453E6B02B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03C233-84F7-45FA-CD96-EAEEF463B5AC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8C25CC5E-7287-4917-C78F-2841956E0AEB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C163C-D72A-265C-C20A-25F0DA865E32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Not Test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61414-7559-2110-5A67-D462CF5BD37A}"/>
              </a:ext>
            </a:extLst>
          </p:cNvPr>
          <p:cNvCxnSpPr>
            <a:cxnSpLocks/>
          </p:cNvCxnSpPr>
          <p:nvPr/>
        </p:nvCxnSpPr>
        <p:spPr>
          <a:xfrm>
            <a:off x="5100959" y="3823259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>
            <a:extLst>
              <a:ext uri="{FF2B5EF4-FFF2-40B4-BE49-F238E27FC236}">
                <a16:creationId xmlns:a16="http://schemas.microsoft.com/office/drawing/2014/main" id="{8FD58693-9EFB-5F02-A8DF-FFAD63B59B89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26D295-7282-4076-9550-A37805E1DAE9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AE277335-09F5-7BA0-0A65-0B9DC34DB83D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72AF50-BCBC-9FE1-4566-78C6DB1B2975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37387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6BCDBA2-E8DF-90CA-0740-E2EF1098D759}"/>
              </a:ext>
            </a:extLst>
          </p:cNvPr>
          <p:cNvGrpSpPr/>
          <p:nvPr/>
        </p:nvGrpSpPr>
        <p:grpSpPr>
          <a:xfrm>
            <a:off x="339845" y="880619"/>
            <a:ext cx="2794000" cy="4191000"/>
            <a:chOff x="339845" y="880619"/>
            <a:chExt cx="2794000" cy="4191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407558-A951-F1A8-7966-3985F9C30C79}"/>
                </a:ext>
              </a:extLst>
            </p:cNvPr>
            <p:cNvSpPr/>
            <p:nvPr/>
          </p:nvSpPr>
          <p:spPr>
            <a:xfrm>
              <a:off x="339845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B774D5-00D5-EFE6-F708-548858EED307}"/>
                </a:ext>
              </a:extLst>
            </p:cNvPr>
            <p:cNvSpPr/>
            <p:nvPr/>
          </p:nvSpPr>
          <p:spPr>
            <a:xfrm>
              <a:off x="1372242" y="1111170"/>
              <a:ext cx="925974" cy="8218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All Data</a:t>
              </a: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1E6B42FC-754E-E5FC-4005-642171666F81}"/>
                </a:ext>
              </a:extLst>
            </p:cNvPr>
            <p:cNvSpPr/>
            <p:nvPr/>
          </p:nvSpPr>
          <p:spPr>
            <a:xfrm>
              <a:off x="1001892" y="2385811"/>
              <a:ext cx="792622" cy="64008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Not Testing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5A668840-6529-E228-BB29-02DDC1022A00}"/>
                </a:ext>
              </a:extLst>
            </p:cNvPr>
            <p:cNvSpPr/>
            <p:nvPr/>
          </p:nvSpPr>
          <p:spPr>
            <a:xfrm>
              <a:off x="1873691" y="2385811"/>
              <a:ext cx="792621" cy="64008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Testing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26A799-AAFF-B36E-7718-2019C04866E5}"/>
                </a:ext>
              </a:extLst>
            </p:cNvPr>
            <p:cNvSpPr/>
            <p:nvPr/>
          </p:nvSpPr>
          <p:spPr>
            <a:xfrm>
              <a:off x="393536" y="3774048"/>
              <a:ext cx="950976" cy="5943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Training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21A89E-164C-FBBB-1596-B3299DBC18B9}"/>
                </a:ext>
              </a:extLst>
            </p:cNvPr>
            <p:cNvSpPr/>
            <p:nvPr/>
          </p:nvSpPr>
          <p:spPr>
            <a:xfrm>
              <a:off x="1398203" y="3774048"/>
              <a:ext cx="950976" cy="5943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Validation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EB47B6-3A86-53CA-40ED-42D93730C8EB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1398203" y="1932972"/>
              <a:ext cx="437026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D52875-0D27-5262-64E2-7055DCE26CF5}"/>
                </a:ext>
              </a:extLst>
            </p:cNvPr>
            <p:cNvCxnSpPr>
              <a:cxnSpLocks/>
            </p:cNvCxnSpPr>
            <p:nvPr/>
          </p:nvCxnSpPr>
          <p:spPr>
            <a:xfrm>
              <a:off x="1832976" y="1932972"/>
              <a:ext cx="437025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C7C4CFA-6FF9-7CE0-B742-34308C53DD61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869024" y="3025891"/>
              <a:ext cx="500964" cy="748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976842-4374-5636-2398-34D529A3D957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1384095" y="3038949"/>
              <a:ext cx="489596" cy="735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107F5F-A774-CEFE-EAAA-C4042C57CF4B}"/>
              </a:ext>
            </a:extLst>
          </p:cNvPr>
          <p:cNvGrpSpPr/>
          <p:nvPr/>
        </p:nvGrpSpPr>
        <p:grpSpPr>
          <a:xfrm>
            <a:off x="8921309" y="880619"/>
            <a:ext cx="2794000" cy="4191000"/>
            <a:chOff x="6578600" y="965639"/>
            <a:chExt cx="2794000" cy="4191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14869A-5762-6B95-C422-9194AE0C9E4B}"/>
                </a:ext>
              </a:extLst>
            </p:cNvPr>
            <p:cNvSpPr/>
            <p:nvPr/>
          </p:nvSpPr>
          <p:spPr>
            <a:xfrm>
              <a:off x="6578600" y="965639"/>
              <a:ext cx="2794000" cy="4191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26903CF-31E4-B86E-1EAC-35A2C4D04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2686" y="1790123"/>
              <a:ext cx="2192950" cy="254203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0E118C-8A28-C24A-119B-459E8A14E826}"/>
              </a:ext>
            </a:extLst>
          </p:cNvPr>
          <p:cNvGrpSpPr/>
          <p:nvPr/>
        </p:nvGrpSpPr>
        <p:grpSpPr>
          <a:xfrm>
            <a:off x="3530156" y="880619"/>
            <a:ext cx="2794000" cy="4191000"/>
            <a:chOff x="3530156" y="880619"/>
            <a:chExt cx="2794000" cy="4191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0DC892-5624-76DE-7903-0F00DEEEC71C}"/>
                </a:ext>
              </a:extLst>
            </p:cNvPr>
            <p:cNvSpPr/>
            <p:nvPr/>
          </p:nvSpPr>
          <p:spPr>
            <a:xfrm>
              <a:off x="3530156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3CD8A2-34AB-09FF-9A82-E8A7CE1DE90A}"/>
                </a:ext>
              </a:extLst>
            </p:cNvPr>
            <p:cNvGrpSpPr/>
            <p:nvPr/>
          </p:nvGrpSpPr>
          <p:grpSpPr>
            <a:xfrm>
              <a:off x="3566167" y="939446"/>
              <a:ext cx="2712505" cy="1347954"/>
              <a:chOff x="3589010" y="1133658"/>
              <a:chExt cx="2712505" cy="1347954"/>
            </a:xfrm>
          </p:grpSpPr>
          <p:pic>
            <p:nvPicPr>
              <p:cNvPr id="33" name="Graphic 32" descr="Hospital with solid fill">
                <a:extLst>
                  <a:ext uri="{FF2B5EF4-FFF2-40B4-BE49-F238E27FC236}">
                    <a16:creationId xmlns:a16="http://schemas.microsoft.com/office/drawing/2014/main" id="{B74888B4-BDE7-EB4F-27F9-547DBED6A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89010" y="1258995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50" name="Graphic 49" descr="Group of people with solid fill">
                <a:extLst>
                  <a:ext uri="{FF2B5EF4-FFF2-40B4-BE49-F238E27FC236}">
                    <a16:creationId xmlns:a16="http://schemas.microsoft.com/office/drawing/2014/main" id="{2FEEE2DB-8D2E-568D-F239-75203CE2C4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t="-5296" b="1"/>
              <a:stretch/>
            </p:blipFill>
            <p:spPr>
              <a:xfrm>
                <a:off x="5021355" y="1133658"/>
                <a:ext cx="1280160" cy="1347954"/>
              </a:xfrm>
              <a:prstGeom prst="rect">
                <a:avLst/>
              </a:prstGeom>
            </p:spPr>
          </p:pic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E638C06-0ADB-DD43-2FCF-D446A5F27AA6}"/>
                  </a:ext>
                </a:extLst>
              </p:cNvPr>
              <p:cNvCxnSpPr>
                <a:cxnSpLocks/>
                <a:stCxn id="33" idx="3"/>
                <a:endCxn id="50" idx="1"/>
              </p:cNvCxnSpPr>
              <p:nvPr/>
            </p:nvCxnSpPr>
            <p:spPr>
              <a:xfrm>
                <a:off x="4686290" y="1807635"/>
                <a:ext cx="335065" cy="0"/>
              </a:xfrm>
              <a:prstGeom prst="straightConnector1">
                <a:avLst/>
              </a:prstGeom>
              <a:ln w="28575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D31A90A-D532-E57B-75D3-5B1FC40F4ABA}"/>
                </a:ext>
              </a:extLst>
            </p:cNvPr>
            <p:cNvGrpSpPr/>
            <p:nvPr/>
          </p:nvGrpSpPr>
          <p:grpSpPr>
            <a:xfrm>
              <a:off x="3570903" y="2285468"/>
              <a:ext cx="2712505" cy="1347954"/>
              <a:chOff x="3589010" y="1133658"/>
              <a:chExt cx="2712505" cy="1347954"/>
            </a:xfrm>
          </p:grpSpPr>
          <p:pic>
            <p:nvPicPr>
              <p:cNvPr id="26" name="Graphic 25" descr="Hospital with solid fill">
                <a:extLst>
                  <a:ext uri="{FF2B5EF4-FFF2-40B4-BE49-F238E27FC236}">
                    <a16:creationId xmlns:a16="http://schemas.microsoft.com/office/drawing/2014/main" id="{19DDDC44-A08A-EE1B-6FA9-F167E712D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89010" y="1258995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28" name="Graphic 27" descr="Group of people with solid fill">
                <a:extLst>
                  <a:ext uri="{FF2B5EF4-FFF2-40B4-BE49-F238E27FC236}">
                    <a16:creationId xmlns:a16="http://schemas.microsoft.com/office/drawing/2014/main" id="{4CE93191-2D3E-DA6A-79AA-91DA6792AE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-5296" b="1"/>
              <a:stretch/>
            </p:blipFill>
            <p:spPr>
              <a:xfrm>
                <a:off x="5021355" y="1133658"/>
                <a:ext cx="1280160" cy="1347954"/>
              </a:xfrm>
              <a:prstGeom prst="rect">
                <a:avLst/>
              </a:prstGeom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C3605A3-3F89-FABA-6317-1F1F341598D0}"/>
                  </a:ext>
                </a:extLst>
              </p:cNvPr>
              <p:cNvCxnSpPr>
                <a:cxnSpLocks/>
                <a:stCxn id="26" idx="3"/>
                <a:endCxn id="28" idx="1"/>
              </p:cNvCxnSpPr>
              <p:nvPr/>
            </p:nvCxnSpPr>
            <p:spPr>
              <a:xfrm>
                <a:off x="4686290" y="1807635"/>
                <a:ext cx="335065" cy="0"/>
              </a:xfrm>
              <a:prstGeom prst="straightConnector1">
                <a:avLst/>
              </a:prstGeom>
              <a:ln w="28575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EF1D89B-37AA-C7B0-2CF9-317D292E78E3}"/>
                </a:ext>
              </a:extLst>
            </p:cNvPr>
            <p:cNvGrpSpPr/>
            <p:nvPr/>
          </p:nvGrpSpPr>
          <p:grpSpPr>
            <a:xfrm>
              <a:off x="3570903" y="3687548"/>
              <a:ext cx="2712505" cy="1347954"/>
              <a:chOff x="3589010" y="1133658"/>
              <a:chExt cx="2712505" cy="1347954"/>
            </a:xfrm>
          </p:grpSpPr>
          <p:pic>
            <p:nvPicPr>
              <p:cNvPr id="34" name="Graphic 33" descr="Hospital with solid fill">
                <a:extLst>
                  <a:ext uri="{FF2B5EF4-FFF2-40B4-BE49-F238E27FC236}">
                    <a16:creationId xmlns:a16="http://schemas.microsoft.com/office/drawing/2014/main" id="{90133873-898D-4802-FD2E-3629441723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589010" y="1258995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35" name="Graphic 34" descr="Group of people with solid fill">
                <a:extLst>
                  <a:ext uri="{FF2B5EF4-FFF2-40B4-BE49-F238E27FC236}">
                    <a16:creationId xmlns:a16="http://schemas.microsoft.com/office/drawing/2014/main" id="{7C3C69ED-A8D6-D59A-00D0-9D48B12B66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t="-5296" b="1"/>
              <a:stretch/>
            </p:blipFill>
            <p:spPr>
              <a:xfrm>
                <a:off x="5021355" y="1133658"/>
                <a:ext cx="1280160" cy="1347954"/>
              </a:xfrm>
              <a:prstGeom prst="rect">
                <a:avLst/>
              </a:prstGeom>
            </p:spPr>
          </p:pic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1459CA9-47DC-EFEE-246E-BEDFD3CA35E7}"/>
                  </a:ext>
                </a:extLst>
              </p:cNvPr>
              <p:cNvCxnSpPr>
                <a:cxnSpLocks/>
                <a:stCxn id="34" idx="3"/>
                <a:endCxn id="35" idx="1"/>
              </p:cNvCxnSpPr>
              <p:nvPr/>
            </p:nvCxnSpPr>
            <p:spPr>
              <a:xfrm>
                <a:off x="4686290" y="1807635"/>
                <a:ext cx="335065" cy="0"/>
              </a:xfrm>
              <a:prstGeom prst="straightConnector1">
                <a:avLst/>
              </a:prstGeom>
              <a:ln w="28575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12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AA301B-47B7-A7A9-CB78-EBB39B5F915B}"/>
              </a:ext>
            </a:extLst>
          </p:cNvPr>
          <p:cNvGrpSpPr/>
          <p:nvPr/>
        </p:nvGrpSpPr>
        <p:grpSpPr>
          <a:xfrm>
            <a:off x="983097" y="1550765"/>
            <a:ext cx="4811991" cy="2544974"/>
            <a:chOff x="873369" y="1453229"/>
            <a:chExt cx="4811991" cy="25449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72FBB7-00DF-0D5A-2122-F1BEEAE04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369" y="1458203"/>
              <a:ext cx="2197100" cy="2540000"/>
            </a:xfrm>
            <a:prstGeom prst="rect">
              <a:avLst/>
            </a:prstGeom>
          </p:spPr>
        </p:pic>
        <p:pic>
          <p:nvPicPr>
            <p:cNvPr id="1026" name="Picture 2" descr="Tidy Tuning Tools • tune">
              <a:extLst>
                <a:ext uri="{FF2B5EF4-FFF2-40B4-BE49-F238E27FC236}">
                  <a16:creationId xmlns:a16="http://schemas.microsoft.com/office/drawing/2014/main" id="{46FE371E-813C-9B5D-77A9-77C6D13C3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260" y="1453229"/>
              <a:ext cx="2197100" cy="254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2CA55B4-9D1A-88E4-258B-EC79861AC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544" y="20574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A6B478C-DAAB-8B21-DB13-4F36868DB044}"/>
              </a:ext>
            </a:extLst>
          </p:cNvPr>
          <p:cNvGrpSpPr/>
          <p:nvPr/>
        </p:nvGrpSpPr>
        <p:grpSpPr>
          <a:xfrm>
            <a:off x="1987296" y="1726874"/>
            <a:ext cx="9485376" cy="2779930"/>
            <a:chOff x="1987296" y="1726874"/>
            <a:chExt cx="9485376" cy="2779930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DB552DCE-82A9-4756-1B43-2C82FA988340}"/>
                </a:ext>
              </a:extLst>
            </p:cNvPr>
            <p:cNvSpPr/>
            <p:nvPr/>
          </p:nvSpPr>
          <p:spPr>
            <a:xfrm>
              <a:off x="1987296" y="2142373"/>
              <a:ext cx="9485376" cy="1948933"/>
            </a:xfrm>
            <a:prstGeom prst="rightArrow">
              <a:avLst/>
            </a:prstGeom>
            <a:solidFill>
              <a:srgbClr val="CFD5E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E5B272-CF01-5C65-B490-BDE9B353D454}"/>
                </a:ext>
              </a:extLst>
            </p:cNvPr>
            <p:cNvSpPr txBox="1"/>
            <p:nvPr/>
          </p:nvSpPr>
          <p:spPr>
            <a:xfrm>
              <a:off x="2019749" y="1758094"/>
              <a:ext cx="18999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Specify Model Details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9F4876-A0E6-02B8-42BF-4C0358130823}"/>
                </a:ext>
              </a:extLst>
            </p:cNvPr>
            <p:cNvSpPr txBox="1"/>
            <p:nvPr/>
          </p:nvSpPr>
          <p:spPr>
            <a:xfrm>
              <a:off x="4498848" y="3675807"/>
              <a:ext cx="10728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Fit Model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3BE07B-435A-50F8-9E99-B95DCB1F050C}"/>
                </a:ext>
              </a:extLst>
            </p:cNvPr>
            <p:cNvSpPr txBox="1"/>
            <p:nvPr/>
          </p:nvSpPr>
          <p:spPr>
            <a:xfrm>
              <a:off x="8142285" y="3675807"/>
              <a:ext cx="2121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Make Predictions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BB730E-D7E8-905F-836E-785BFD379178}"/>
                </a:ext>
              </a:extLst>
            </p:cNvPr>
            <p:cNvSpPr txBox="1"/>
            <p:nvPr/>
          </p:nvSpPr>
          <p:spPr>
            <a:xfrm>
              <a:off x="5814600" y="1726874"/>
              <a:ext cx="2621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Inspect Model Results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A623082-3243-830E-FBDA-0891BC34D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6859" y="2933959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6539A0-B444-79E3-6E1D-F470E7436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4609" y="2966222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20CEECE-C124-51E2-B4E7-E1B791FB1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2359" y="2954515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3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31F9035-DC27-76D3-F6AA-FFFB624D5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0109" y="2966222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87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40214DC-3381-331D-C5D0-AD53DD66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292100"/>
            <a:ext cx="7302500" cy="627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520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phic 34">
            <a:extLst>
              <a:ext uri="{FF2B5EF4-FFF2-40B4-BE49-F238E27FC236}">
                <a16:creationId xmlns:a16="http://schemas.microsoft.com/office/drawing/2014/main" id="{7C57CF50-E49C-8E05-8127-26C0A88CB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573" y="798162"/>
            <a:ext cx="9077559" cy="55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3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DA7C0364-6FA1-501C-4C17-9E260A20C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295" y="1630837"/>
            <a:ext cx="11111778" cy="36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7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2ADB5A-1CDC-A56F-15D9-74B919EC8E70}"/>
              </a:ext>
            </a:extLst>
          </p:cNvPr>
          <p:cNvGrpSpPr/>
          <p:nvPr/>
        </p:nvGrpSpPr>
        <p:grpSpPr>
          <a:xfrm>
            <a:off x="1490628" y="2412454"/>
            <a:ext cx="5495074" cy="2909688"/>
            <a:chOff x="1490628" y="2412454"/>
            <a:chExt cx="5495074" cy="290968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6021FE7-F816-3B34-948E-6577D334F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628" y="2921501"/>
              <a:ext cx="3942659" cy="240064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7632BF-7A2A-D1D8-8AED-82B226E8CFD3}"/>
                </a:ext>
              </a:extLst>
            </p:cNvPr>
            <p:cNvSpPr txBox="1"/>
            <p:nvPr/>
          </p:nvSpPr>
          <p:spPr>
            <a:xfrm>
              <a:off x="2174951" y="2412454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  <a:endParaRPr lang="en-US" sz="2000" dirty="0">
                <a:latin typeface="Open Sauce Sans" pitchFamily="2" charset="77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DBEA4D0-700C-409F-9AB7-4654C6C1CBC8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 flipV="1">
              <a:off x="5433287" y="4121821"/>
              <a:ext cx="47775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403B68-8E7D-C9AF-AF07-0E184A723F88}"/>
                </a:ext>
              </a:extLst>
            </p:cNvPr>
            <p:cNvSpPr txBox="1"/>
            <p:nvPr/>
          </p:nvSpPr>
          <p:spPr>
            <a:xfrm>
              <a:off x="5911046" y="3767878"/>
              <a:ext cx="107465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Open Sauce Sans" pitchFamily="2" charset="77"/>
                </a:rPr>
                <a:t>Final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90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2ADB5A-1CDC-A56F-15D9-74B919EC8E70}"/>
              </a:ext>
            </a:extLst>
          </p:cNvPr>
          <p:cNvGrpSpPr/>
          <p:nvPr/>
        </p:nvGrpSpPr>
        <p:grpSpPr>
          <a:xfrm>
            <a:off x="1490628" y="2412454"/>
            <a:ext cx="3942659" cy="2909688"/>
            <a:chOff x="1490628" y="2412454"/>
            <a:chExt cx="3942659" cy="290968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6021FE7-F816-3B34-948E-6577D334F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628" y="2921501"/>
              <a:ext cx="3942659" cy="240064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7632BF-7A2A-D1D8-8AED-82B226E8CFD3}"/>
                </a:ext>
              </a:extLst>
            </p:cNvPr>
            <p:cNvSpPr txBox="1"/>
            <p:nvPr/>
          </p:nvSpPr>
          <p:spPr>
            <a:xfrm>
              <a:off x="2174951" y="2412454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  <a:endParaRPr lang="en-US" sz="2000" dirty="0">
                <a:latin typeface="Open Sauce Sa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21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14706</TotalTime>
  <Words>115</Words>
  <Application>Microsoft Macintosh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Minion Pro</vt:lpstr>
      <vt:lpstr>Open Sauce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Shirley B.</dc:creator>
  <cp:lastModifiedBy>Shirley Wang</cp:lastModifiedBy>
  <cp:revision>48</cp:revision>
  <dcterms:created xsi:type="dcterms:W3CDTF">2022-06-11T18:50:13Z</dcterms:created>
  <dcterms:modified xsi:type="dcterms:W3CDTF">2022-08-04T21:03:48Z</dcterms:modified>
</cp:coreProperties>
</file>