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59" r:id="rId3"/>
    <p:sldId id="258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BAC"/>
    <a:srgbClr val="243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145B-9703-3D4F-88DC-914454FC0BFA}" v="99" dt="2022-01-16T19:25:3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5807"/>
  </p:normalViewPr>
  <p:slideViewPr>
    <p:cSldViewPr snapToGrid="0" snapToObjects="1">
      <p:cViewPr varScale="1">
        <p:scale>
          <a:sx n="107" d="100"/>
          <a:sy n="10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rajkumar, Sonish" userId="1477f2f0-9ec9-44ac-b20e-c6dd0f9f34fb" providerId="ADAL" clId="{D694145B-9703-3D4F-88DC-914454FC0BFA}"/>
    <pc:docChg chg="custSel addSld delSld modSld sldOrd">
      <pc:chgData name="Sivarajkumar, Sonish" userId="1477f2f0-9ec9-44ac-b20e-c6dd0f9f34fb" providerId="ADAL" clId="{D694145B-9703-3D4F-88DC-914454FC0BFA}" dt="2022-01-16T19:25:21.696" v="447" actId="313"/>
      <pc:docMkLst>
        <pc:docMk/>
      </pc:docMkLst>
      <pc:sldChg chg="del">
        <pc:chgData name="Sivarajkumar, Sonish" userId="1477f2f0-9ec9-44ac-b20e-c6dd0f9f34fb" providerId="ADAL" clId="{D694145B-9703-3D4F-88DC-914454FC0BFA}" dt="2022-01-16T19:04:34.458" v="3" actId="2696"/>
        <pc:sldMkLst>
          <pc:docMk/>
          <pc:sldMk cId="3051080463" sldId="256"/>
        </pc:sldMkLst>
      </pc:sldChg>
      <pc:sldChg chg="modSp mod">
        <pc:chgData name="Sivarajkumar, Sonish" userId="1477f2f0-9ec9-44ac-b20e-c6dd0f9f34fb" providerId="ADAL" clId="{D694145B-9703-3D4F-88DC-914454FC0BFA}" dt="2022-01-16T19:04:19.587" v="1" actId="27636"/>
        <pc:sldMkLst>
          <pc:docMk/>
          <pc:sldMk cId="1812568533" sldId="257"/>
        </pc:sldMkLst>
        <pc:spChg chg="mod">
          <ac:chgData name="Sivarajkumar, Sonish" userId="1477f2f0-9ec9-44ac-b20e-c6dd0f9f34fb" providerId="ADAL" clId="{D694145B-9703-3D4F-88DC-914454FC0BFA}" dt="2022-01-16T19:04:19.469" v="0"/>
          <ac:spMkLst>
            <pc:docMk/>
            <pc:sldMk cId="1812568533" sldId="257"/>
            <ac:spMk id="2" creationId="{DBC954F2-0827-394A-A444-65785445D3CC}"/>
          </ac:spMkLst>
        </pc:spChg>
        <pc:spChg chg="mod">
          <ac:chgData name="Sivarajkumar, Sonish" userId="1477f2f0-9ec9-44ac-b20e-c6dd0f9f34fb" providerId="ADAL" clId="{D694145B-9703-3D4F-88DC-914454FC0BFA}" dt="2022-01-16T19:04:19.587" v="1" actId="27636"/>
          <ac:spMkLst>
            <pc:docMk/>
            <pc:sldMk cId="1812568533" sldId="257"/>
            <ac:spMk id="3" creationId="{1538AC35-D507-DC40-B5EE-7DF7403BE93B}"/>
          </ac:spMkLst>
        </pc:spChg>
      </pc:sldChg>
      <pc:sldChg chg="delSp modSp mod ord setBg">
        <pc:chgData name="Sivarajkumar, Sonish" userId="1477f2f0-9ec9-44ac-b20e-c6dd0f9f34fb" providerId="ADAL" clId="{D694145B-9703-3D4F-88DC-914454FC0BFA}" dt="2022-01-16T19:25:21.696" v="447" actId="313"/>
        <pc:sldMkLst>
          <pc:docMk/>
          <pc:sldMk cId="3900566953" sldId="258"/>
        </pc:sldMkLst>
        <pc:spChg chg="mod">
          <ac:chgData name="Sivarajkumar, Sonish" userId="1477f2f0-9ec9-44ac-b20e-c6dd0f9f34fb" providerId="ADAL" clId="{D694145B-9703-3D4F-88DC-914454FC0BFA}" dt="2022-01-16T19:08:06.526" v="145" actId="20577"/>
          <ac:spMkLst>
            <pc:docMk/>
            <pc:sldMk cId="3900566953" sldId="258"/>
            <ac:spMk id="2" creationId="{B05118E0-2689-1841-B43E-EE23575550B1}"/>
          </ac:spMkLst>
        </pc:spChg>
        <pc:spChg chg="del mod">
          <ac:chgData name="Sivarajkumar, Sonish" userId="1477f2f0-9ec9-44ac-b20e-c6dd0f9f34fb" providerId="ADAL" clId="{D694145B-9703-3D4F-88DC-914454FC0BFA}" dt="2022-01-16T19:07:33.499" v="110" actId="478"/>
          <ac:spMkLst>
            <pc:docMk/>
            <pc:sldMk cId="3900566953" sldId="258"/>
            <ac:spMk id="3" creationId="{75CCF44D-2364-D24B-80C9-E5DE9441C58D}"/>
          </ac:spMkLst>
        </pc:spChg>
        <pc:spChg chg="mod">
          <ac:chgData name="Sivarajkumar, Sonish" userId="1477f2f0-9ec9-44ac-b20e-c6dd0f9f34fb" providerId="ADAL" clId="{D694145B-9703-3D4F-88DC-914454FC0BFA}" dt="2022-01-16T19:08:36.050" v="148" actId="1076"/>
          <ac:spMkLst>
            <pc:docMk/>
            <pc:sldMk cId="3900566953" sldId="258"/>
            <ac:spMk id="5" creationId="{8F078390-0534-0242-955F-B669589EF29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6" creationId="{F52ADACF-7930-404C-B202-9499F445F03A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7" creationId="{FE25DB25-8963-2047-80A9-2CEAFB3E82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8" creationId="{2F178687-5878-4343-B385-84D844B98A41}"/>
          </ac:spMkLst>
        </pc:spChg>
        <pc:spChg chg="mod">
          <ac:chgData name="Sivarajkumar, Sonish" userId="1477f2f0-9ec9-44ac-b20e-c6dd0f9f34fb" providerId="ADAL" clId="{D694145B-9703-3D4F-88DC-914454FC0BFA}" dt="2022-01-16T19:12:58.609" v="446" actId="207"/>
          <ac:spMkLst>
            <pc:docMk/>
            <pc:sldMk cId="3900566953" sldId="258"/>
            <ac:spMk id="9" creationId="{6EA51A20-2D60-DC44-A938-BC01B2A2D992}"/>
          </ac:spMkLst>
        </pc:spChg>
        <pc:spChg chg="mod">
          <ac:chgData name="Sivarajkumar, Sonish" userId="1477f2f0-9ec9-44ac-b20e-c6dd0f9f34fb" providerId="ADAL" clId="{D694145B-9703-3D4F-88DC-914454FC0BFA}" dt="2022-01-16T19:25:21.696" v="447" actId="313"/>
          <ac:spMkLst>
            <pc:docMk/>
            <pc:sldMk cId="3900566953" sldId="258"/>
            <ac:spMk id="10" creationId="{7335B3CB-CD24-CA4B-B2C5-A3FB7A9DE784}"/>
          </ac:spMkLst>
        </pc:spChg>
        <pc:spChg chg="mod">
          <ac:chgData name="Sivarajkumar, Sonish" userId="1477f2f0-9ec9-44ac-b20e-c6dd0f9f34fb" providerId="ADAL" clId="{D694145B-9703-3D4F-88DC-914454FC0BFA}" dt="2022-01-16T19:11:13.604" v="437" actId="404"/>
          <ac:spMkLst>
            <pc:docMk/>
            <pc:sldMk cId="3900566953" sldId="258"/>
            <ac:spMk id="11" creationId="{CFB2AB40-7969-0C4F-A54B-5C3CEB2A5F4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2" creationId="{E508F298-B7F5-B547-B803-967B0CAD6A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3" creationId="{CA3290BF-3832-1642-AF59-E1EB2DE5DB48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4" creationId="{AC7702D2-7CE3-0446-8CBE-A9A5065DC93D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5" creationId="{C360A600-4609-A941-A13F-63972898E86F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6" creationId="{23D682F4-A03E-BF45-8508-853EA5A00135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7" creationId="{387598DE-E192-8945-A50E-2A35C0BCD255}"/>
          </ac:spMkLst>
        </pc:spChg>
        <pc:picChg chg="mod">
          <ac:chgData name="Sivarajkumar, Sonish" userId="1477f2f0-9ec9-44ac-b20e-c6dd0f9f34fb" providerId="ADAL" clId="{D694145B-9703-3D4F-88DC-914454FC0BFA}" dt="2022-01-16T19:07:22.543" v="108" actId="1076"/>
          <ac:picMkLst>
            <pc:docMk/>
            <pc:sldMk cId="3900566953" sldId="258"/>
            <ac:picMk id="4" creationId="{6F4E3306-00D7-3540-98A2-CD0659A5F3F6}"/>
          </ac:picMkLst>
        </pc:pic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8" creationId="{DF994470-BD85-4842-BB9F-D76BEE1D269F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9" creationId="{ED95477F-A6E3-FF48-87BA-3D462002BF2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0" creationId="{CBA00463-FD9C-C442-90A7-17F93129D0A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1" creationId="{665CF9A2-8347-2D44-9992-ADF69A367553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2" creationId="{C3B436A3-A3CE-4444-A109-72055045600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3" creationId="{FCFFFC2A-EA40-EB47-BAA2-95F2A66014DB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4" creationId="{F02F75DF-9B63-354B-B603-ADDC1521B73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5" creationId="{9F3D55BB-3421-0946-AC7D-A4792B23573C}"/>
          </ac:cxnSpMkLst>
        </pc:cxnChg>
      </pc:sldChg>
      <pc:sldChg chg="modSp new mod">
        <pc:chgData name="Sivarajkumar, Sonish" userId="1477f2f0-9ec9-44ac-b20e-c6dd0f9f34fb" providerId="ADAL" clId="{D694145B-9703-3D4F-88DC-914454FC0BFA}" dt="2022-01-16T19:05:17.680" v="106" actId="20577"/>
        <pc:sldMkLst>
          <pc:docMk/>
          <pc:sldMk cId="2744825257" sldId="259"/>
        </pc:sldMkLst>
        <pc:spChg chg="mod">
          <ac:chgData name="Sivarajkumar, Sonish" userId="1477f2f0-9ec9-44ac-b20e-c6dd0f9f34fb" providerId="ADAL" clId="{D694145B-9703-3D4F-88DC-914454FC0BFA}" dt="2022-01-16T19:04:41.091" v="15" actId="20577"/>
          <ac:spMkLst>
            <pc:docMk/>
            <pc:sldMk cId="2744825257" sldId="259"/>
            <ac:spMk id="2" creationId="{4556F1D6-56BB-8A45-A620-71A9F3E87CFE}"/>
          </ac:spMkLst>
        </pc:spChg>
        <pc:spChg chg="mod">
          <ac:chgData name="Sivarajkumar, Sonish" userId="1477f2f0-9ec9-44ac-b20e-c6dd0f9f34fb" providerId="ADAL" clId="{D694145B-9703-3D4F-88DC-914454FC0BFA}" dt="2022-01-16T19:05:17.680" v="106" actId="20577"/>
          <ac:spMkLst>
            <pc:docMk/>
            <pc:sldMk cId="2744825257" sldId="259"/>
            <ac:spMk id="3" creationId="{06AF5F2C-422B-A447-98E4-23C1F77CC079}"/>
          </ac:spMkLst>
        </pc:spChg>
      </pc:sldChg>
      <pc:sldMasterChg chg="delSldLayout">
        <pc:chgData name="Sivarajkumar, Sonish" userId="1477f2f0-9ec9-44ac-b20e-c6dd0f9f34fb" providerId="ADAL" clId="{D694145B-9703-3D4F-88DC-914454FC0BFA}" dt="2022-01-16T19:04:34.458" v="3" actId="2696"/>
        <pc:sldMasterMkLst>
          <pc:docMk/>
          <pc:sldMasterMk cId="2303555225" sldId="2147483660"/>
        </pc:sldMasterMkLst>
        <pc:sldLayoutChg chg="del">
          <pc:chgData name="Sivarajkumar, Sonish" userId="1477f2f0-9ec9-44ac-b20e-c6dd0f9f34fb" providerId="ADAL" clId="{D694145B-9703-3D4F-88DC-914454FC0BFA}" dt="2022-01-16T19:04:34.458" v="3" actId="2696"/>
          <pc:sldLayoutMkLst>
            <pc:docMk/>
            <pc:sldMasterMk cId="2303555225" sldId="2147483660"/>
            <pc:sldLayoutMk cId="333624054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9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583985" y="2057401"/>
            <a:ext cx="41880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49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14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41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42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9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470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11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3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8200" y="516238"/>
            <a:ext cx="10515600" cy="48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6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>
                <a:solidFill>
                  <a:schemeClr val="dk1"/>
                </a:solidFill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133">
                <a:solidFill>
                  <a:schemeClr val="accent1"/>
                </a:solidFill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867">
                <a:solidFill>
                  <a:schemeClr val="accent1"/>
                </a:solidFill>
              </a:defRPr>
            </a:lvl3pPr>
            <a:lvl4pPr marL="2438339" lvl="3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4pPr>
            <a:lvl5pPr marL="3047924" lvl="4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6"/>
          <p:cNvCxnSpPr/>
          <p:nvPr/>
        </p:nvCxnSpPr>
        <p:spPr>
          <a:xfrm>
            <a:off x="838200" y="1095657"/>
            <a:ext cx="10515600" cy="0"/>
          </a:xfrm>
          <a:prstGeom prst="straightConnector1">
            <a:avLst/>
          </a:prstGeom>
          <a:noFill/>
          <a:ln w="412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9773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677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058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321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9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5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5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38200" y="5245427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8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15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583987" y="2057401"/>
            <a:ext cx="41880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4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sz="33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555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90865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F1D6-56BB-8A45-A620-71A9F3E8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HealthPrompt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F5F2C-422B-A447-98E4-23C1F77C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NLP and AI Innovation Lab</a:t>
            </a:r>
          </a:p>
          <a:p>
            <a:r>
              <a:rPr lang="en-US" dirty="0"/>
              <a:t>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27448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18E0-2689-1841-B43E-EE235755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55" y="411045"/>
            <a:ext cx="10515600" cy="48032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6F4E3306-00D7-3540-98A2-CD0659A5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3" y="1532742"/>
            <a:ext cx="704850" cy="7048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078390-0534-0242-955F-B669589EF291}"/>
              </a:ext>
            </a:extLst>
          </p:cNvPr>
          <p:cNvSpPr/>
          <p:nvPr/>
        </p:nvSpPr>
        <p:spPr>
          <a:xfrm>
            <a:off x="2143716" y="1376770"/>
            <a:ext cx="2024063" cy="10739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Structure the XML into a Dataset</a:t>
            </a:r>
          </a:p>
          <a:p>
            <a:pPr algn="ctr"/>
            <a:r>
              <a:rPr lang="en-US" sz="1400" dirty="0"/>
              <a:t>(Libraries: ElementTree, Dataset)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2ADACF-7930-404C-B202-9499F445F03A}"/>
              </a:ext>
            </a:extLst>
          </p:cNvPr>
          <p:cNvSpPr/>
          <p:nvPr/>
        </p:nvSpPr>
        <p:spPr>
          <a:xfrm>
            <a:off x="4717255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and Visualization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25DB25-8963-2047-80A9-2CEAFB3E826E}"/>
              </a:ext>
            </a:extLst>
          </p:cNvPr>
          <p:cNvSpPr/>
          <p:nvPr/>
        </p:nvSpPr>
        <p:spPr>
          <a:xfrm>
            <a:off x="6749647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Cleaning using Regex (Libraries: Re)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178687-5878-4343-B385-84D844B98A41}"/>
              </a:ext>
            </a:extLst>
          </p:cNvPr>
          <p:cNvSpPr/>
          <p:nvPr/>
        </p:nvSpPr>
        <p:spPr>
          <a:xfrm>
            <a:off x="8782039" y="1399391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splitting into sentence (Libraries: </a:t>
            </a:r>
            <a:r>
              <a:rPr lang="en-US" sz="1400" dirty="0" err="1"/>
              <a:t>nltk</a:t>
            </a:r>
            <a:r>
              <a:rPr lang="en-US" sz="1400" dirty="0"/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A51A20-2D60-DC44-A938-BC01B2A2D992}"/>
              </a:ext>
            </a:extLst>
          </p:cNvPr>
          <p:cNvSpPr/>
          <p:nvPr/>
        </p:nvSpPr>
        <p:spPr>
          <a:xfrm>
            <a:off x="1728787" y="3194853"/>
            <a:ext cx="8734426" cy="1552575"/>
          </a:xfrm>
          <a:prstGeom prst="roundRect">
            <a:avLst/>
          </a:prstGeom>
          <a:solidFill>
            <a:srgbClr val="002060">
              <a:alpha val="2725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Prompt Function</a:t>
            </a: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35B3CB-CD24-CA4B-B2C5-A3FB7A9DE784}"/>
              </a:ext>
            </a:extLst>
          </p:cNvPr>
          <p:cNvSpPr/>
          <p:nvPr/>
        </p:nvSpPr>
        <p:spPr>
          <a:xfrm>
            <a:off x="1985961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definition</a:t>
            </a:r>
          </a:p>
          <a:p>
            <a:pPr algn="ctr"/>
            <a:r>
              <a:rPr lang="en-US" sz="1400" dirty="0"/>
              <a:t>(E.g.: Classes)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B2AB40-7969-0C4F-A54B-5C3CEB2A5F41}"/>
              </a:ext>
            </a:extLst>
          </p:cNvPr>
          <p:cNvSpPr/>
          <p:nvPr/>
        </p:nvSpPr>
        <p:spPr>
          <a:xfrm>
            <a:off x="3638547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PLM Loader,</a:t>
            </a:r>
          </a:p>
          <a:p>
            <a:pPr algn="ctr"/>
            <a:r>
              <a:rPr lang="en-US" sz="1200" dirty="0"/>
              <a:t>Tokenizer.</a:t>
            </a:r>
          </a:p>
          <a:p>
            <a:pPr algn="ctr"/>
            <a:r>
              <a:rPr lang="en-US" sz="1200" dirty="0"/>
              <a:t>Verbalizer</a:t>
            </a:r>
          </a:p>
          <a:p>
            <a:pPr algn="ctr"/>
            <a:r>
              <a:rPr lang="en-US" sz="1200" dirty="0"/>
              <a:t>(BERT,  Clinical-BERT)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08F298-B7F5-B547-B803-967B0CAD6A6E}"/>
              </a:ext>
            </a:extLst>
          </p:cNvPr>
          <p:cNvSpPr/>
          <p:nvPr/>
        </p:nvSpPr>
        <p:spPr>
          <a:xfrm>
            <a:off x="5381621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definition</a:t>
            </a:r>
          </a:p>
          <a:p>
            <a:pPr algn="ctr"/>
            <a:r>
              <a:rPr lang="en-US" sz="1400" dirty="0"/>
              <a:t>(Autoprompt/ manual)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3290BF-3832-1642-AF59-E1EB2DE5DB48}"/>
              </a:ext>
            </a:extLst>
          </p:cNvPr>
          <p:cNvSpPr/>
          <p:nvPr/>
        </p:nvSpPr>
        <p:spPr>
          <a:xfrm>
            <a:off x="7054445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 into a Prompt 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7702D2-7CE3-0446-8CBE-A9A5065DC93D}"/>
              </a:ext>
            </a:extLst>
          </p:cNvPr>
          <p:cNvSpPr/>
          <p:nvPr/>
        </p:nvSpPr>
        <p:spPr>
          <a:xfrm>
            <a:off x="8708229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Loader &amp; Inference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60A600-4609-A941-A13F-63972898E86F}"/>
              </a:ext>
            </a:extLst>
          </p:cNvPr>
          <p:cNvSpPr/>
          <p:nvPr/>
        </p:nvSpPr>
        <p:spPr>
          <a:xfrm>
            <a:off x="6793706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average / union of labels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D682F4-A03E-BF45-8508-853EA5A00135}"/>
              </a:ext>
            </a:extLst>
          </p:cNvPr>
          <p:cNvSpPr/>
          <p:nvPr/>
        </p:nvSpPr>
        <p:spPr>
          <a:xfrm>
            <a:off x="47077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 Scores &amp; Confusion Matrix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7598DE-E192-8945-A50E-2A35C0BCD255}"/>
              </a:ext>
            </a:extLst>
          </p:cNvPr>
          <p:cNvSpPr/>
          <p:nvPr/>
        </p:nvSpPr>
        <p:spPr>
          <a:xfrm>
            <a:off x="88225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all labels(of all sentences) for a 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94470-BD85-4842-BB9F-D76BEE1D26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67779" y="1913742"/>
            <a:ext cx="5494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95477F-A6E3-FF48-87BA-3D462002BF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03155" y="1913742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A00463-FD9C-C442-90A7-17F93129D0A7}"/>
              </a:ext>
            </a:extLst>
          </p:cNvPr>
          <p:cNvCxnSpPr/>
          <p:nvPr/>
        </p:nvCxnSpPr>
        <p:spPr>
          <a:xfrm>
            <a:off x="8235547" y="1911360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CF9A2-8347-2D44-9992-ADF69A367553}"/>
              </a:ext>
            </a:extLst>
          </p:cNvPr>
          <p:cNvCxnSpPr>
            <a:endCxn id="17" idx="0"/>
          </p:cNvCxnSpPr>
          <p:nvPr/>
        </p:nvCxnSpPr>
        <p:spPr>
          <a:xfrm>
            <a:off x="9565480" y="4747428"/>
            <a:ext cx="0" cy="714374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B436A3-A3CE-4444-A109-720550456007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flipH="1">
            <a:off x="8279606" y="5966627"/>
            <a:ext cx="542924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FFC2A-EA40-EB47-BAA2-95F2A66014DB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6193630" y="5966627"/>
            <a:ext cx="6000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02F75DF-9B63-354B-B603-ADDC1521B7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417589" y="1087453"/>
            <a:ext cx="785812" cy="3428989"/>
          </a:xfrm>
          <a:prstGeom prst="bentConnector3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D55BB-3421-0946-AC7D-A4792B23573C}"/>
              </a:ext>
            </a:extLst>
          </p:cNvPr>
          <p:cNvCxnSpPr>
            <a:cxnSpLocks/>
          </p:cNvCxnSpPr>
          <p:nvPr/>
        </p:nvCxnSpPr>
        <p:spPr>
          <a:xfrm>
            <a:off x="1607935" y="1891120"/>
            <a:ext cx="535781" cy="2381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4F2-0827-394A-A444-65785445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AC35-D507-DC40-B5EE-7DF7403BE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Structure the XML into a dataset – using ElementTree, and Custom Dataset </a:t>
            </a:r>
          </a:p>
          <a:p>
            <a:r>
              <a:rPr lang="en-US" dirty="0"/>
              <a:t>EDA of text – No. of characters in each text, </a:t>
            </a:r>
            <a:r>
              <a:rPr lang="en-US" dirty="0" err="1"/>
              <a:t>vizualisation</a:t>
            </a:r>
            <a:r>
              <a:rPr lang="en-US" dirty="0"/>
              <a:t>, number of labels, categorization of labels.</a:t>
            </a:r>
          </a:p>
          <a:p>
            <a:r>
              <a:rPr lang="en-US" dirty="0"/>
              <a:t>Text cleaning using regex – Removal of date, contractions. etc.</a:t>
            </a:r>
          </a:p>
          <a:p>
            <a:r>
              <a:rPr lang="en-US" dirty="0"/>
              <a:t>Text splitting into sentence using </a:t>
            </a:r>
            <a:r>
              <a:rPr lang="en-US" dirty="0" err="1"/>
              <a:t>nltk</a:t>
            </a:r>
            <a:r>
              <a:rPr lang="en-US" dirty="0"/>
              <a:t> sentence tokenizer</a:t>
            </a:r>
          </a:p>
          <a:p>
            <a:r>
              <a:rPr lang="en-US" dirty="0"/>
              <a:t>Apply prompt function to each sentence (Refer next slide)</a:t>
            </a:r>
          </a:p>
          <a:p>
            <a:r>
              <a:rPr lang="en-US" dirty="0"/>
              <a:t>Check no. of labels in each category  </a:t>
            </a:r>
          </a:p>
          <a:p>
            <a:r>
              <a:rPr lang="en-US" dirty="0"/>
              <a:t>Weighted average / if one smoker, then classify the text into Label “smoker” else it is labelled “non-smoker”</a:t>
            </a:r>
          </a:p>
          <a:p>
            <a:r>
              <a:rPr lang="en-US" dirty="0"/>
              <a:t>Classification Score internally(based on </a:t>
            </a:r>
            <a:r>
              <a:rPr lang="en-US" dirty="0" err="1"/>
              <a:t>y_test</a:t>
            </a:r>
            <a:r>
              <a:rPr lang="en-US" dirty="0"/>
              <a:t> and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568533"/>
      </p:ext>
    </p:extLst>
  </p:cSld>
  <p:clrMapOvr>
    <a:masterClrMapping/>
  </p:clrMapOvr>
</p:sld>
</file>

<file path=ppt/theme/theme1.xml><?xml version="1.0" encoding="utf-8"?>
<a:theme xmlns:a="http://schemas.openxmlformats.org/drawingml/2006/main" name="upitt slide templat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4B6DB98-3C5D-9844-BCD3-475D3DA36DF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145995B-86E1-1A45-9DFD-85C81DD421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upitt slide template</Template>
  <TotalTime>170</TotalTime>
  <Words>220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upitt slide template</vt:lpstr>
      <vt:lpstr>Simple Light</vt:lpstr>
      <vt:lpstr>HealthPrompt</vt:lpstr>
      <vt:lpstr>Architecture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Sivarajkumar, Sonish</dc:creator>
  <cp:lastModifiedBy>Sivarajkumar, Sonish</cp:lastModifiedBy>
  <cp:revision>1</cp:revision>
  <dcterms:created xsi:type="dcterms:W3CDTF">2022-01-16T16:18:23Z</dcterms:created>
  <dcterms:modified xsi:type="dcterms:W3CDTF">2022-01-16T19:25:41Z</dcterms:modified>
</cp:coreProperties>
</file>