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2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42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9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4544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606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300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20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570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86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55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57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01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22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3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92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7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75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438A069B-002E-7224-E54F-91CEA605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04179FB2-F419-9818-EA69-D98C78E5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41A2977B-9AF9-60B9-2D47-C47C9FED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A1CCE18B-88D2-63B7-2C42-9902EDE0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19AAF7EF-21B9-25D0-D95C-603C5A2B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E3373C9F-A7FF-ABB2-884C-711868ED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486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Rounded MT Bold</vt:lpstr>
      <vt:lpstr>Century Gothic</vt:lpstr>
      <vt:lpstr>Segoe UI Black</vt:lpstr>
      <vt:lpstr>Segoe UI Bold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AKSHAY PITTA</cp:lastModifiedBy>
  <cp:revision>7</cp:revision>
  <dcterms:created xsi:type="dcterms:W3CDTF">2024-11-24T05:55:51Z</dcterms:created>
  <dcterms:modified xsi:type="dcterms:W3CDTF">2025-08-13T18:17:33Z</dcterms:modified>
</cp:coreProperties>
</file>