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1" r:id="rId3"/>
    <p:sldId id="259" r:id="rId4"/>
    <p:sldId id="260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rikanth Pittala" initials="SP" lastIdx="1" clrIdx="0">
    <p:extLst>
      <p:ext uri="{19B8F6BF-5375-455C-9EA6-DF929625EA0E}">
        <p15:presenceInfo xmlns:p15="http://schemas.microsoft.com/office/powerpoint/2012/main" userId="S::spittala@capspayroll.com::7a01c2e0-98d5-4b73-b637-47535685f5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5EA50-63E6-42BC-A030-E2C7D7EE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017" y="-1365023"/>
            <a:ext cx="1460307" cy="45719"/>
          </a:xfrm>
        </p:spPr>
        <p:txBody>
          <a:bodyPr anchor="ctr"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E8028-79A5-411A-8FAB-DF623249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01" y="1166191"/>
            <a:ext cx="10287000" cy="3924004"/>
          </a:xfrm>
        </p:spPr>
        <p:txBody>
          <a:bodyPr>
            <a:normAutofit/>
          </a:bodyPr>
          <a:lstStyle/>
          <a:p>
            <a:r>
              <a:rPr lang="en-US" b="1" dirty="0"/>
              <a:t>SRIKANTH PITTALA</a:t>
            </a:r>
          </a:p>
          <a:p>
            <a:r>
              <a:rPr lang="en-US" dirty="0"/>
              <a:t>Team Lead –Automation Engineer (QA)</a:t>
            </a:r>
          </a:p>
          <a:p>
            <a:r>
              <a:rPr lang="en-US" dirty="0"/>
              <a:t>Totally 6+ years of experience</a:t>
            </a:r>
          </a:p>
          <a:p>
            <a:r>
              <a:rPr lang="en-US" dirty="0"/>
              <a:t>Languages : Java, c#, python</a:t>
            </a:r>
          </a:p>
          <a:p>
            <a:r>
              <a:rPr lang="en-US" dirty="0"/>
              <a:t>Tools : Selenium (Web) , Mobile Testing, API Testing &amp; JMeter(Performance)</a:t>
            </a:r>
          </a:p>
          <a:p>
            <a:r>
              <a:rPr lang="en-US" dirty="0"/>
              <a:t>DB : Microsoft </a:t>
            </a:r>
            <a:r>
              <a:rPr lang="en-US"/>
              <a:t>SQL- Server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EC009B5-8844-4FC3-9B55-07CCF3EF0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25" y="1369220"/>
            <a:ext cx="1554218" cy="73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>
            <a:extLst>
              <a:ext uri="{FF2B5EF4-FFF2-40B4-BE49-F238E27FC236}">
                <a16:creationId xmlns:a16="http://schemas.microsoft.com/office/drawing/2014/main" id="{54AC3E87-A712-4620-B8D8-E98AF1AE09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2448339"/>
            <a:ext cx="1133061" cy="11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A3127255-CC5A-44B7-92EB-B765E6952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FA5B97-7B2A-44AA-ACD7-CCFB4D05C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607" y="2416289"/>
            <a:ext cx="1400175" cy="714375"/>
          </a:xfrm>
          <a:prstGeom prst="rect">
            <a:avLst/>
          </a:prstGeom>
        </p:spPr>
      </p:pic>
      <p:pic>
        <p:nvPicPr>
          <p:cNvPr id="2062" name="Picture 14" descr="Management Health Solutions Releases @Par Point of Use Mobile Supply  Utilization Capture Software Certified for iOS and Android™ | Business Wire">
            <a:extLst>
              <a:ext uri="{FF2B5EF4-FFF2-40B4-BE49-F238E27FC236}">
                <a16:creationId xmlns:a16="http://schemas.microsoft.com/office/drawing/2014/main" id="{CBD9620F-0B7C-48D9-8624-493C2BF6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493" y="3260949"/>
            <a:ext cx="1428750" cy="102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18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174A-4F1F-4B75-9DE4-6854D251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7603-F13B-45B1-8CA4-2CE5CF51B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Assurance</a:t>
            </a:r>
          </a:p>
          <a:p>
            <a:r>
              <a:rPr lang="en-US" dirty="0"/>
              <a:t>Quality Analyst</a:t>
            </a:r>
          </a:p>
          <a:p>
            <a:r>
              <a:rPr lang="en-US" dirty="0"/>
              <a:t>Manual Testing</a:t>
            </a:r>
          </a:p>
          <a:p>
            <a:r>
              <a:rPr lang="en-US" dirty="0"/>
              <a:t>Automation Testing</a:t>
            </a:r>
          </a:p>
          <a:p>
            <a:r>
              <a:rPr lang="en-US" dirty="0"/>
              <a:t>3 Tire Architecture</a:t>
            </a:r>
          </a:p>
          <a:p>
            <a:r>
              <a:rPr lang="en-US" dirty="0"/>
              <a:t>Scope of automation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3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29460-19E0-4724-BC2A-2CB2E832F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493" y="1018830"/>
            <a:ext cx="9822977" cy="601722"/>
          </a:xfrm>
        </p:spPr>
        <p:txBody>
          <a:bodyPr anchor="ctr">
            <a:normAutofit/>
          </a:bodyPr>
          <a:lstStyle/>
          <a:p>
            <a:r>
              <a:rPr lang="en-US" dirty="0"/>
              <a:t>3 tier architecture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pic>
        <p:nvPicPr>
          <p:cNvPr id="3074" name="Picture 2" descr="3-Tier Architecture: A Complete Overview - Logi Report">
            <a:extLst>
              <a:ext uri="{FF2B5EF4-FFF2-40B4-BE49-F238E27FC236}">
                <a16:creationId xmlns:a16="http://schemas.microsoft.com/office/drawing/2014/main" id="{DD4429F7-C332-4F30-8A09-9968B601FD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285" y="1578597"/>
            <a:ext cx="4241915" cy="311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57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hat&amp;#39;s the Difference Between Automated Testing and Manual Testing? - DZone  Performance">
            <a:extLst>
              <a:ext uri="{FF2B5EF4-FFF2-40B4-BE49-F238E27FC236}">
                <a16:creationId xmlns:a16="http://schemas.microsoft.com/office/drawing/2014/main" id="{929A2816-042A-469B-ADE3-E672122D8B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4975" y="643467"/>
            <a:ext cx="612205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2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52124A6-8162-48DF-A80A-EF1E6D07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 dirty="0"/>
              <a:t>Automation Engineer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D54FB-B7E9-4D72-BB8D-710DE6DFA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Java / c# / python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Selenium (UI)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API Testing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Mobile Testing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SQL Server (DB)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JMeter (Performance)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CI &amp; CD</a:t>
            </a:r>
          </a:p>
          <a:p>
            <a:endParaRPr lang="en-US" sz="1400" b="1" dirty="0"/>
          </a:p>
          <a:p>
            <a:endParaRPr lang="en-US" sz="1600" dirty="0"/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81557E51-DA4A-45AA-A84A-88B91D0B4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8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23AD5-7EBE-4E49-BEF3-05320B88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76053"/>
            <a:ext cx="9405891" cy="1002990"/>
          </a:xfrm>
        </p:spPr>
        <p:txBody>
          <a:bodyPr anchor="ctr">
            <a:norm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E1C500-05DA-4C54-B8B9-09507D5B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530" y="1195755"/>
            <a:ext cx="8660370" cy="1908190"/>
          </a:xfrm>
        </p:spPr>
        <p:txBody>
          <a:bodyPr/>
          <a:lstStyle/>
          <a:p>
            <a:r>
              <a:rPr lang="en-US" dirty="0"/>
              <a:t>Roles on Agile Team :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36CDFE-09C0-4BE1-BA0B-DEA4B6F51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347" y="1656745"/>
            <a:ext cx="5603091" cy="325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4939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566</TotalTime>
  <Words>99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PowerPoint Presentation</vt:lpstr>
      <vt:lpstr>Fundamentals</vt:lpstr>
      <vt:lpstr>3 tier architecture</vt:lpstr>
      <vt:lpstr>PowerPoint Presentation</vt:lpstr>
      <vt:lpstr>Automation Engineer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Engineer </dc:title>
  <dc:creator>Srikanth Pittala</dc:creator>
  <cp:lastModifiedBy>Srikanth Pittala</cp:lastModifiedBy>
  <cp:revision>29</cp:revision>
  <dcterms:created xsi:type="dcterms:W3CDTF">2021-08-05T09:52:57Z</dcterms:created>
  <dcterms:modified xsi:type="dcterms:W3CDTF">2021-08-20T14:22:00Z</dcterms:modified>
</cp:coreProperties>
</file>