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E6B3-E705-4FB9-BD08-B88BC0766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FD485-6A9C-4616-B29A-A34680C4D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0BA8-DDBF-4EDD-9830-C3D5B541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CD94-5050-4B04-94D6-DAF51B9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A686E-73EA-4396-964E-FEDE82CF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5D09-0310-45C5-A078-E7A9D9F3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BCA29-93D1-412D-8FC7-650ED8AC4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D2FC6-C73F-4DCB-9C97-45D3635F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83144-D353-44BB-BBAC-5DA5C6A0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8AF9-43D9-4D51-A162-93B7886C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4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CD775-DF51-4206-8C20-36B33239F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0D95B-1183-4C25-83E8-91A14C08A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0EFBE-9BBC-4C87-9F88-0E81D849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6F16-544B-48D7-BD70-2CD35618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12C59-6810-4D76-87D4-254D2362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23D4-D0C3-454D-8BDC-B94CCE89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0D06-4DB6-42C8-865B-1ABA3CC7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BE70D-4A00-4C88-8A1D-B496126A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2643C-C449-4197-B6BA-94CFA4A6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E2C0-1A7E-47D4-8C09-816B3A07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813A-9E39-4D66-BAEE-5563AB76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E80F3-F8A9-4D41-9F40-932A7879F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A735-4FC0-4F62-B4AA-D2294A8D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921E-AAF6-47AB-88A2-39A3E308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B3788-4393-40B7-96A1-E4EA431B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0C25-91E3-4D6C-9BA6-3A891A3F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C31F-C612-4E99-99AC-2C941D771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70DA8-D612-4B2E-BA09-247A37343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7EBD5-B221-427A-A7D0-8FCEB148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D8C57-4D68-4BB5-BFAF-1F2CB4BE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80961-55A3-4AB0-994E-18D79C54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4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1127-9BB5-4F7C-A24E-038C275A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F24C5-9EF0-44D7-8885-03ED28E09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36D7B-5F27-4E21-BAEB-F465C9137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44232-A911-4FCF-AF36-B1D1900F5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ED72A-535B-4621-B167-35193B0C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2A36B-6CCC-4CD6-AA8C-70328D58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29ABD-FF4D-431D-A130-9859357E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20B4B-BC8F-4272-8337-1D5BA6C6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1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006C-71C6-4F61-B2F3-D3829B3D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A640C-AFE6-4A70-8A46-A9A7E8AF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62DD4-A447-4E74-925B-942ADDB9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27875-48C6-41CC-98D0-84211B94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2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F7DF7-5B15-488E-8F06-EFCFF0DE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25BAD-758C-4157-977F-CC503D67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9E1A8-3317-49A2-9BC9-B9649A77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01A9-64C6-46F1-A754-C1053DD6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D857-11BE-40FA-8EDE-605B35B21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2783-F3BE-4DB1-9E8D-D0368A5A4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91A21-5AA3-48F2-A09D-16F064DE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A7E14-41A6-4A41-9A0B-7B523EF4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60906-32FD-45EB-B335-442567AA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2B65-B26C-432A-A5BD-AFEC5B79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3C6DC-97A9-4DEC-A9E5-879ADBA17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946DE-2C47-428E-B50A-1032884F9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C6A6F-FD5A-4960-9905-83DA975A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1771F-0231-44CA-A3DE-950F48D8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204E1-1B59-4BCF-9572-C5CFBC18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2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81CBA-75C3-423B-B3C7-71C9FE2C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22DEF-6DDE-4E42-AC25-7179BAD3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5D593-D51C-4292-8963-EEAF487B2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6022C-4A74-4E8C-816D-DF39DF02958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AFCC-2455-45D4-A81D-296B9C425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2DFE-DDC9-4E78-9530-9EAA0AC5E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7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540D-1287-443A-BA22-40573C95A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024" y="385589"/>
            <a:ext cx="8893130" cy="705561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Bodoni MT" panose="02070603080606020203" pitchFamily="18" charset="0"/>
              </a:rPr>
              <a:t>SIDDHI TRAINING INSTITUTE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C5D9F-9748-439B-97DD-43EED5FFC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6260"/>
            <a:ext cx="9144000" cy="74413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Bodoni MT" panose="02070603080606020203" pitchFamily="18" charset="0"/>
              </a:rPr>
              <a:t>INTERNSHIP CERTIFICATE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6DA03-3015-4E9F-A33B-E550D0EAF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586" y="524080"/>
            <a:ext cx="1524000" cy="1134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98B809-E838-47B4-B169-878AB132F048}"/>
              </a:ext>
            </a:extLst>
          </p:cNvPr>
          <p:cNvSpPr txBox="1"/>
          <p:nvPr/>
        </p:nvSpPr>
        <p:spPr>
          <a:xfrm>
            <a:off x="1828800" y="2629248"/>
            <a:ext cx="838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lackadder ITC" panose="04020505051007020D02" pitchFamily="82" charset="0"/>
              </a:rPr>
              <a:t>This certificate is presented to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753B7-A530-45C0-A1C4-DE0C8CE9F49E}"/>
              </a:ext>
            </a:extLst>
          </p:cNvPr>
          <p:cNvSpPr txBox="1"/>
          <p:nvPr/>
        </p:nvSpPr>
        <p:spPr>
          <a:xfrm>
            <a:off x="3811836" y="3276159"/>
            <a:ext cx="4076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Ink Free" panose="03080402000500000000" pitchFamily="66" charset="0"/>
              </a:rPr>
              <a:t>Babu Maraboina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F39F0-ECD4-47C9-BF75-681A1B73FB9F}"/>
              </a:ext>
            </a:extLst>
          </p:cNvPr>
          <p:cNvSpPr txBox="1"/>
          <p:nvPr/>
        </p:nvSpPr>
        <p:spPr>
          <a:xfrm>
            <a:off x="517793" y="4505899"/>
            <a:ext cx="1082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completing his internship program from 2</a:t>
            </a:r>
            <a:r>
              <a:rPr lang="en-US" baseline="30000" dirty="0"/>
              <a:t>nd</a:t>
            </a:r>
            <a:r>
              <a:rPr lang="en-US" dirty="0"/>
              <a:t> December 2020 to 24</a:t>
            </a:r>
            <a:r>
              <a:rPr lang="en-US" baseline="30000" dirty="0"/>
              <a:t>th</a:t>
            </a:r>
            <a:r>
              <a:rPr lang="en-US" dirty="0"/>
              <a:t> December 2021 </a:t>
            </a:r>
          </a:p>
          <a:p>
            <a:pPr algn="ctr"/>
            <a:r>
              <a:rPr lang="en-US" dirty="0"/>
              <a:t>Given this </a:t>
            </a:r>
            <a:r>
              <a:rPr lang="en-US" b="1" dirty="0"/>
              <a:t>18</a:t>
            </a:r>
            <a:r>
              <a:rPr lang="en-US" b="1" baseline="30000" dirty="0"/>
              <a:t>th </a:t>
            </a:r>
            <a:r>
              <a:rPr lang="en-US" b="1" dirty="0"/>
              <a:t> January 2022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47FA7-337B-493C-87BF-7CBD482C79F5}"/>
              </a:ext>
            </a:extLst>
          </p:cNvPr>
          <p:cNvSpPr txBox="1"/>
          <p:nvPr/>
        </p:nvSpPr>
        <p:spPr>
          <a:xfrm>
            <a:off x="4935557" y="1091151"/>
            <a:ext cx="163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EST.  2019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D96F4-7E31-4AF3-85EC-311D351FC072}"/>
              </a:ext>
            </a:extLst>
          </p:cNvPr>
          <p:cNvCxnSpPr>
            <a:cxnSpLocks/>
          </p:cNvCxnSpPr>
          <p:nvPr/>
        </p:nvCxnSpPr>
        <p:spPr>
          <a:xfrm>
            <a:off x="1322024" y="231354"/>
            <a:ext cx="0" cy="6345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27068D-CF0B-403A-99E0-1737BBC31987}"/>
              </a:ext>
            </a:extLst>
          </p:cNvPr>
          <p:cNvCxnSpPr/>
          <p:nvPr/>
        </p:nvCxnSpPr>
        <p:spPr>
          <a:xfrm>
            <a:off x="1322024" y="231354"/>
            <a:ext cx="9463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B373C3-5E43-4D49-A2A0-2935554296A4}"/>
              </a:ext>
            </a:extLst>
          </p:cNvPr>
          <p:cNvCxnSpPr/>
          <p:nvPr/>
        </p:nvCxnSpPr>
        <p:spPr>
          <a:xfrm>
            <a:off x="10785513" y="231354"/>
            <a:ext cx="0" cy="6345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C84727-E5CE-4D62-8384-9F1B6E7E76F6}"/>
              </a:ext>
            </a:extLst>
          </p:cNvPr>
          <p:cNvCxnSpPr/>
          <p:nvPr/>
        </p:nvCxnSpPr>
        <p:spPr>
          <a:xfrm>
            <a:off x="1322024" y="6577070"/>
            <a:ext cx="9463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4B2514-F98A-4D52-A725-A0A4FF814083}"/>
              </a:ext>
            </a:extLst>
          </p:cNvPr>
          <p:cNvCxnSpPr/>
          <p:nvPr/>
        </p:nvCxnSpPr>
        <p:spPr>
          <a:xfrm>
            <a:off x="2049137" y="5761822"/>
            <a:ext cx="28864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26FA5F-CD20-4AC3-AE9C-A0DF8B4AA895}"/>
              </a:ext>
            </a:extLst>
          </p:cNvPr>
          <p:cNvCxnSpPr/>
          <p:nvPr/>
        </p:nvCxnSpPr>
        <p:spPr>
          <a:xfrm>
            <a:off x="6852492" y="5761822"/>
            <a:ext cx="3205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24F0E3-2533-4FED-9245-8438EF737628}"/>
              </a:ext>
            </a:extLst>
          </p:cNvPr>
          <p:cNvSpPr txBox="1"/>
          <p:nvPr/>
        </p:nvSpPr>
        <p:spPr>
          <a:xfrm>
            <a:off x="2049137" y="5735027"/>
            <a:ext cx="288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nk Free" panose="03080402000500000000" pitchFamily="66" charset="0"/>
              </a:rPr>
              <a:t>Nandu Chary </a:t>
            </a:r>
          </a:p>
          <a:p>
            <a:pPr algn="ctr"/>
            <a:r>
              <a:rPr lang="en-US" dirty="0">
                <a:latin typeface="Ink Free" panose="03080402000500000000" pitchFamily="66" charset="0"/>
              </a:rPr>
              <a:t>CEO &amp; Founder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A06F9F-3765-45E2-8BF5-BFE2050738B0}"/>
              </a:ext>
            </a:extLst>
          </p:cNvPr>
          <p:cNvSpPr txBox="1"/>
          <p:nvPr/>
        </p:nvSpPr>
        <p:spPr>
          <a:xfrm>
            <a:off x="7012236" y="5735026"/>
            <a:ext cx="288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Ink Free" panose="03080402000500000000" pitchFamily="66" charset="0"/>
              </a:rPr>
              <a:t>Srikanth </a:t>
            </a:r>
            <a:r>
              <a:rPr lang="en-US" dirty="0">
                <a:latin typeface="Ink Free" panose="03080402000500000000" pitchFamily="66" charset="0"/>
              </a:rPr>
              <a:t>Pittala</a:t>
            </a:r>
          </a:p>
          <a:p>
            <a:pPr algn="ctr"/>
            <a:r>
              <a:rPr lang="en-US" dirty="0">
                <a:latin typeface="Ink Free" panose="03080402000500000000" pitchFamily="66" charset="0"/>
              </a:rPr>
              <a:t>Trainer</a:t>
            </a:r>
          </a:p>
        </p:txBody>
      </p:sp>
    </p:spTree>
    <p:extLst>
      <p:ext uri="{BB962C8B-B14F-4D97-AF65-F5344CB8AC3E}">
        <p14:creationId xmlns:p14="http://schemas.microsoft.com/office/powerpoint/2010/main" val="304416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Blackadder ITC</vt:lpstr>
      <vt:lpstr>Bodoni MT</vt:lpstr>
      <vt:lpstr>Calibri</vt:lpstr>
      <vt:lpstr>Calibri Light</vt:lpstr>
      <vt:lpstr>Ink Free</vt:lpstr>
      <vt:lpstr>Office Theme</vt:lpstr>
      <vt:lpstr>SIDDHI TRAINING INSTITUTE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SIDDHI TRAINING INSTITUTE</dc:title>
  <dc:creator>Srikanth Pittala</dc:creator>
  <cp:lastModifiedBy>Srikanth Pittala</cp:lastModifiedBy>
  <cp:revision>5</cp:revision>
  <dcterms:created xsi:type="dcterms:W3CDTF">2022-01-21T07:43:17Z</dcterms:created>
  <dcterms:modified xsi:type="dcterms:W3CDTF">2022-01-21T10:41:46Z</dcterms:modified>
</cp:coreProperties>
</file>