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f83ffb31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f83ffb31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f83ffb3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f83ffb3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f83ffb3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f83ffb3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f83ffb3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f83ffb3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f83ffb3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f83ffb3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f83ffb31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f83ffb3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f83ffb31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f83ffb31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f83ffb31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f83ffb31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f83ffb31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f83ffb3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7400" y="569700"/>
            <a:ext cx="8015100" cy="1464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3060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-419" sz="5200">
                <a:solidFill>
                  <a:schemeClr val="dk1"/>
                </a:solidFill>
              </a:rPr>
              <a:t>Algoritmo </a:t>
            </a:r>
            <a:r>
              <a:rPr b="1" lang="es-419" sz="5100">
                <a:solidFill>
                  <a:schemeClr val="dk1"/>
                </a:solidFill>
              </a:rPr>
              <a:t>para </a:t>
            </a:r>
            <a:r>
              <a:rPr b="1" lang="es-419" sz="5200">
                <a:solidFill>
                  <a:schemeClr val="dk1"/>
                </a:solidFill>
              </a:rPr>
              <a:t>predicción de vuelos cancelados</a:t>
            </a:r>
            <a:endParaRPr b="1"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12600" y="2322650"/>
            <a:ext cx="4370700" cy="4152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Proyecto Ds - Storytelling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18475" y="4629150"/>
            <a:ext cx="3090900" cy="3576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Pittari Jonatan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2401200" y="350600"/>
            <a:ext cx="4509000" cy="761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200">
                <a:solidFill>
                  <a:schemeClr val="dk1"/>
                </a:solidFill>
              </a:rPr>
              <a:t>Próximos Pasos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636600" y="1596100"/>
            <a:ext cx="8038200" cy="14646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Para mejorar este análisis, consideramos la posibilidad de incorporar más variables o aplicar técnicas de modelado predictivo para desarrollar un modelo robusto de predicción de cancelaciones de vuelos.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Este resumen representa una visión general de nuestro proceso de Data Storytelling basado en el análisis exploratorio de los datos. Se pueden añadir más detalles, visualizaciones y análisis específicos según la necesidad y los resultados obtenidos.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198825" y="362100"/>
            <a:ext cx="2407500" cy="795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</a:rPr>
              <a:t>Índice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72000" y="362100"/>
            <a:ext cx="3785700" cy="43131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Página</a:t>
            </a:r>
            <a:r>
              <a:rPr lang="es-419" sz="1800">
                <a:solidFill>
                  <a:schemeClr val="dk1"/>
                </a:solidFill>
              </a:rPr>
              <a:t> 3 - Contexto Comercial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Página 4 - Problema Comercial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Página 5 - Objetivo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Página 6 - Metadata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Página 7 - Interrogantes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Página 8 - Análisis exploratorio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Página 9 - Análisis de gráfico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Página 10 - Próximos pasos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383800" y="362125"/>
            <a:ext cx="4209300" cy="749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solidFill>
                  <a:schemeClr val="dk1"/>
                </a:solidFill>
              </a:rPr>
              <a:t>Contexto comercial 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25050" y="1376975"/>
            <a:ext cx="7726800" cy="32061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Los datos de las aerolíneas tienen una inmensa importancia ya que ofrecen información sobre el funcionamiento y la eficiencia de la industria de la aviación. Proporciona información valiosa sobre rutas de vuelo, horarios, datos demográficos de los pasajeros y preferencias, que las aerolíneas pueden aprovechar para optimizar sus operaciones y mejorar las experiencias de los clientes. Al analizar datos sobre retrasos, cancelaciones y puntualidad, las aerolíneas pueden identificar tendencias e implementar estrategias para mejorar la puntualidad y mitigar las interrupciones. Además, los organismos reguladores y los encargados de formular políticas dependen de estos datos para garantizar los estándares de seguridad, hacer cumplir las regulaciones y tomar decisiones informadas sobre las políticas de aviación.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308825" y="362125"/>
            <a:ext cx="4659000" cy="73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solidFill>
                  <a:schemeClr val="dk1"/>
                </a:solidFill>
              </a:rPr>
              <a:t>Problema comercial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88375" y="1653750"/>
            <a:ext cx="7899900" cy="15915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Las cancelaciones de vuelos son un problema clave en la industria de la aviación. Los datos de las aerolíneas son esenciales para abordar este desafío y mejorar la eficiencia operativa, además de ser cruciales para reguladores, formuladores de políticas y analistas que buscan la seguridad y la toma de decisiones informadas.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790150" y="362125"/>
            <a:ext cx="3563700" cy="73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200">
                <a:solidFill>
                  <a:schemeClr val="dk1"/>
                </a:solidFill>
              </a:rPr>
              <a:t>Objetivo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81550" y="1469225"/>
            <a:ext cx="7380900" cy="29292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just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</a:rPr>
              <a:t>Desarrollar un modelo predictivo utilizando regresión logística para evaluar y reducir el riesgo de cancelaciones de vuelos. En este estudio, la variable objetivo o "target" será el "Flight Status", con un enfoque específico en predecir los vuelos que tienden a ser clasificados como "Cancelled".</a:t>
            </a:r>
            <a:endParaRPr b="1" sz="1600">
              <a:solidFill>
                <a:schemeClr val="dk1"/>
              </a:solidFill>
            </a:endParaRPr>
          </a:p>
          <a:p>
            <a:pPr indent="0" lvl="0" marL="190500" marR="190500" rtl="0" algn="just">
              <a:spcBef>
                <a:spcPts val="2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</a:rPr>
              <a:t>En este análisis, se empleará la regresión logística como la técnica principal para abordar la clasificación binaria de vuelos cancelados o no cancelados. La metodología se enfocará en la selección cuidadosa de características relevantes, la ingeniería de variables significativas y la exploración exhaustiva de los datos disponibles.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82875" y="373650"/>
            <a:ext cx="2445000" cy="865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>
                <a:solidFill>
                  <a:schemeClr val="dk1"/>
                </a:solidFill>
              </a:rPr>
              <a:t>Metadata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16075" y="166075"/>
            <a:ext cx="5454900" cy="46131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Variables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Passenger ID: Identificador único para cada pasajero.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First Name: Nombre del pasajero.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Last Name: Apellido del pasajero.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Gender: Género del pasajero (por ejemplo, Masculino, Femenino).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Age: Edad del pasajero.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Nationality: Nacionalidad del pasajero.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Airport Name: Nombre del aeropuerto desde donde el pasajero abordó el vuelo.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Airport Country Code: Código del país donde se encuentra el aeropuerto.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Country Name: Nombre del país donde se encuentra el aeropuerto.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Airport Continent: Continente donde está situado el aeropuerto.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Continents: Continentes involucrados en la ruta del vuelo.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Departure Date: Fecha en que el vuelo partió.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Arrival Airport: Aeropuerto de destino del vuelo.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Pilot Name: Nombre del piloto que opera el vuelo.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Flight Status: Estado actual del vuelo (por ejemplo, a tiempo, retrasado, cancelado).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660675" y="350600"/>
            <a:ext cx="3724800" cy="761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200">
                <a:solidFill>
                  <a:schemeClr val="dk1"/>
                </a:solidFill>
              </a:rPr>
              <a:t>Interrogantes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800850" y="1515375"/>
            <a:ext cx="7542300" cy="27909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¿Cuál es la tasa general de cancelación de vuelos en el conjunto de datos?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¿Existen tendencias o patrones evidentes en las cancelaciones respecto a otras categorías de vuelo?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¿Existe una relación entre la nacionalidad de los pasajeros y la frecuencia de cancelaciones de vuelos?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¿El país donde se encuentra el aeropuerto de origen afecta la probabilidad de cancelación de vuelos?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¿Hay alguna influencia de la edad o género de los pasajeros en la cancelación de vuelos?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¿Existen diferencias significativas en la tendencia de cancelaciones entre los continentes involucrados en la ruta del vuelo?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¿Las cancelaciones tienden a ocurrir en ciertas fechas o períodos específicos?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¿Hay alguna relación entre el piloto a cargo y la probabilidad de cancelación de vuelos?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¿El tamaño o la categoría del aeropuerto tienen impacto en la frecuencia de cancelaciones?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2225100" y="362125"/>
            <a:ext cx="4693800" cy="772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200">
                <a:solidFill>
                  <a:schemeClr val="dk1"/>
                </a:solidFill>
              </a:rPr>
              <a:t>Análisis Exploratorio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28300" y="1353925"/>
            <a:ext cx="3886200" cy="36327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</a:rPr>
              <a:t>Distribución de Estados de Vuelo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En el contexto de este análisis, es importante aclarar la representación de los estados de vuelo. Mientras que en variable "Flight Status" se mencionaron tres categorías ('On Time', 'Delayed', y 'Cancelled'), en el gráfico de distribución se simplificó esta información para destacar la probabilidad de cancelación. Se asignó el valor '0' a los vuelos que estuvieron 'On Time' o 'Delayed', interpretados como vuelos no cancelados, mientras que se asignó el valor '1' exclusivamente a los vuelos 'Cancelled', que denotan aquellos efectivamente cancelados. Esta simplificación permite una visualización clara de la proporción entre los vuelos cancelados y no cancelados, representados respectivamente por '1' y '0' en el gráfico.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75" y="1353925"/>
            <a:ext cx="4108725" cy="36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570725" y="362125"/>
            <a:ext cx="6112200" cy="1061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200">
                <a:solidFill>
                  <a:schemeClr val="dk1"/>
                </a:solidFill>
              </a:rPr>
              <a:t>Análisis a partir del gráfico anterior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878775" y="1734475"/>
            <a:ext cx="7496100" cy="26295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Condiciones meteorológicas: El clima adverso, como tormentas, nevadas intensas, vientos fuertes o niebla densa, puede causar cancelaciones de vuelos por motivos de seguridad.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Problemas técnicos: Fallas en el avión o problemas técnicos imprevistos pueden llevar a cancelaciones para permitir reparaciones o inspecciones necesarias.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Problemas operativos: Factores como huelgas de personal, problemas con la tripulación, congestión del aeropuerto, restricciones de tráfico aéreo, entre otros, pueden conducir a cancelaciones.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Reglamentaciones y normativas: En ocasiones, las aerolíneas pueden cancelar vuelos debido a cambios en las regulaciones gubernamentales, restricciones de entrada a ciertos países, o cualquier otro factor regulatorio.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Baja demanda: Si hay una baja cantidad de pasajeros reservados en un vuelo, las aerolíneas pueden optar por cancelarlo para reducir costos operativos.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