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75" r:id="rId9"/>
    <p:sldId id="267" r:id="rId10"/>
    <p:sldId id="268" r:id="rId11"/>
    <p:sldId id="269" r:id="rId12"/>
    <p:sldId id="270" r:id="rId13"/>
    <p:sldId id="271" r:id="rId14"/>
    <p:sldId id="26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43" autoAdjust="0"/>
  </p:normalViewPr>
  <p:slideViewPr>
    <p:cSldViewPr>
      <p:cViewPr varScale="1">
        <p:scale>
          <a:sx n="63" d="100"/>
          <a:sy n="63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50F4-21BB-43FA-90AA-288A6DA93808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6F3B7-9DD9-4AAA-9CA3-45C72A098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Students get to:</a:t>
            </a:r>
            <a:endParaRPr lang="en-US" dirty="0" smtClean="0"/>
          </a:p>
          <a:p>
            <a:r>
              <a:rPr lang="en-US" dirty="0" smtClean="0"/>
              <a:t>Learn from professional engineers</a:t>
            </a:r>
          </a:p>
          <a:p>
            <a:r>
              <a:rPr lang="en-US" dirty="0" smtClean="0"/>
              <a:t>Build and compete with a robot of their own design </a:t>
            </a:r>
          </a:p>
          <a:p>
            <a:r>
              <a:rPr lang="en-US" dirty="0" smtClean="0"/>
              <a:t>Learn and use sophisticated software and hardware</a:t>
            </a:r>
          </a:p>
          <a:p>
            <a:r>
              <a:rPr lang="en-US" dirty="0" smtClean="0"/>
              <a:t>Compete and cooperate in alliances and tournaments</a:t>
            </a:r>
          </a:p>
          <a:p>
            <a:r>
              <a:rPr lang="en-US" dirty="0" smtClean="0"/>
              <a:t>Earn a place in the World Championship</a:t>
            </a:r>
          </a:p>
          <a:p>
            <a:r>
              <a:rPr lang="en-US" dirty="0" smtClean="0"/>
              <a:t>Qualify for over $18 million in college scholarships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6F3B7-9DD9-4AAA-9CA3-45C72A098B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dirty="0" smtClean="0"/>
              <a:t>Web design </a:t>
            </a:r>
            <a:r>
              <a:rPr lang="en-US" sz="1200" dirty="0" smtClean="0"/>
              <a:t>– design and maintain web page and calendar</a:t>
            </a:r>
          </a:p>
          <a:p>
            <a:r>
              <a:rPr lang="en-US" sz="1200" b="1" dirty="0" smtClean="0"/>
              <a:t>Electrical </a:t>
            </a:r>
            <a:r>
              <a:rPr lang="en-US" sz="1200" dirty="0" smtClean="0"/>
              <a:t>– help students stay on task /troubleshooting/safety</a:t>
            </a:r>
          </a:p>
          <a:p>
            <a:r>
              <a:rPr lang="en-US" sz="1200" b="1" dirty="0" smtClean="0"/>
              <a:t>Programming</a:t>
            </a:r>
            <a:r>
              <a:rPr lang="en-US" sz="1200" dirty="0" smtClean="0"/>
              <a:t> – help students  stay on task  possibly know C++</a:t>
            </a:r>
          </a:p>
          <a:p>
            <a:r>
              <a:rPr lang="en-US" sz="1200" b="1" dirty="0" smtClean="0"/>
              <a:t>Mechanical  – </a:t>
            </a:r>
            <a:r>
              <a:rPr lang="en-US" sz="1200" dirty="0" smtClean="0"/>
              <a:t>help students stay on task / troubleshooting/safety</a:t>
            </a:r>
            <a:endParaRPr lang="en-US" sz="1200" b="1" dirty="0" smtClean="0"/>
          </a:p>
          <a:p>
            <a:r>
              <a:rPr lang="en-US" sz="1200" b="1" dirty="0" smtClean="0"/>
              <a:t>CAD</a:t>
            </a:r>
            <a:r>
              <a:rPr lang="en-US" sz="1200" dirty="0" smtClean="0"/>
              <a:t> – students stay on task</a:t>
            </a:r>
          </a:p>
          <a:p>
            <a:r>
              <a:rPr lang="en-US" sz="1200" b="1" dirty="0" smtClean="0"/>
              <a:t>Marketing</a:t>
            </a:r>
            <a:r>
              <a:rPr lang="en-US" sz="1200" dirty="0" smtClean="0"/>
              <a:t> –  help students design T-shirts/Buttons/ Brochures etc..</a:t>
            </a:r>
          </a:p>
          <a:p>
            <a:r>
              <a:rPr lang="en-US" sz="1200" b="1" dirty="0" smtClean="0"/>
              <a:t>Marketing 2</a:t>
            </a:r>
            <a:r>
              <a:rPr lang="en-US" sz="1200" dirty="0" smtClean="0"/>
              <a:t> – Press release/TV coverage of events </a:t>
            </a:r>
          </a:p>
          <a:p>
            <a:r>
              <a:rPr lang="en-US" sz="1200" b="1" dirty="0" smtClean="0"/>
              <a:t>Practice field build </a:t>
            </a:r>
            <a:r>
              <a:rPr lang="en-US" sz="1200" dirty="0" smtClean="0"/>
              <a:t>(mostly woodworking)</a:t>
            </a:r>
          </a:p>
          <a:p>
            <a:r>
              <a:rPr lang="en-US" sz="1200" b="1" dirty="0" smtClean="0"/>
              <a:t>Chaperone events</a:t>
            </a:r>
            <a:r>
              <a:rPr lang="en-US" sz="1200" dirty="0" smtClean="0"/>
              <a:t> –   attend events, get seating and lunches </a:t>
            </a:r>
          </a:p>
          <a:p>
            <a:r>
              <a:rPr lang="en-US" sz="1200" b="1" dirty="0" smtClean="0"/>
              <a:t>Special Event Awards </a:t>
            </a:r>
            <a:r>
              <a:rPr lang="en-US" sz="1200" dirty="0" smtClean="0"/>
              <a:t>–  Chairman's award, Woody Flowers, Entrepreneurial</a:t>
            </a:r>
          </a:p>
          <a:p>
            <a:r>
              <a:rPr lang="en-US" sz="1200" b="1" dirty="0" smtClean="0"/>
              <a:t> Solicit in-kind donations </a:t>
            </a:r>
            <a:r>
              <a:rPr lang="en-US" sz="1200" dirty="0" smtClean="0"/>
              <a:t>–  list of services and materials needed by the team</a:t>
            </a:r>
          </a:p>
          <a:p>
            <a:r>
              <a:rPr lang="en-US" sz="1200" b="1" dirty="0" smtClean="0"/>
              <a:t>Community outreach </a:t>
            </a:r>
            <a:r>
              <a:rPr lang="en-US" sz="1200" dirty="0" smtClean="0"/>
              <a:t>–  coordinate events such as Imagine RIT/</a:t>
            </a:r>
          </a:p>
          <a:p>
            <a:r>
              <a:rPr lang="en-US" sz="1200" b="1" dirty="0" smtClean="0"/>
              <a:t>Write thank-you note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6F3B7-9DD9-4AAA-9CA3-45C72A098B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EFF9-2298-415A-94A3-D88AB9D7164E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608B-075E-440A-8226-27DF71CA0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EFF9-2298-415A-94A3-D88AB9D7164E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608B-075E-440A-8226-27DF71CA0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EFF9-2298-415A-94A3-D88AB9D7164E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608B-075E-440A-8226-27DF71CA0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EFF9-2298-415A-94A3-D88AB9D7164E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608B-075E-440A-8226-27DF71CA0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EFF9-2298-415A-94A3-D88AB9D7164E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608B-075E-440A-8226-27DF71CA0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EFF9-2298-415A-94A3-D88AB9D7164E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608B-075E-440A-8226-27DF71CA0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EFF9-2298-415A-94A3-D88AB9D7164E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608B-075E-440A-8226-27DF71CA0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EFF9-2298-415A-94A3-D88AB9D7164E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608B-075E-440A-8226-27DF71CA0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EFF9-2298-415A-94A3-D88AB9D7164E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608B-075E-440A-8226-27DF71CA0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EFF9-2298-415A-94A3-D88AB9D7164E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608B-075E-440A-8226-27DF71CA0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EFF9-2298-415A-94A3-D88AB9D7164E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608B-075E-440A-8226-27DF71CA0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EFF9-2298-415A-94A3-D88AB9D7164E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2608B-075E-440A-8226-27DF71CA0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first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first.org/" TargetMode="External"/><Relationship Id="rId2" Type="http://schemas.openxmlformats.org/officeDocument/2006/relationships/hyperlink" Target="http://www.pittsfordrobotic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hiefdelphi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_holliday@pittsford.monroe.edu" TargetMode="External"/><Relationship Id="rId2" Type="http://schemas.openxmlformats.org/officeDocument/2006/relationships/hyperlink" Target="mailto:todd_benz@pittsford.monroe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://pittsfordrobotics.org/gallery/plogger/plog-content/images/ultimate-ascent/meetings/attaching-screws-to-the-robot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firs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itHNW2OFr4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ittsfordrobotics.org/Images/PantherBann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7409793" cy="2057400"/>
          </a:xfrm>
          <a:prstGeom prst="rect">
            <a:avLst/>
          </a:prstGeom>
          <a:noFill/>
        </p:spPr>
      </p:pic>
      <p:pic>
        <p:nvPicPr>
          <p:cNvPr id="1028" name="Picture 4" descr="FIRST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358140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Team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Sentry Safe</a:t>
            </a:r>
          </a:p>
          <a:p>
            <a:pPr lvl="1"/>
            <a:r>
              <a:rPr lang="en-US" dirty="0" smtClean="0"/>
              <a:t>Monetary Sponsorship</a:t>
            </a:r>
          </a:p>
          <a:p>
            <a:r>
              <a:rPr lang="en-US" dirty="0" smtClean="0"/>
              <a:t>Xerox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 err="1" smtClean="0"/>
              <a:t>profssional</a:t>
            </a:r>
            <a:endParaRPr lang="en-US" dirty="0" smtClean="0"/>
          </a:p>
          <a:p>
            <a:pPr lvl="1"/>
            <a:r>
              <a:rPr lang="en-US" dirty="0" smtClean="0"/>
              <a:t>Monetary Sponsorship</a:t>
            </a:r>
          </a:p>
          <a:p>
            <a:r>
              <a:rPr lang="en-US" dirty="0" smtClean="0"/>
              <a:t>Pittsford Central School District</a:t>
            </a:r>
          </a:p>
          <a:p>
            <a:pPr lvl="1"/>
            <a:r>
              <a:rPr lang="en-US" dirty="0" smtClean="0"/>
              <a:t>Administration Support</a:t>
            </a:r>
          </a:p>
          <a:p>
            <a:pPr lvl="1"/>
            <a:r>
              <a:rPr lang="en-US" dirty="0" smtClean="0"/>
              <a:t>Faculty Advisors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 Teams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Electrical/Pneumatics</a:t>
            </a:r>
          </a:p>
          <a:p>
            <a:r>
              <a:rPr lang="en-US" sz="2600" dirty="0" smtClean="0"/>
              <a:t>Mechanical/Fabrication</a:t>
            </a:r>
          </a:p>
          <a:p>
            <a:r>
              <a:rPr lang="en-US" dirty="0" smtClean="0"/>
              <a:t>Animation</a:t>
            </a:r>
          </a:p>
          <a:p>
            <a:r>
              <a:rPr lang="en-US" dirty="0" smtClean="0"/>
              <a:t>Programming</a:t>
            </a:r>
          </a:p>
          <a:p>
            <a:r>
              <a:rPr lang="en-US" dirty="0" smtClean="0"/>
              <a:t>Webpage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Strategy/Drive</a:t>
            </a:r>
          </a:p>
          <a:p>
            <a:r>
              <a:rPr lang="en-US" dirty="0" smtClean="0"/>
              <a:t>Business/Marketing</a:t>
            </a:r>
          </a:p>
          <a:p>
            <a:r>
              <a:rPr lang="en-US" dirty="0" smtClean="0"/>
              <a:t>Spirit/Logo</a:t>
            </a:r>
          </a:p>
          <a:p>
            <a:r>
              <a:rPr lang="en-US" dirty="0" smtClean="0"/>
              <a:t>Team Leadership</a:t>
            </a:r>
          </a:p>
          <a:p>
            <a:r>
              <a:rPr lang="en-US" dirty="0" smtClean="0"/>
              <a:t>Photo/Video/Awards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Schedule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Sept-Dec: Preseason Training/</a:t>
            </a:r>
            <a:r>
              <a:rPr lang="en-US" dirty="0" err="1" smtClean="0"/>
              <a:t>Subteams</a:t>
            </a:r>
            <a:endParaRPr lang="en-US" dirty="0" smtClean="0"/>
          </a:p>
          <a:p>
            <a:r>
              <a:rPr lang="en-US" dirty="0" smtClean="0"/>
              <a:t>TIMS team Profile Deadline  </a:t>
            </a:r>
            <a:r>
              <a:rPr lang="en-US" dirty="0" smtClean="0">
                <a:solidFill>
                  <a:srgbClr val="FF0000"/>
                </a:solidFill>
              </a:rPr>
              <a:t>Dec 9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Kick off  -  </a:t>
            </a:r>
            <a:r>
              <a:rPr lang="en-US" dirty="0" smtClean="0">
                <a:solidFill>
                  <a:srgbClr val="FF0000"/>
                </a:solidFill>
              </a:rPr>
              <a:t>January 4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2014</a:t>
            </a:r>
          </a:p>
          <a:p>
            <a:r>
              <a:rPr lang="en-US" dirty="0" smtClean="0"/>
              <a:t>Bag &amp; Tag robot – </a:t>
            </a:r>
            <a:r>
              <a:rPr lang="en-US" dirty="0" smtClean="0">
                <a:solidFill>
                  <a:srgbClr val="FF0000"/>
                </a:solidFill>
              </a:rPr>
              <a:t>February 18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</a:p>
          <a:p>
            <a:r>
              <a:rPr lang="en-US" dirty="0" smtClean="0"/>
              <a:t>?Buckeye Regional  </a:t>
            </a:r>
            <a:r>
              <a:rPr lang="en-US" dirty="0" smtClean="0">
                <a:solidFill>
                  <a:srgbClr val="FF0000"/>
                </a:solidFill>
              </a:rPr>
              <a:t>20-Mar - 22-Mar-2014 ?</a:t>
            </a:r>
          </a:p>
          <a:p>
            <a:r>
              <a:rPr lang="en-US" dirty="0" smtClean="0"/>
              <a:t>Finger Lakes Regional </a:t>
            </a:r>
            <a:r>
              <a:rPr lang="en-US" dirty="0" smtClean="0">
                <a:solidFill>
                  <a:srgbClr val="FF0000"/>
                </a:solidFill>
              </a:rPr>
              <a:t>27-Mar - 29-Mar-2014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Goal</a:t>
            </a:r>
          </a:p>
          <a:p>
            <a:r>
              <a:rPr lang="en-US" dirty="0" smtClean="0"/>
              <a:t>FIRST Championship </a:t>
            </a:r>
            <a:r>
              <a:rPr lang="en-US" dirty="0" smtClean="0">
                <a:solidFill>
                  <a:srgbClr val="FF0000"/>
                </a:solidFill>
              </a:rPr>
              <a:t>24-Apr - 26-Apr-2014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can parents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*Food </a:t>
            </a:r>
            <a:r>
              <a:rPr lang="en-US" dirty="0" smtClean="0"/>
              <a:t>Arrangements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*Fundraising Support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Field Construction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Engineering/Design </a:t>
            </a:r>
            <a:r>
              <a:rPr lang="en-US" dirty="0" smtClean="0"/>
              <a:t>Support – </a:t>
            </a:r>
            <a:r>
              <a:rPr lang="en-US" dirty="0" err="1" smtClean="0"/>
              <a:t>Mech</a:t>
            </a:r>
            <a:r>
              <a:rPr lang="en-US" dirty="0" smtClean="0"/>
              <a:t>/Elect etc….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Chaperone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Team Spirit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Exhibition Organization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Volunteer at Competitions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*Donations!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Fundraising Goals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Team Fundraisers/Individual Fundraisers</a:t>
            </a:r>
          </a:p>
          <a:p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Regional   	$5000</a:t>
            </a:r>
          </a:p>
          <a:p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Regional  	$4000</a:t>
            </a:r>
          </a:p>
          <a:p>
            <a:r>
              <a:rPr lang="en-US" sz="2800" dirty="0" smtClean="0"/>
              <a:t>Championship	$5000</a:t>
            </a:r>
          </a:p>
          <a:p>
            <a:r>
              <a:rPr lang="en-US" sz="2800" dirty="0" smtClean="0"/>
              <a:t>Part for robot	$3000</a:t>
            </a:r>
          </a:p>
          <a:p>
            <a:pPr>
              <a:buNone/>
            </a:pPr>
            <a:r>
              <a:rPr lang="en-US" sz="2800" dirty="0" smtClean="0"/>
              <a:t>		     Total	$17,000 **   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smtClean="0"/>
              <a:t>** denotes no travel expenses included.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4114800"/>
            <a:ext cx="4572000" cy="0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Food Arrangements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hoping to provide food for the students on Saturdays and Sundays for Lunch and possibly dinner</a:t>
            </a:r>
          </a:p>
          <a:p>
            <a:r>
              <a:rPr lang="en-US" dirty="0" smtClean="0"/>
              <a:t>Total of </a:t>
            </a:r>
            <a:r>
              <a:rPr lang="en-US" dirty="0" smtClean="0"/>
              <a:t>19 </a:t>
            </a:r>
            <a:r>
              <a:rPr lang="en-US" dirty="0" smtClean="0"/>
              <a:t>meals, 6 Saturdays, 2 Sundays </a:t>
            </a:r>
            <a:br>
              <a:rPr lang="en-US" dirty="0" smtClean="0"/>
            </a:br>
            <a:r>
              <a:rPr lang="en-US" dirty="0" smtClean="0"/>
              <a:t>(1 Monday, and 1 Tuesday.)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Kind Donations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a wish list of donations that would help the team.  If you have any contacts that might be willing to donate any of these, let us know.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Sample List</a:t>
            </a:r>
          </a:p>
          <a:p>
            <a:r>
              <a:rPr lang="en-US" dirty="0" smtClean="0"/>
              <a:t>Food</a:t>
            </a:r>
          </a:p>
          <a:p>
            <a:r>
              <a:rPr lang="en-US" dirty="0" smtClean="0"/>
              <a:t>Paper Plates/Cups</a:t>
            </a:r>
          </a:p>
          <a:p>
            <a:r>
              <a:rPr lang="en-US" dirty="0" smtClean="0"/>
              <a:t>T-Shirts (printing)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Team Trailer </a:t>
            </a:r>
          </a:p>
          <a:p>
            <a:r>
              <a:rPr lang="en-US" dirty="0" smtClean="0"/>
              <a:t>Machining Services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Websites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Ours: </a:t>
            </a:r>
            <a:r>
              <a:rPr lang="en-US" dirty="0" smtClean="0">
                <a:hlinkClick r:id="rId2"/>
              </a:rPr>
              <a:t>www.pittsfordrobotics.org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FIRST: </a:t>
            </a:r>
            <a:r>
              <a:rPr lang="en-US" dirty="0" smtClean="0">
                <a:hlinkClick r:id="rId3"/>
              </a:rPr>
              <a:t>www.usfirst.org</a:t>
            </a:r>
            <a:endParaRPr lang="en-US" dirty="0" smtClean="0"/>
          </a:p>
          <a:p>
            <a:r>
              <a:rPr lang="en-US" dirty="0" smtClean="0"/>
              <a:t>Chief Delphi: </a:t>
            </a:r>
            <a:r>
              <a:rPr lang="en-US" dirty="0" smtClean="0">
                <a:hlinkClick r:id="rId4"/>
              </a:rPr>
              <a:t>www.chiefdelphi.com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School Club Advisors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2438399"/>
          </a:xfrm>
        </p:spPr>
        <p:txBody>
          <a:bodyPr>
            <a:normAutofit fontScale="70000" lnSpcReduction="20000"/>
          </a:bodyPr>
          <a:lstStyle/>
          <a:p>
            <a:r>
              <a:rPr lang="en-US" sz="3000" dirty="0" smtClean="0"/>
              <a:t>Todd Benz  - MHS -Technology Education Teacher</a:t>
            </a:r>
            <a:br>
              <a:rPr lang="en-US" sz="3000" dirty="0" smtClean="0"/>
            </a:br>
            <a:r>
              <a:rPr lang="en-US" sz="3000" dirty="0" smtClean="0">
                <a:hlinkClick r:id="rId2"/>
              </a:rPr>
              <a:t>todd_benz@pittsford.monroe.edu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 smtClean="0"/>
          </a:p>
          <a:p>
            <a:r>
              <a:rPr lang="en-US" sz="3000" dirty="0" smtClean="0"/>
              <a:t>Brian Holliday – SHS - Technology Education Teacher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3"/>
              </a:rPr>
              <a:t>brian_holliday@pittsford.monroe.edu</a:t>
            </a:r>
            <a:endParaRPr lang="en-US" dirty="0" smtClean="0"/>
          </a:p>
          <a:p>
            <a:r>
              <a:rPr lang="en-US" sz="2800" dirty="0" smtClean="0"/>
              <a:t>Cell 355-5089  Work 267-3155</a:t>
            </a:r>
            <a:br>
              <a:rPr lang="en-US" sz="2800" dirty="0" smtClean="0"/>
            </a:br>
            <a:endParaRPr lang="en-US" sz="2800" dirty="0" smtClean="0"/>
          </a:p>
        </p:txBody>
      </p:sp>
      <p:pic>
        <p:nvPicPr>
          <p:cNvPr id="4098" name="Picture 2" descr="A Group of Kids Attach Screws to the Robot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3505200"/>
            <a:ext cx="3860800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People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 8 Mentors from Community</a:t>
            </a:r>
          </a:p>
          <a:p>
            <a:r>
              <a:rPr lang="en-US" dirty="0" smtClean="0"/>
              <a:t>~30 </a:t>
            </a:r>
            <a:r>
              <a:rPr lang="en-US" dirty="0" smtClean="0"/>
              <a:t>Students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FIRST</a:t>
            </a:r>
          </a:p>
          <a:p>
            <a:r>
              <a:rPr lang="en-US" dirty="0" smtClean="0"/>
              <a:t>Overview of our Team</a:t>
            </a:r>
          </a:p>
          <a:p>
            <a:r>
              <a:rPr lang="en-US" dirty="0" smtClean="0"/>
              <a:t>Time Schedule</a:t>
            </a:r>
          </a:p>
          <a:p>
            <a:r>
              <a:rPr lang="en-US" dirty="0" smtClean="0"/>
              <a:t>What can Parents Do?</a:t>
            </a:r>
          </a:p>
          <a:p>
            <a:r>
              <a:rPr lang="en-US" dirty="0" smtClean="0"/>
              <a:t>Fundraising</a:t>
            </a:r>
          </a:p>
          <a:p>
            <a:r>
              <a:rPr lang="en-US" dirty="0" smtClean="0"/>
              <a:t>Travel Plans</a:t>
            </a:r>
          </a:p>
          <a:p>
            <a:r>
              <a:rPr lang="en-US" dirty="0" smtClean="0"/>
              <a:t>Food Arrangements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RST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0"/>
            <a:ext cx="2286000" cy="2286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9808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FIRST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498080" cy="43434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FIRST stands for “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nspiration and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ecognition of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cience and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echnology.”</a:t>
            </a:r>
          </a:p>
          <a:p>
            <a:r>
              <a:rPr lang="en-US" dirty="0" smtClean="0"/>
              <a:t>It is a robotics competition which pairs high schools with corporate sponsors to design and build a robot in 6 weeks which will compete in a sport-like event.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Game Like?</a:t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28600" y="1676400"/>
          <a:ext cx="8534400" cy="3589338"/>
        </p:xfrm>
        <a:graphic>
          <a:graphicData uri="http://schemas.openxmlformats.org/presentationml/2006/ole">
            <p:oleObj spid="_x0000_s6146" name="Bitmap Image" r:id="rId3" imgW="9171429" imgH="3858164" progId="PBrush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years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http://www.youtube.com/watch?v=itHNW2OFr4Y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Does it Mean for Students?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 smtClean="0"/>
              <a:t>Students get to:</a:t>
            </a:r>
            <a:endParaRPr lang="en-US" dirty="0" smtClean="0"/>
          </a:p>
          <a:p>
            <a:r>
              <a:rPr lang="en-US" dirty="0" smtClean="0"/>
              <a:t>Learn from professional engineers</a:t>
            </a:r>
          </a:p>
          <a:p>
            <a:r>
              <a:rPr lang="en-US" dirty="0" smtClean="0"/>
              <a:t>Build and compete with a robot of their own design </a:t>
            </a:r>
          </a:p>
          <a:p>
            <a:r>
              <a:rPr lang="en-US" dirty="0" smtClean="0"/>
              <a:t>Learn and use sophisticated software and hardware</a:t>
            </a:r>
          </a:p>
          <a:p>
            <a:r>
              <a:rPr lang="en-US" dirty="0" smtClean="0"/>
              <a:t>Compete and cooperate in alliances and tournaments</a:t>
            </a:r>
          </a:p>
          <a:p>
            <a:r>
              <a:rPr lang="en-US" dirty="0" smtClean="0"/>
              <a:t>Earn a place in the World Championship</a:t>
            </a:r>
          </a:p>
          <a:p>
            <a:r>
              <a:rPr lang="en-US" dirty="0" smtClean="0"/>
              <a:t>Qualify for over $18 million in college scholarships 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526</Words>
  <Application>Microsoft Office PowerPoint</Application>
  <PresentationFormat>On-screen Show (4:3)</PresentationFormat>
  <Paragraphs>118</Paragraphs>
  <Slides>17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Bitmap Image</vt:lpstr>
      <vt:lpstr>Slide 1</vt:lpstr>
      <vt:lpstr>Important Websites</vt:lpstr>
      <vt:lpstr>School Club Advisors</vt:lpstr>
      <vt:lpstr>People</vt:lpstr>
      <vt:lpstr>Agenda</vt:lpstr>
      <vt:lpstr>What is FIRST</vt:lpstr>
      <vt:lpstr>What is the Game Like? </vt:lpstr>
      <vt:lpstr>Last years game</vt:lpstr>
      <vt:lpstr>What Does it Mean for Students?</vt:lpstr>
      <vt:lpstr>Our Team</vt:lpstr>
      <vt:lpstr>Sub Teams</vt:lpstr>
      <vt:lpstr>Time Schedule</vt:lpstr>
      <vt:lpstr>What can parents do?</vt:lpstr>
      <vt:lpstr>Fundraising Goals</vt:lpstr>
      <vt:lpstr>Food Arrangements</vt:lpstr>
      <vt:lpstr>In Kind Donations</vt:lpstr>
      <vt:lpstr>Questions?</vt:lpstr>
    </vt:vector>
  </TitlesOfParts>
  <Company>Pittsford Central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13</cp:revision>
  <dcterms:created xsi:type="dcterms:W3CDTF">2013-12-01T19:08:01Z</dcterms:created>
  <dcterms:modified xsi:type="dcterms:W3CDTF">2013-12-02T23:25:38Z</dcterms:modified>
</cp:coreProperties>
</file>