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02FCF-679B-4EF4-B8B2-17E7DD0BE827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7CD80-1F81-496C-91E1-030DC31CDF05}">
      <dgm:prSet phldrT="[Text]"/>
      <dgm:spPr/>
      <dgm:t>
        <a:bodyPr/>
        <a:lstStyle/>
        <a:p>
          <a:r>
            <a:rPr lang="en-US" dirty="0" smtClean="0"/>
            <a:t>Check if the trigger is pressed</a:t>
          </a:r>
          <a:endParaRPr lang="en-US" dirty="0"/>
        </a:p>
      </dgm:t>
    </dgm:pt>
    <dgm:pt modelId="{81780558-096D-4BC2-9AFF-AB413A35FD35}" type="parTrans" cxnId="{D086DBFB-8679-47F6-BFD3-EF9782FA4BA9}">
      <dgm:prSet/>
      <dgm:spPr/>
      <dgm:t>
        <a:bodyPr/>
        <a:lstStyle/>
        <a:p>
          <a:endParaRPr lang="en-US"/>
        </a:p>
      </dgm:t>
    </dgm:pt>
    <dgm:pt modelId="{EF61D158-BE4E-4D9C-9BFA-DA0C7F57039E}" type="sibTrans" cxnId="{D086DBFB-8679-47F6-BFD3-EF9782FA4BA9}">
      <dgm:prSet/>
      <dgm:spPr/>
      <dgm:t>
        <a:bodyPr/>
        <a:lstStyle/>
        <a:p>
          <a:endParaRPr lang="en-US"/>
        </a:p>
      </dgm:t>
    </dgm:pt>
    <dgm:pt modelId="{D4E108A6-5428-42A6-9F36-AE602845497B}">
      <dgm:prSet phldrT="[Text]"/>
      <dgm:spPr/>
      <dgm:t>
        <a:bodyPr/>
        <a:lstStyle/>
        <a:p>
          <a:r>
            <a:rPr lang="en-US" dirty="0" smtClean="0"/>
            <a:t>Make sure the kicker has returned to default position</a:t>
          </a:r>
          <a:endParaRPr lang="en-US" dirty="0"/>
        </a:p>
      </dgm:t>
    </dgm:pt>
    <dgm:pt modelId="{5306DCBC-74D1-4EAE-A170-66241A7AB640}" type="parTrans" cxnId="{679E8912-F51A-4267-8624-698FA655216C}">
      <dgm:prSet/>
      <dgm:spPr/>
      <dgm:t>
        <a:bodyPr/>
        <a:lstStyle/>
        <a:p>
          <a:endParaRPr lang="en-US"/>
        </a:p>
      </dgm:t>
    </dgm:pt>
    <dgm:pt modelId="{64ACF07B-E5CE-42E7-9426-380ECE973C24}" type="sibTrans" cxnId="{679E8912-F51A-4267-8624-698FA655216C}">
      <dgm:prSet/>
      <dgm:spPr/>
      <dgm:t>
        <a:bodyPr/>
        <a:lstStyle/>
        <a:p>
          <a:endParaRPr lang="en-US"/>
        </a:p>
      </dgm:t>
    </dgm:pt>
    <dgm:pt modelId="{1C900F18-D572-4A2B-A0A2-ED9FFB4666B3}">
      <dgm:prSet phldrT="[Text]"/>
      <dgm:spPr/>
      <dgm:t>
        <a:bodyPr/>
        <a:lstStyle/>
        <a:p>
          <a:r>
            <a:rPr lang="en-US" dirty="0" smtClean="0"/>
            <a:t>Release the latch, firing the pressurized piston</a:t>
          </a:r>
          <a:endParaRPr lang="en-US" dirty="0"/>
        </a:p>
      </dgm:t>
    </dgm:pt>
    <dgm:pt modelId="{2B96BC1F-79A6-42DF-AC37-9A92C8ABF393}" type="parTrans" cxnId="{FB5434ED-B9FD-4B5D-B31F-BD4C11FAD164}">
      <dgm:prSet/>
      <dgm:spPr/>
      <dgm:t>
        <a:bodyPr/>
        <a:lstStyle/>
        <a:p>
          <a:endParaRPr lang="en-US"/>
        </a:p>
      </dgm:t>
    </dgm:pt>
    <dgm:pt modelId="{B7D3D6D5-EB30-4E07-B9C7-682B46E97E63}" type="sibTrans" cxnId="{FB5434ED-B9FD-4B5D-B31F-BD4C11FAD164}">
      <dgm:prSet/>
      <dgm:spPr/>
      <dgm:t>
        <a:bodyPr/>
        <a:lstStyle/>
        <a:p>
          <a:endParaRPr lang="en-US"/>
        </a:p>
      </dgm:t>
    </dgm:pt>
    <dgm:pt modelId="{749C35A6-212F-43EE-BB55-E57B0986D154}">
      <dgm:prSet phldrT="[Text]"/>
      <dgm:spPr/>
      <dgm:t>
        <a:bodyPr/>
        <a:lstStyle/>
        <a:p>
          <a:r>
            <a:rPr lang="en-US" dirty="0" smtClean="0"/>
            <a:t>Wait a bit, then begin to retract the kicker</a:t>
          </a:r>
          <a:endParaRPr lang="en-US" dirty="0"/>
        </a:p>
      </dgm:t>
    </dgm:pt>
    <dgm:pt modelId="{139F2AD7-32C2-4873-902F-4C3CAC596271}" type="parTrans" cxnId="{89D15097-1200-4599-A01D-9228A814349A}">
      <dgm:prSet/>
      <dgm:spPr/>
      <dgm:t>
        <a:bodyPr/>
        <a:lstStyle/>
        <a:p>
          <a:endParaRPr lang="en-US"/>
        </a:p>
      </dgm:t>
    </dgm:pt>
    <dgm:pt modelId="{7B3B37B0-8D59-40E3-B1CF-8C03645760FB}" type="sibTrans" cxnId="{89D15097-1200-4599-A01D-9228A814349A}">
      <dgm:prSet/>
      <dgm:spPr/>
      <dgm:t>
        <a:bodyPr/>
        <a:lstStyle/>
        <a:p>
          <a:endParaRPr lang="en-US"/>
        </a:p>
      </dgm:t>
    </dgm:pt>
    <dgm:pt modelId="{A7E65E30-4DEA-481B-9954-83DFDE4388D9}">
      <dgm:prSet phldrT="[Text]"/>
      <dgm:spPr/>
      <dgm:t>
        <a:bodyPr/>
        <a:lstStyle/>
        <a:p>
          <a:r>
            <a:rPr lang="en-US" dirty="0" smtClean="0"/>
            <a:t>Start pressurizing the kicker</a:t>
          </a:r>
          <a:endParaRPr lang="en-US" dirty="0"/>
        </a:p>
      </dgm:t>
    </dgm:pt>
    <dgm:pt modelId="{9B4064DF-FC86-40A4-9DEC-FDD58E5148DA}" type="parTrans" cxnId="{076D56BA-6B9D-4A74-848A-71429474C623}">
      <dgm:prSet/>
      <dgm:spPr/>
      <dgm:t>
        <a:bodyPr/>
        <a:lstStyle/>
        <a:p>
          <a:endParaRPr lang="en-US"/>
        </a:p>
      </dgm:t>
    </dgm:pt>
    <dgm:pt modelId="{27572DE6-8F85-4409-B89C-B3BE45535D0D}" type="sibTrans" cxnId="{076D56BA-6B9D-4A74-848A-71429474C623}">
      <dgm:prSet/>
      <dgm:spPr/>
      <dgm:t>
        <a:bodyPr/>
        <a:lstStyle/>
        <a:p>
          <a:endParaRPr lang="en-US"/>
        </a:p>
      </dgm:t>
    </dgm:pt>
    <dgm:pt modelId="{D82B506F-8572-4C02-8010-7586A8844C08}" type="pres">
      <dgm:prSet presAssocID="{33B02FCF-679B-4EF4-B8B2-17E7DD0BE827}" presName="outerComposite" presStyleCnt="0">
        <dgm:presLayoutVars>
          <dgm:chMax val="5"/>
          <dgm:dir/>
          <dgm:resizeHandles val="exact"/>
        </dgm:presLayoutVars>
      </dgm:prSet>
      <dgm:spPr/>
    </dgm:pt>
    <dgm:pt modelId="{953FEAF0-36B1-4648-B05E-08BBA072C915}" type="pres">
      <dgm:prSet presAssocID="{33B02FCF-679B-4EF4-B8B2-17E7DD0BE827}" presName="dummyMaxCanvas" presStyleCnt="0">
        <dgm:presLayoutVars/>
      </dgm:prSet>
      <dgm:spPr/>
    </dgm:pt>
    <dgm:pt modelId="{A633546F-5387-47DF-A10C-B71CD13795B0}" type="pres">
      <dgm:prSet presAssocID="{33B02FCF-679B-4EF4-B8B2-17E7DD0BE827}" presName="FiveNodes_1" presStyleLbl="node1" presStyleIdx="0" presStyleCnt="5">
        <dgm:presLayoutVars>
          <dgm:bulletEnabled val="1"/>
        </dgm:presLayoutVars>
      </dgm:prSet>
      <dgm:spPr/>
    </dgm:pt>
    <dgm:pt modelId="{A4CA7471-70CB-41A2-BE9A-183FEAA33FC4}" type="pres">
      <dgm:prSet presAssocID="{33B02FCF-679B-4EF4-B8B2-17E7DD0BE827}" presName="FiveNodes_2" presStyleLbl="node1" presStyleIdx="1" presStyleCnt="5">
        <dgm:presLayoutVars>
          <dgm:bulletEnabled val="1"/>
        </dgm:presLayoutVars>
      </dgm:prSet>
      <dgm:spPr/>
    </dgm:pt>
    <dgm:pt modelId="{6FC04837-CDF4-4968-8436-5E16942300CC}" type="pres">
      <dgm:prSet presAssocID="{33B02FCF-679B-4EF4-B8B2-17E7DD0BE827}" presName="FiveNodes_3" presStyleLbl="node1" presStyleIdx="2" presStyleCnt="5">
        <dgm:presLayoutVars>
          <dgm:bulletEnabled val="1"/>
        </dgm:presLayoutVars>
      </dgm:prSet>
      <dgm:spPr/>
    </dgm:pt>
    <dgm:pt modelId="{F9F03F46-C3E5-459F-AE3B-6AB4241CB124}" type="pres">
      <dgm:prSet presAssocID="{33B02FCF-679B-4EF4-B8B2-17E7DD0BE827}" presName="FiveNodes_4" presStyleLbl="node1" presStyleIdx="3" presStyleCnt="5">
        <dgm:presLayoutVars>
          <dgm:bulletEnabled val="1"/>
        </dgm:presLayoutVars>
      </dgm:prSet>
      <dgm:spPr/>
    </dgm:pt>
    <dgm:pt modelId="{F700C7F1-DF19-417E-9510-839D629FC57D}" type="pres">
      <dgm:prSet presAssocID="{33B02FCF-679B-4EF4-B8B2-17E7DD0BE82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E318F-FD9A-4E0E-BD42-A731ADDEC5F9}" type="pres">
      <dgm:prSet presAssocID="{33B02FCF-679B-4EF4-B8B2-17E7DD0BE827}" presName="FiveConn_1-2" presStyleLbl="fgAccFollowNode1" presStyleIdx="0" presStyleCnt="4">
        <dgm:presLayoutVars>
          <dgm:bulletEnabled val="1"/>
        </dgm:presLayoutVars>
      </dgm:prSet>
      <dgm:spPr/>
    </dgm:pt>
    <dgm:pt modelId="{71CB7DD0-B14B-4EFB-A5AD-35FD54BCEEB2}" type="pres">
      <dgm:prSet presAssocID="{33B02FCF-679B-4EF4-B8B2-17E7DD0BE827}" presName="FiveConn_2-3" presStyleLbl="fgAccFollowNode1" presStyleIdx="1" presStyleCnt="4">
        <dgm:presLayoutVars>
          <dgm:bulletEnabled val="1"/>
        </dgm:presLayoutVars>
      </dgm:prSet>
      <dgm:spPr/>
    </dgm:pt>
    <dgm:pt modelId="{F1D1C121-00B1-4147-BFC2-1782F59ACE26}" type="pres">
      <dgm:prSet presAssocID="{33B02FCF-679B-4EF4-B8B2-17E7DD0BE827}" presName="FiveConn_3-4" presStyleLbl="fgAccFollowNode1" presStyleIdx="2" presStyleCnt="4">
        <dgm:presLayoutVars>
          <dgm:bulletEnabled val="1"/>
        </dgm:presLayoutVars>
      </dgm:prSet>
      <dgm:spPr/>
    </dgm:pt>
    <dgm:pt modelId="{28E5B6E5-2777-4DBA-AD48-06C0FFD3240E}" type="pres">
      <dgm:prSet presAssocID="{33B02FCF-679B-4EF4-B8B2-17E7DD0BE827}" presName="FiveConn_4-5" presStyleLbl="fgAccFollowNode1" presStyleIdx="3" presStyleCnt="4">
        <dgm:presLayoutVars>
          <dgm:bulletEnabled val="1"/>
        </dgm:presLayoutVars>
      </dgm:prSet>
      <dgm:spPr/>
    </dgm:pt>
    <dgm:pt modelId="{F95B9513-3920-4C4A-8400-6FFB016AEA21}" type="pres">
      <dgm:prSet presAssocID="{33B02FCF-679B-4EF4-B8B2-17E7DD0BE827}" presName="FiveNodes_1_text" presStyleLbl="node1" presStyleIdx="4" presStyleCnt="5">
        <dgm:presLayoutVars>
          <dgm:bulletEnabled val="1"/>
        </dgm:presLayoutVars>
      </dgm:prSet>
      <dgm:spPr/>
    </dgm:pt>
    <dgm:pt modelId="{810812E9-2DB3-455D-B95D-5C71E0F8C2B4}" type="pres">
      <dgm:prSet presAssocID="{33B02FCF-679B-4EF4-B8B2-17E7DD0BE827}" presName="FiveNodes_2_text" presStyleLbl="node1" presStyleIdx="4" presStyleCnt="5">
        <dgm:presLayoutVars>
          <dgm:bulletEnabled val="1"/>
        </dgm:presLayoutVars>
      </dgm:prSet>
      <dgm:spPr/>
    </dgm:pt>
    <dgm:pt modelId="{FB20C768-A689-40CD-8366-607B06ECE84C}" type="pres">
      <dgm:prSet presAssocID="{33B02FCF-679B-4EF4-B8B2-17E7DD0BE827}" presName="FiveNodes_3_text" presStyleLbl="node1" presStyleIdx="4" presStyleCnt="5">
        <dgm:presLayoutVars>
          <dgm:bulletEnabled val="1"/>
        </dgm:presLayoutVars>
      </dgm:prSet>
      <dgm:spPr/>
    </dgm:pt>
    <dgm:pt modelId="{E6AF28B1-4782-4258-88FE-E2E0C5FFDBE6}" type="pres">
      <dgm:prSet presAssocID="{33B02FCF-679B-4EF4-B8B2-17E7DD0BE827}" presName="FiveNodes_4_text" presStyleLbl="node1" presStyleIdx="4" presStyleCnt="5">
        <dgm:presLayoutVars>
          <dgm:bulletEnabled val="1"/>
        </dgm:presLayoutVars>
      </dgm:prSet>
      <dgm:spPr/>
    </dgm:pt>
    <dgm:pt modelId="{81DB12F0-867A-49DE-9C36-9EDBE8D63B3A}" type="pres">
      <dgm:prSet presAssocID="{33B02FCF-679B-4EF4-B8B2-17E7DD0BE82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15697-40A7-4B2D-9A05-95AD22BF75CA}" type="presOf" srcId="{749C35A6-212F-43EE-BB55-E57B0986D154}" destId="{E6AF28B1-4782-4258-88FE-E2E0C5FFDBE6}" srcOrd="1" destOrd="0" presId="urn:microsoft.com/office/officeart/2005/8/layout/vProcess5"/>
    <dgm:cxn modelId="{80FDFEA7-8CB2-4BAF-9DE6-F4393D20D1B6}" type="presOf" srcId="{64ACF07B-E5CE-42E7-9426-380ECE973C24}" destId="{71CB7DD0-B14B-4EFB-A5AD-35FD54BCEEB2}" srcOrd="0" destOrd="0" presId="urn:microsoft.com/office/officeart/2005/8/layout/vProcess5"/>
    <dgm:cxn modelId="{DBDE7196-ED27-4066-B93E-BB14A5DAE022}" type="presOf" srcId="{F907CD80-1F81-496C-91E1-030DC31CDF05}" destId="{F95B9513-3920-4C4A-8400-6FFB016AEA21}" srcOrd="1" destOrd="0" presId="urn:microsoft.com/office/officeart/2005/8/layout/vProcess5"/>
    <dgm:cxn modelId="{E8482DCE-5DBB-4ECF-8A5A-5D5D1D2693BB}" type="presOf" srcId="{7B3B37B0-8D59-40E3-B1CF-8C03645760FB}" destId="{28E5B6E5-2777-4DBA-AD48-06C0FFD3240E}" srcOrd="0" destOrd="0" presId="urn:microsoft.com/office/officeart/2005/8/layout/vProcess5"/>
    <dgm:cxn modelId="{59121C93-6AF3-4BB0-927A-C4B8984B1EBE}" type="presOf" srcId="{A7E65E30-4DEA-481B-9954-83DFDE4388D9}" destId="{81DB12F0-867A-49DE-9C36-9EDBE8D63B3A}" srcOrd="1" destOrd="0" presId="urn:microsoft.com/office/officeart/2005/8/layout/vProcess5"/>
    <dgm:cxn modelId="{DE4A0F58-BFDB-44E2-9E6F-E04F73B65DE4}" type="presOf" srcId="{749C35A6-212F-43EE-BB55-E57B0986D154}" destId="{F9F03F46-C3E5-459F-AE3B-6AB4241CB124}" srcOrd="0" destOrd="0" presId="urn:microsoft.com/office/officeart/2005/8/layout/vProcess5"/>
    <dgm:cxn modelId="{B9E5F4E8-A133-4DA0-92F2-1B6B0BBFB392}" type="presOf" srcId="{1C900F18-D572-4A2B-A0A2-ED9FFB4666B3}" destId="{FB20C768-A689-40CD-8366-607B06ECE84C}" srcOrd="1" destOrd="0" presId="urn:microsoft.com/office/officeart/2005/8/layout/vProcess5"/>
    <dgm:cxn modelId="{A410589A-ADAD-4BF2-99C6-66661F01010A}" type="presOf" srcId="{F907CD80-1F81-496C-91E1-030DC31CDF05}" destId="{A633546F-5387-47DF-A10C-B71CD13795B0}" srcOrd="0" destOrd="0" presId="urn:microsoft.com/office/officeart/2005/8/layout/vProcess5"/>
    <dgm:cxn modelId="{64509CA6-B3A6-4402-831F-948EDAE75E08}" type="presOf" srcId="{A7E65E30-4DEA-481B-9954-83DFDE4388D9}" destId="{F700C7F1-DF19-417E-9510-839D629FC57D}" srcOrd="0" destOrd="0" presId="urn:microsoft.com/office/officeart/2005/8/layout/vProcess5"/>
    <dgm:cxn modelId="{F1F89AEE-2686-42C0-8805-D31C06D75D71}" type="presOf" srcId="{D4E108A6-5428-42A6-9F36-AE602845497B}" destId="{810812E9-2DB3-455D-B95D-5C71E0F8C2B4}" srcOrd="1" destOrd="0" presId="urn:microsoft.com/office/officeart/2005/8/layout/vProcess5"/>
    <dgm:cxn modelId="{FB5434ED-B9FD-4B5D-B31F-BD4C11FAD164}" srcId="{33B02FCF-679B-4EF4-B8B2-17E7DD0BE827}" destId="{1C900F18-D572-4A2B-A0A2-ED9FFB4666B3}" srcOrd="2" destOrd="0" parTransId="{2B96BC1F-79A6-42DF-AC37-9A92C8ABF393}" sibTransId="{B7D3D6D5-EB30-4E07-B9C7-682B46E97E63}"/>
    <dgm:cxn modelId="{89D15097-1200-4599-A01D-9228A814349A}" srcId="{33B02FCF-679B-4EF4-B8B2-17E7DD0BE827}" destId="{749C35A6-212F-43EE-BB55-E57B0986D154}" srcOrd="3" destOrd="0" parTransId="{139F2AD7-32C2-4873-902F-4C3CAC596271}" sibTransId="{7B3B37B0-8D59-40E3-B1CF-8C03645760FB}"/>
    <dgm:cxn modelId="{076D56BA-6B9D-4A74-848A-71429474C623}" srcId="{33B02FCF-679B-4EF4-B8B2-17E7DD0BE827}" destId="{A7E65E30-4DEA-481B-9954-83DFDE4388D9}" srcOrd="4" destOrd="0" parTransId="{9B4064DF-FC86-40A4-9DEC-FDD58E5148DA}" sibTransId="{27572DE6-8F85-4409-B89C-B3BE45535D0D}"/>
    <dgm:cxn modelId="{679E8912-F51A-4267-8624-698FA655216C}" srcId="{33B02FCF-679B-4EF4-B8B2-17E7DD0BE827}" destId="{D4E108A6-5428-42A6-9F36-AE602845497B}" srcOrd="1" destOrd="0" parTransId="{5306DCBC-74D1-4EAE-A170-66241A7AB640}" sibTransId="{64ACF07B-E5CE-42E7-9426-380ECE973C24}"/>
    <dgm:cxn modelId="{7E16CE92-0428-493B-B3D0-F02450B397A4}" type="presOf" srcId="{33B02FCF-679B-4EF4-B8B2-17E7DD0BE827}" destId="{D82B506F-8572-4C02-8010-7586A8844C08}" srcOrd="0" destOrd="0" presId="urn:microsoft.com/office/officeart/2005/8/layout/vProcess5"/>
    <dgm:cxn modelId="{5064BE4E-36BE-4944-905B-8B3AC0F1BF98}" type="presOf" srcId="{1C900F18-D572-4A2B-A0A2-ED9FFB4666B3}" destId="{6FC04837-CDF4-4968-8436-5E16942300CC}" srcOrd="0" destOrd="0" presId="urn:microsoft.com/office/officeart/2005/8/layout/vProcess5"/>
    <dgm:cxn modelId="{592206DD-2CD2-49D7-8BF5-43778D4FE379}" type="presOf" srcId="{B7D3D6D5-EB30-4E07-B9C7-682B46E97E63}" destId="{F1D1C121-00B1-4147-BFC2-1782F59ACE26}" srcOrd="0" destOrd="0" presId="urn:microsoft.com/office/officeart/2005/8/layout/vProcess5"/>
    <dgm:cxn modelId="{D086DBFB-8679-47F6-BFD3-EF9782FA4BA9}" srcId="{33B02FCF-679B-4EF4-B8B2-17E7DD0BE827}" destId="{F907CD80-1F81-496C-91E1-030DC31CDF05}" srcOrd="0" destOrd="0" parTransId="{81780558-096D-4BC2-9AFF-AB413A35FD35}" sibTransId="{EF61D158-BE4E-4D9C-9BFA-DA0C7F57039E}"/>
    <dgm:cxn modelId="{710464A7-B211-4584-BA7D-89DE199DD78D}" type="presOf" srcId="{EF61D158-BE4E-4D9C-9BFA-DA0C7F57039E}" destId="{ECBE318F-FD9A-4E0E-BD42-A731ADDEC5F9}" srcOrd="0" destOrd="0" presId="urn:microsoft.com/office/officeart/2005/8/layout/vProcess5"/>
    <dgm:cxn modelId="{6F09B0DF-3717-47DA-8FCC-4682A36D1C71}" type="presOf" srcId="{D4E108A6-5428-42A6-9F36-AE602845497B}" destId="{A4CA7471-70CB-41A2-BE9A-183FEAA33FC4}" srcOrd="0" destOrd="0" presId="urn:microsoft.com/office/officeart/2005/8/layout/vProcess5"/>
    <dgm:cxn modelId="{4384541A-AE80-49AD-A814-92542CFAC67A}" type="presParOf" srcId="{D82B506F-8572-4C02-8010-7586A8844C08}" destId="{953FEAF0-36B1-4648-B05E-08BBA072C915}" srcOrd="0" destOrd="0" presId="urn:microsoft.com/office/officeart/2005/8/layout/vProcess5"/>
    <dgm:cxn modelId="{FF1E971E-6F20-4E90-B445-7A6E044D0EC5}" type="presParOf" srcId="{D82B506F-8572-4C02-8010-7586A8844C08}" destId="{A633546F-5387-47DF-A10C-B71CD13795B0}" srcOrd="1" destOrd="0" presId="urn:microsoft.com/office/officeart/2005/8/layout/vProcess5"/>
    <dgm:cxn modelId="{A7013F55-F47F-4CB3-BB95-F9F3A68D5559}" type="presParOf" srcId="{D82B506F-8572-4C02-8010-7586A8844C08}" destId="{A4CA7471-70CB-41A2-BE9A-183FEAA33FC4}" srcOrd="2" destOrd="0" presId="urn:microsoft.com/office/officeart/2005/8/layout/vProcess5"/>
    <dgm:cxn modelId="{BE586CB6-0945-48E5-BE07-0A81E91BBFEA}" type="presParOf" srcId="{D82B506F-8572-4C02-8010-7586A8844C08}" destId="{6FC04837-CDF4-4968-8436-5E16942300CC}" srcOrd="3" destOrd="0" presId="urn:microsoft.com/office/officeart/2005/8/layout/vProcess5"/>
    <dgm:cxn modelId="{2ED70097-E47D-4395-BF19-2155CA0D38BF}" type="presParOf" srcId="{D82B506F-8572-4C02-8010-7586A8844C08}" destId="{F9F03F46-C3E5-459F-AE3B-6AB4241CB124}" srcOrd="4" destOrd="0" presId="urn:microsoft.com/office/officeart/2005/8/layout/vProcess5"/>
    <dgm:cxn modelId="{5C9D5209-8A6E-4C8D-8D70-C883B646B1CC}" type="presParOf" srcId="{D82B506F-8572-4C02-8010-7586A8844C08}" destId="{F700C7F1-DF19-417E-9510-839D629FC57D}" srcOrd="5" destOrd="0" presId="urn:microsoft.com/office/officeart/2005/8/layout/vProcess5"/>
    <dgm:cxn modelId="{ECADA982-5FB9-466A-86F8-6F10A619AB67}" type="presParOf" srcId="{D82B506F-8572-4C02-8010-7586A8844C08}" destId="{ECBE318F-FD9A-4E0E-BD42-A731ADDEC5F9}" srcOrd="6" destOrd="0" presId="urn:microsoft.com/office/officeart/2005/8/layout/vProcess5"/>
    <dgm:cxn modelId="{431E68CF-AC1B-4BC2-A765-C13D87B48417}" type="presParOf" srcId="{D82B506F-8572-4C02-8010-7586A8844C08}" destId="{71CB7DD0-B14B-4EFB-A5AD-35FD54BCEEB2}" srcOrd="7" destOrd="0" presId="urn:microsoft.com/office/officeart/2005/8/layout/vProcess5"/>
    <dgm:cxn modelId="{67A384E8-BD9E-4E1B-80CD-3C8BC73A7BF8}" type="presParOf" srcId="{D82B506F-8572-4C02-8010-7586A8844C08}" destId="{F1D1C121-00B1-4147-BFC2-1782F59ACE26}" srcOrd="8" destOrd="0" presId="urn:microsoft.com/office/officeart/2005/8/layout/vProcess5"/>
    <dgm:cxn modelId="{9DD8549E-90CB-466F-92EF-075764407493}" type="presParOf" srcId="{D82B506F-8572-4C02-8010-7586A8844C08}" destId="{28E5B6E5-2777-4DBA-AD48-06C0FFD3240E}" srcOrd="9" destOrd="0" presId="urn:microsoft.com/office/officeart/2005/8/layout/vProcess5"/>
    <dgm:cxn modelId="{D6651A47-8396-40D4-86E4-FFC1290A4476}" type="presParOf" srcId="{D82B506F-8572-4C02-8010-7586A8844C08}" destId="{F95B9513-3920-4C4A-8400-6FFB016AEA21}" srcOrd="10" destOrd="0" presId="urn:microsoft.com/office/officeart/2005/8/layout/vProcess5"/>
    <dgm:cxn modelId="{4E5323B6-F95C-4550-9B76-AA015069F303}" type="presParOf" srcId="{D82B506F-8572-4C02-8010-7586A8844C08}" destId="{810812E9-2DB3-455D-B95D-5C71E0F8C2B4}" srcOrd="11" destOrd="0" presId="urn:microsoft.com/office/officeart/2005/8/layout/vProcess5"/>
    <dgm:cxn modelId="{E3C4DBD0-CA1A-458E-8BFE-82C705EAB306}" type="presParOf" srcId="{D82B506F-8572-4C02-8010-7586A8844C08}" destId="{FB20C768-A689-40CD-8366-607B06ECE84C}" srcOrd="12" destOrd="0" presId="urn:microsoft.com/office/officeart/2005/8/layout/vProcess5"/>
    <dgm:cxn modelId="{CBB00A2A-C656-434F-B723-A8D83F193AD4}" type="presParOf" srcId="{D82B506F-8572-4C02-8010-7586A8844C08}" destId="{E6AF28B1-4782-4258-88FE-E2E0C5FFDBE6}" srcOrd="13" destOrd="0" presId="urn:microsoft.com/office/officeart/2005/8/layout/vProcess5"/>
    <dgm:cxn modelId="{6E57557A-90AC-471F-8EDD-8DDF0C558199}" type="presParOf" srcId="{D82B506F-8572-4C02-8010-7586A8844C08}" destId="{81DB12F0-867A-49DE-9C36-9EDBE8D63B3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ABAF10-5394-47D9-B2AF-03FEC8CD71C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6BCF4-07D5-48EF-8E3D-4A46413E64D5}">
      <dgm:prSet phldrT="[Text]"/>
      <dgm:spPr/>
      <dgm:t>
        <a:bodyPr/>
        <a:lstStyle/>
        <a:p>
          <a:r>
            <a:rPr lang="en-US" dirty="0" smtClean="0"/>
            <a:t>Read Switches</a:t>
          </a:r>
          <a:endParaRPr lang="en-US" dirty="0"/>
        </a:p>
      </dgm:t>
    </dgm:pt>
    <dgm:pt modelId="{EF8577F9-F2B2-4BE7-B4FB-BE1EE8493CBE}" type="parTrans" cxnId="{E7E5BEE9-091C-4684-98E9-39137BACE55B}">
      <dgm:prSet/>
      <dgm:spPr/>
      <dgm:t>
        <a:bodyPr/>
        <a:lstStyle/>
        <a:p>
          <a:endParaRPr lang="en-US"/>
        </a:p>
      </dgm:t>
    </dgm:pt>
    <dgm:pt modelId="{6D68DDB2-A21B-448D-9D0B-68936336DBA6}" type="sibTrans" cxnId="{E7E5BEE9-091C-4684-98E9-39137BACE55B}">
      <dgm:prSet/>
      <dgm:spPr/>
      <dgm:t>
        <a:bodyPr/>
        <a:lstStyle/>
        <a:p>
          <a:endParaRPr lang="en-US"/>
        </a:p>
      </dgm:t>
    </dgm:pt>
    <dgm:pt modelId="{8CCA123C-98CB-4A3A-846E-18F07E8F4A85}">
      <dgm:prSet phldrT="[Text]"/>
      <dgm:spPr/>
      <dgm:t>
        <a:bodyPr/>
        <a:lstStyle/>
        <a:p>
          <a:r>
            <a:rPr lang="en-US" dirty="0" smtClean="0"/>
            <a:t>Determine which of many preloaded programs to run</a:t>
          </a:r>
          <a:endParaRPr lang="en-US" dirty="0"/>
        </a:p>
      </dgm:t>
    </dgm:pt>
    <dgm:pt modelId="{5CE3DE63-55D5-4B94-833A-F29BB5684F0E}" type="parTrans" cxnId="{C6DEC2D1-AD83-4C59-932A-1DD33728DEEA}">
      <dgm:prSet/>
      <dgm:spPr/>
      <dgm:t>
        <a:bodyPr/>
        <a:lstStyle/>
        <a:p>
          <a:endParaRPr lang="en-US"/>
        </a:p>
      </dgm:t>
    </dgm:pt>
    <dgm:pt modelId="{79DCCEFF-CF6B-41BF-81C2-5C053ED6929F}" type="sibTrans" cxnId="{C6DEC2D1-AD83-4C59-932A-1DD33728DEEA}">
      <dgm:prSet/>
      <dgm:spPr/>
      <dgm:t>
        <a:bodyPr/>
        <a:lstStyle/>
        <a:p>
          <a:endParaRPr lang="en-US"/>
        </a:p>
      </dgm:t>
    </dgm:pt>
    <dgm:pt modelId="{9D0D99B2-AC9B-4574-9AD9-2B4C63A4B007}">
      <dgm:prSet phldrT="[Text]"/>
      <dgm:spPr/>
      <dgm:t>
        <a:bodyPr/>
        <a:lstStyle/>
        <a:p>
          <a:r>
            <a:rPr lang="en-US" dirty="0" smtClean="0"/>
            <a:t>Perform Maintenance</a:t>
          </a:r>
          <a:endParaRPr lang="en-US" dirty="0"/>
        </a:p>
      </dgm:t>
    </dgm:pt>
    <dgm:pt modelId="{64E337F0-2115-4747-AEB2-419F16219518}" type="parTrans" cxnId="{38151D59-A787-4248-8AC0-F37E1711E466}">
      <dgm:prSet/>
      <dgm:spPr/>
      <dgm:t>
        <a:bodyPr/>
        <a:lstStyle/>
        <a:p>
          <a:endParaRPr lang="en-US"/>
        </a:p>
      </dgm:t>
    </dgm:pt>
    <dgm:pt modelId="{1E667A9A-7CF1-4552-9091-A169E63E635F}" type="sibTrans" cxnId="{38151D59-A787-4248-8AC0-F37E1711E466}">
      <dgm:prSet/>
      <dgm:spPr/>
      <dgm:t>
        <a:bodyPr/>
        <a:lstStyle/>
        <a:p>
          <a:endParaRPr lang="en-US"/>
        </a:p>
      </dgm:t>
    </dgm:pt>
    <dgm:pt modelId="{178F7CF4-62F0-472B-B2BA-8FB397837156}">
      <dgm:prSet phldrT="[Text]"/>
      <dgm:spPr/>
      <dgm:t>
        <a:bodyPr/>
        <a:lstStyle/>
        <a:p>
          <a:r>
            <a:rPr lang="en-US" dirty="0" smtClean="0"/>
            <a:t>Simple, but essential things like </a:t>
          </a:r>
          <a:r>
            <a:rPr lang="en-US" dirty="0" err="1" smtClean="0"/>
            <a:t>repressurizing</a:t>
          </a:r>
          <a:r>
            <a:rPr lang="en-US" dirty="0" smtClean="0"/>
            <a:t> the kicker’s piston</a:t>
          </a:r>
          <a:endParaRPr lang="en-US" dirty="0"/>
        </a:p>
      </dgm:t>
    </dgm:pt>
    <dgm:pt modelId="{56043768-8D3C-49A3-8CC1-D1871D4AFAA9}" type="parTrans" cxnId="{5EE3F9BE-725D-4D8B-A567-6FE1B00AFEA2}">
      <dgm:prSet/>
      <dgm:spPr/>
      <dgm:t>
        <a:bodyPr/>
        <a:lstStyle/>
        <a:p>
          <a:endParaRPr lang="en-US"/>
        </a:p>
      </dgm:t>
    </dgm:pt>
    <dgm:pt modelId="{9B4AF62E-FE6A-4579-8E67-4B1D31565B65}" type="sibTrans" cxnId="{5EE3F9BE-725D-4D8B-A567-6FE1B00AFEA2}">
      <dgm:prSet/>
      <dgm:spPr/>
      <dgm:t>
        <a:bodyPr/>
        <a:lstStyle/>
        <a:p>
          <a:endParaRPr lang="en-US"/>
        </a:p>
      </dgm:t>
    </dgm:pt>
    <dgm:pt modelId="{C3F04FDD-6F08-4332-8143-8085394D42F3}">
      <dgm:prSet phldrT="[Text]"/>
      <dgm:spPr/>
      <dgm:t>
        <a:bodyPr/>
        <a:lstStyle/>
        <a:p>
          <a:r>
            <a:rPr lang="en-US" dirty="0" smtClean="0"/>
            <a:t>Uses “Dead Reckoning” to carry out instructions</a:t>
          </a:r>
          <a:endParaRPr lang="en-US" dirty="0"/>
        </a:p>
      </dgm:t>
    </dgm:pt>
    <dgm:pt modelId="{02E8AF7D-BD5D-4E48-961C-14DCAD351971}" type="sibTrans" cxnId="{03D0D88D-D20C-45EF-B864-D42574C235ED}">
      <dgm:prSet/>
      <dgm:spPr/>
      <dgm:t>
        <a:bodyPr/>
        <a:lstStyle/>
        <a:p>
          <a:endParaRPr lang="en-US"/>
        </a:p>
      </dgm:t>
    </dgm:pt>
    <dgm:pt modelId="{033F8D0B-0FC4-43FA-BC3C-4C656AD8A4FB}" type="parTrans" cxnId="{03D0D88D-D20C-45EF-B864-D42574C235ED}">
      <dgm:prSet/>
      <dgm:spPr/>
      <dgm:t>
        <a:bodyPr/>
        <a:lstStyle/>
        <a:p>
          <a:endParaRPr lang="en-US"/>
        </a:p>
      </dgm:t>
    </dgm:pt>
    <dgm:pt modelId="{557581D6-AB2D-438B-B79E-1CA29ADE6A9A}">
      <dgm:prSet phldrT="[Text]"/>
      <dgm:spPr/>
      <dgm:t>
        <a:bodyPr/>
        <a:lstStyle/>
        <a:p>
          <a:r>
            <a:rPr lang="en-US" dirty="0" smtClean="0"/>
            <a:t>Run Program</a:t>
          </a:r>
          <a:endParaRPr lang="en-US" dirty="0"/>
        </a:p>
      </dgm:t>
    </dgm:pt>
    <dgm:pt modelId="{B7F68E2F-8BB1-48AC-87DC-EDAFA58CE0F8}" type="sibTrans" cxnId="{D9198E22-678C-466F-B675-B97BBD0BAEA8}">
      <dgm:prSet/>
      <dgm:spPr/>
      <dgm:t>
        <a:bodyPr/>
        <a:lstStyle/>
        <a:p>
          <a:endParaRPr lang="en-US"/>
        </a:p>
      </dgm:t>
    </dgm:pt>
    <dgm:pt modelId="{1492B18B-2354-406A-8D95-42CA1976B942}" type="parTrans" cxnId="{D9198E22-678C-466F-B675-B97BBD0BAEA8}">
      <dgm:prSet/>
      <dgm:spPr/>
      <dgm:t>
        <a:bodyPr/>
        <a:lstStyle/>
        <a:p>
          <a:endParaRPr lang="en-US"/>
        </a:p>
      </dgm:t>
    </dgm:pt>
    <dgm:pt modelId="{EB266983-9505-4FC0-B310-B3C70191B5D1}" type="pres">
      <dgm:prSet presAssocID="{02ABAF10-5394-47D9-B2AF-03FEC8CD71C8}" presName="linearFlow" presStyleCnt="0">
        <dgm:presLayoutVars>
          <dgm:dir/>
          <dgm:animLvl val="lvl"/>
          <dgm:resizeHandles val="exact"/>
        </dgm:presLayoutVars>
      </dgm:prSet>
      <dgm:spPr/>
    </dgm:pt>
    <dgm:pt modelId="{407DE759-6B42-4151-BB16-324C4F070E1E}" type="pres">
      <dgm:prSet presAssocID="{81F6BCF4-07D5-48EF-8E3D-4A46413E64D5}" presName="composite" presStyleCnt="0"/>
      <dgm:spPr/>
    </dgm:pt>
    <dgm:pt modelId="{1A9199BE-8D99-4029-9960-7CD0E0085EB8}" type="pres">
      <dgm:prSet presAssocID="{81F6BCF4-07D5-48EF-8E3D-4A46413E64D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FBAFB-2DDF-4233-921F-13F6DBDB9126}" type="pres">
      <dgm:prSet presAssocID="{81F6BCF4-07D5-48EF-8E3D-4A46413E64D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70F98-E497-4329-B855-0736E71D1E2C}" type="pres">
      <dgm:prSet presAssocID="{6D68DDB2-A21B-448D-9D0B-68936336DBA6}" presName="sp" presStyleCnt="0"/>
      <dgm:spPr/>
    </dgm:pt>
    <dgm:pt modelId="{AF2A5BF1-8570-49CD-AAD3-B8E45FBAA105}" type="pres">
      <dgm:prSet presAssocID="{557581D6-AB2D-438B-B79E-1CA29ADE6A9A}" presName="composite" presStyleCnt="0"/>
      <dgm:spPr/>
    </dgm:pt>
    <dgm:pt modelId="{9A2FC9CB-DFAD-472F-AC77-41F01182FCBC}" type="pres">
      <dgm:prSet presAssocID="{557581D6-AB2D-438B-B79E-1CA29ADE6A9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C10BA-BF96-47A3-B580-593B344CA71F}" type="pres">
      <dgm:prSet presAssocID="{557581D6-AB2D-438B-B79E-1CA29ADE6A9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3F4DE-A2AD-4040-AEC8-6477FA59D903}" type="pres">
      <dgm:prSet presAssocID="{B7F68E2F-8BB1-48AC-87DC-EDAFA58CE0F8}" presName="sp" presStyleCnt="0"/>
      <dgm:spPr/>
    </dgm:pt>
    <dgm:pt modelId="{B052EED1-3880-4962-AABE-B70CD320D0EB}" type="pres">
      <dgm:prSet presAssocID="{9D0D99B2-AC9B-4574-9AD9-2B4C63A4B007}" presName="composite" presStyleCnt="0"/>
      <dgm:spPr/>
    </dgm:pt>
    <dgm:pt modelId="{01D552B7-FC52-4676-86D2-1DD4521B626F}" type="pres">
      <dgm:prSet presAssocID="{9D0D99B2-AC9B-4574-9AD9-2B4C63A4B00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4D14565-288C-4DDF-ADC7-71CDBB7FEE51}" type="pres">
      <dgm:prSet presAssocID="{9D0D99B2-AC9B-4574-9AD9-2B4C63A4B00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D0D88D-D20C-45EF-B864-D42574C235ED}" srcId="{557581D6-AB2D-438B-B79E-1CA29ADE6A9A}" destId="{C3F04FDD-6F08-4332-8143-8085394D42F3}" srcOrd="0" destOrd="0" parTransId="{033F8D0B-0FC4-43FA-BC3C-4C656AD8A4FB}" sibTransId="{02E8AF7D-BD5D-4E48-961C-14DCAD351971}"/>
    <dgm:cxn modelId="{E7E5BEE9-091C-4684-98E9-39137BACE55B}" srcId="{02ABAF10-5394-47D9-B2AF-03FEC8CD71C8}" destId="{81F6BCF4-07D5-48EF-8E3D-4A46413E64D5}" srcOrd="0" destOrd="0" parTransId="{EF8577F9-F2B2-4BE7-B4FB-BE1EE8493CBE}" sibTransId="{6D68DDB2-A21B-448D-9D0B-68936336DBA6}"/>
    <dgm:cxn modelId="{4DE836B7-3E33-4D73-BE4B-9E523888A678}" type="presOf" srcId="{178F7CF4-62F0-472B-B2BA-8FB397837156}" destId="{D4D14565-288C-4DDF-ADC7-71CDBB7FEE51}" srcOrd="0" destOrd="0" presId="urn:microsoft.com/office/officeart/2005/8/layout/chevron2"/>
    <dgm:cxn modelId="{5EE3F9BE-725D-4D8B-A567-6FE1B00AFEA2}" srcId="{9D0D99B2-AC9B-4574-9AD9-2B4C63A4B007}" destId="{178F7CF4-62F0-472B-B2BA-8FB397837156}" srcOrd="0" destOrd="0" parTransId="{56043768-8D3C-49A3-8CC1-D1871D4AFAA9}" sibTransId="{9B4AF62E-FE6A-4579-8E67-4B1D31565B65}"/>
    <dgm:cxn modelId="{C1B1CAD8-DD1F-4ED7-BE52-2BC36CE0E509}" type="presOf" srcId="{C3F04FDD-6F08-4332-8143-8085394D42F3}" destId="{A25C10BA-BF96-47A3-B580-593B344CA71F}" srcOrd="0" destOrd="0" presId="urn:microsoft.com/office/officeart/2005/8/layout/chevron2"/>
    <dgm:cxn modelId="{C9DD2E95-F4E9-48B7-A1AF-F0F63350C2DB}" type="presOf" srcId="{81F6BCF4-07D5-48EF-8E3D-4A46413E64D5}" destId="{1A9199BE-8D99-4029-9960-7CD0E0085EB8}" srcOrd="0" destOrd="0" presId="urn:microsoft.com/office/officeart/2005/8/layout/chevron2"/>
    <dgm:cxn modelId="{48D189EE-EB8E-4C93-849E-C74EC185E29F}" type="presOf" srcId="{557581D6-AB2D-438B-B79E-1CA29ADE6A9A}" destId="{9A2FC9CB-DFAD-472F-AC77-41F01182FCBC}" srcOrd="0" destOrd="0" presId="urn:microsoft.com/office/officeart/2005/8/layout/chevron2"/>
    <dgm:cxn modelId="{4BFECD78-3854-4825-BAF9-AC12C8619358}" type="presOf" srcId="{8CCA123C-98CB-4A3A-846E-18F07E8F4A85}" destId="{EACFBAFB-2DDF-4233-921F-13F6DBDB9126}" srcOrd="0" destOrd="0" presId="urn:microsoft.com/office/officeart/2005/8/layout/chevron2"/>
    <dgm:cxn modelId="{C6DEC2D1-AD83-4C59-932A-1DD33728DEEA}" srcId="{81F6BCF4-07D5-48EF-8E3D-4A46413E64D5}" destId="{8CCA123C-98CB-4A3A-846E-18F07E8F4A85}" srcOrd="0" destOrd="0" parTransId="{5CE3DE63-55D5-4B94-833A-F29BB5684F0E}" sibTransId="{79DCCEFF-CF6B-41BF-81C2-5C053ED6929F}"/>
    <dgm:cxn modelId="{38151D59-A787-4248-8AC0-F37E1711E466}" srcId="{02ABAF10-5394-47D9-B2AF-03FEC8CD71C8}" destId="{9D0D99B2-AC9B-4574-9AD9-2B4C63A4B007}" srcOrd="2" destOrd="0" parTransId="{64E337F0-2115-4747-AEB2-419F16219518}" sibTransId="{1E667A9A-7CF1-4552-9091-A169E63E635F}"/>
    <dgm:cxn modelId="{D9198E22-678C-466F-B675-B97BBD0BAEA8}" srcId="{02ABAF10-5394-47D9-B2AF-03FEC8CD71C8}" destId="{557581D6-AB2D-438B-B79E-1CA29ADE6A9A}" srcOrd="1" destOrd="0" parTransId="{1492B18B-2354-406A-8D95-42CA1976B942}" sibTransId="{B7F68E2F-8BB1-48AC-87DC-EDAFA58CE0F8}"/>
    <dgm:cxn modelId="{F4E78D8C-BBF6-4283-B2A0-104BA860F150}" type="presOf" srcId="{02ABAF10-5394-47D9-B2AF-03FEC8CD71C8}" destId="{EB266983-9505-4FC0-B310-B3C70191B5D1}" srcOrd="0" destOrd="0" presId="urn:microsoft.com/office/officeart/2005/8/layout/chevron2"/>
    <dgm:cxn modelId="{A672EFBA-A4A5-44B1-855A-8A0963B71E3D}" type="presOf" srcId="{9D0D99B2-AC9B-4574-9AD9-2B4C63A4B007}" destId="{01D552B7-FC52-4676-86D2-1DD4521B626F}" srcOrd="0" destOrd="0" presId="urn:microsoft.com/office/officeart/2005/8/layout/chevron2"/>
    <dgm:cxn modelId="{0A26FE02-58A7-4D96-B25F-DC09C8BAA825}" type="presParOf" srcId="{EB266983-9505-4FC0-B310-B3C70191B5D1}" destId="{407DE759-6B42-4151-BB16-324C4F070E1E}" srcOrd="0" destOrd="0" presId="urn:microsoft.com/office/officeart/2005/8/layout/chevron2"/>
    <dgm:cxn modelId="{70B402B5-2289-49B4-AA0F-EDA3AE876D17}" type="presParOf" srcId="{407DE759-6B42-4151-BB16-324C4F070E1E}" destId="{1A9199BE-8D99-4029-9960-7CD0E0085EB8}" srcOrd="0" destOrd="0" presId="urn:microsoft.com/office/officeart/2005/8/layout/chevron2"/>
    <dgm:cxn modelId="{D7F56843-F323-43E5-B3F8-A2D70C47479D}" type="presParOf" srcId="{407DE759-6B42-4151-BB16-324C4F070E1E}" destId="{EACFBAFB-2DDF-4233-921F-13F6DBDB9126}" srcOrd="1" destOrd="0" presId="urn:microsoft.com/office/officeart/2005/8/layout/chevron2"/>
    <dgm:cxn modelId="{9AF829C1-9D6B-4552-AB9A-3CE7F8E85B71}" type="presParOf" srcId="{EB266983-9505-4FC0-B310-B3C70191B5D1}" destId="{71E70F98-E497-4329-B855-0736E71D1E2C}" srcOrd="1" destOrd="0" presId="urn:microsoft.com/office/officeart/2005/8/layout/chevron2"/>
    <dgm:cxn modelId="{FAF1B381-04ED-4932-9298-61A07537917D}" type="presParOf" srcId="{EB266983-9505-4FC0-B310-B3C70191B5D1}" destId="{AF2A5BF1-8570-49CD-AAD3-B8E45FBAA105}" srcOrd="2" destOrd="0" presId="urn:microsoft.com/office/officeart/2005/8/layout/chevron2"/>
    <dgm:cxn modelId="{55A2FC47-30FD-47F7-B8B3-451426EC93B9}" type="presParOf" srcId="{AF2A5BF1-8570-49CD-AAD3-B8E45FBAA105}" destId="{9A2FC9CB-DFAD-472F-AC77-41F01182FCBC}" srcOrd="0" destOrd="0" presId="urn:microsoft.com/office/officeart/2005/8/layout/chevron2"/>
    <dgm:cxn modelId="{16DF5E2E-D934-4812-8BE2-1EB8363FE2DF}" type="presParOf" srcId="{AF2A5BF1-8570-49CD-AAD3-B8E45FBAA105}" destId="{A25C10BA-BF96-47A3-B580-593B344CA71F}" srcOrd="1" destOrd="0" presId="urn:microsoft.com/office/officeart/2005/8/layout/chevron2"/>
    <dgm:cxn modelId="{B258964D-273F-46A2-B41C-54777EE0265E}" type="presParOf" srcId="{EB266983-9505-4FC0-B310-B3C70191B5D1}" destId="{C063F4DE-A2AD-4040-AEC8-6477FA59D903}" srcOrd="3" destOrd="0" presId="urn:microsoft.com/office/officeart/2005/8/layout/chevron2"/>
    <dgm:cxn modelId="{7801052F-A5F2-46BD-A419-5AABB660F07C}" type="presParOf" srcId="{EB266983-9505-4FC0-B310-B3C70191B5D1}" destId="{B052EED1-3880-4962-AABE-B70CD320D0EB}" srcOrd="4" destOrd="0" presId="urn:microsoft.com/office/officeart/2005/8/layout/chevron2"/>
    <dgm:cxn modelId="{CCFA0820-DC51-487A-BD03-0A75C286BE1A}" type="presParOf" srcId="{B052EED1-3880-4962-AABE-B70CD320D0EB}" destId="{01D552B7-FC52-4676-86D2-1DD4521B626F}" srcOrd="0" destOrd="0" presId="urn:microsoft.com/office/officeart/2005/8/layout/chevron2"/>
    <dgm:cxn modelId="{F3B4E18C-8425-4A34-BBDA-9F18C3EBF7E0}" type="presParOf" srcId="{B052EED1-3880-4962-AABE-B70CD320D0EB}" destId="{D4D14565-288C-4DDF-ADC7-71CDBB7FEE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33546F-5387-47DF-A10C-B71CD13795B0}">
      <dsp:nvSpPr>
        <dsp:cNvPr id="0" name=""/>
        <dsp:cNvSpPr/>
      </dsp:nvSpPr>
      <dsp:spPr>
        <a:xfrm>
          <a:off x="0" y="0"/>
          <a:ext cx="5456682" cy="781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Check if the trigger is pressed</a:t>
          </a:r>
          <a:endParaRPr lang="en-US" sz="2000" kern="1200" dirty="0"/>
        </a:p>
      </dsp:txBody>
      <dsp:txXfrm>
        <a:off x="0" y="0"/>
        <a:ext cx="4567370" cy="781812"/>
      </dsp:txXfrm>
    </dsp:sp>
    <dsp:sp modelId="{A4CA7471-70CB-41A2-BE9A-183FEAA33FC4}">
      <dsp:nvSpPr>
        <dsp:cNvPr id="0" name=""/>
        <dsp:cNvSpPr/>
      </dsp:nvSpPr>
      <dsp:spPr>
        <a:xfrm>
          <a:off x="407479" y="890397"/>
          <a:ext cx="5456682" cy="781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Make sure the kicker has returned to default position</a:t>
          </a:r>
          <a:endParaRPr lang="en-US" sz="2000" kern="1200" dirty="0"/>
        </a:p>
      </dsp:txBody>
      <dsp:txXfrm>
        <a:off x="407479" y="890397"/>
        <a:ext cx="4541024" cy="781812"/>
      </dsp:txXfrm>
    </dsp:sp>
    <dsp:sp modelId="{6FC04837-CDF4-4968-8436-5E16942300CC}">
      <dsp:nvSpPr>
        <dsp:cNvPr id="0" name=""/>
        <dsp:cNvSpPr/>
      </dsp:nvSpPr>
      <dsp:spPr>
        <a:xfrm>
          <a:off x="814958" y="1780794"/>
          <a:ext cx="5456682" cy="781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Release the latch, firing the pressurized piston</a:t>
          </a:r>
          <a:endParaRPr lang="en-US" sz="2000" kern="1200" dirty="0"/>
        </a:p>
      </dsp:txBody>
      <dsp:txXfrm>
        <a:off x="814958" y="1780794"/>
        <a:ext cx="4541024" cy="781812"/>
      </dsp:txXfrm>
    </dsp:sp>
    <dsp:sp modelId="{F9F03F46-C3E5-459F-AE3B-6AB4241CB124}">
      <dsp:nvSpPr>
        <dsp:cNvPr id="0" name=""/>
        <dsp:cNvSpPr/>
      </dsp:nvSpPr>
      <dsp:spPr>
        <a:xfrm>
          <a:off x="1222438" y="2671191"/>
          <a:ext cx="5456682" cy="781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Wait a bit, then begin to retract the kicker</a:t>
          </a:r>
          <a:endParaRPr lang="en-US" sz="2000" kern="1200" dirty="0"/>
        </a:p>
      </dsp:txBody>
      <dsp:txXfrm>
        <a:off x="1222438" y="2671191"/>
        <a:ext cx="4541024" cy="781812"/>
      </dsp:txXfrm>
    </dsp:sp>
    <dsp:sp modelId="{F700C7F1-DF19-417E-9510-839D629FC57D}">
      <dsp:nvSpPr>
        <dsp:cNvPr id="0" name=""/>
        <dsp:cNvSpPr/>
      </dsp:nvSpPr>
      <dsp:spPr>
        <a:xfrm>
          <a:off x="1629917" y="3561588"/>
          <a:ext cx="5456682" cy="781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Start pressurizing the kicker</a:t>
          </a:r>
          <a:endParaRPr lang="en-US" sz="2000" kern="1200" dirty="0"/>
        </a:p>
      </dsp:txBody>
      <dsp:txXfrm>
        <a:off x="1629917" y="3561588"/>
        <a:ext cx="4541024" cy="781812"/>
      </dsp:txXfrm>
    </dsp:sp>
    <dsp:sp modelId="{ECBE318F-FD9A-4E0E-BD42-A731ADDEC5F9}">
      <dsp:nvSpPr>
        <dsp:cNvPr id="0" name=""/>
        <dsp:cNvSpPr/>
      </dsp:nvSpPr>
      <dsp:spPr>
        <a:xfrm>
          <a:off x="4948504" y="571157"/>
          <a:ext cx="508177" cy="5081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948504" y="571157"/>
        <a:ext cx="508177" cy="508177"/>
      </dsp:txXfrm>
    </dsp:sp>
    <dsp:sp modelId="{71CB7DD0-B14B-4EFB-A5AD-35FD54BCEEB2}">
      <dsp:nvSpPr>
        <dsp:cNvPr id="0" name=""/>
        <dsp:cNvSpPr/>
      </dsp:nvSpPr>
      <dsp:spPr>
        <a:xfrm>
          <a:off x="5355983" y="1461554"/>
          <a:ext cx="508177" cy="5081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355983" y="1461554"/>
        <a:ext cx="508177" cy="508177"/>
      </dsp:txXfrm>
    </dsp:sp>
    <dsp:sp modelId="{F1D1C121-00B1-4147-BFC2-1782F59ACE26}">
      <dsp:nvSpPr>
        <dsp:cNvPr id="0" name=""/>
        <dsp:cNvSpPr/>
      </dsp:nvSpPr>
      <dsp:spPr>
        <a:xfrm>
          <a:off x="5763463" y="2338920"/>
          <a:ext cx="508177" cy="5081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763463" y="2338920"/>
        <a:ext cx="508177" cy="508177"/>
      </dsp:txXfrm>
    </dsp:sp>
    <dsp:sp modelId="{28E5B6E5-2777-4DBA-AD48-06C0FFD3240E}">
      <dsp:nvSpPr>
        <dsp:cNvPr id="0" name=""/>
        <dsp:cNvSpPr/>
      </dsp:nvSpPr>
      <dsp:spPr>
        <a:xfrm>
          <a:off x="6170942" y="3238004"/>
          <a:ext cx="508177" cy="50817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170942" y="3238004"/>
        <a:ext cx="508177" cy="50817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9199BE-8D99-4029-9960-7CD0E0085EB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Read Switches</a:t>
          </a:r>
          <a:endParaRPr lang="en-US" sz="1400" kern="1200" dirty="0"/>
        </a:p>
      </dsp:txBody>
      <dsp:txXfrm rot="5400000">
        <a:off x="-222646" y="223826"/>
        <a:ext cx="1484312" cy="1039018"/>
      </dsp:txXfrm>
    </dsp:sp>
    <dsp:sp modelId="{EACFBAFB-2DDF-4233-921F-13F6DBDB9126}">
      <dsp:nvSpPr>
        <dsp:cNvPr id="0" name=""/>
        <dsp:cNvSpPr/>
      </dsp:nvSpPr>
      <dsp:spPr>
        <a:xfrm rot="5400000">
          <a:off x="3961407" y="-2921209"/>
          <a:ext cx="964803" cy="6809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Determine which of many preloaded programs to run</a:t>
          </a:r>
          <a:endParaRPr lang="en-US" sz="2900" kern="1200" dirty="0"/>
        </a:p>
      </dsp:txBody>
      <dsp:txXfrm rot="5400000">
        <a:off x="3961407" y="-2921209"/>
        <a:ext cx="964803" cy="6809581"/>
      </dsp:txXfrm>
    </dsp:sp>
    <dsp:sp modelId="{9A2FC9CB-DFAD-472F-AC77-41F01182FCBC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Program</a:t>
          </a:r>
          <a:endParaRPr lang="en-US" sz="1400" kern="1200" dirty="0"/>
        </a:p>
      </dsp:txBody>
      <dsp:txXfrm rot="5400000">
        <a:off x="-222646" y="1512490"/>
        <a:ext cx="1484312" cy="1039018"/>
      </dsp:txXfrm>
    </dsp:sp>
    <dsp:sp modelId="{A25C10BA-BF96-47A3-B580-593B344CA71F}">
      <dsp:nvSpPr>
        <dsp:cNvPr id="0" name=""/>
        <dsp:cNvSpPr/>
      </dsp:nvSpPr>
      <dsp:spPr>
        <a:xfrm rot="5400000">
          <a:off x="3961407" y="-1632545"/>
          <a:ext cx="964803" cy="6809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Uses “Dead Reckoning” to carry out instructions</a:t>
          </a:r>
          <a:endParaRPr lang="en-US" sz="2900" kern="1200" dirty="0"/>
        </a:p>
      </dsp:txBody>
      <dsp:txXfrm rot="5400000">
        <a:off x="3961407" y="-1632545"/>
        <a:ext cx="964803" cy="6809581"/>
      </dsp:txXfrm>
    </dsp:sp>
    <dsp:sp modelId="{01D552B7-FC52-4676-86D2-1DD4521B626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Perform Maintenance</a:t>
          </a:r>
          <a:endParaRPr lang="en-US" sz="1400" kern="1200" dirty="0"/>
        </a:p>
      </dsp:txBody>
      <dsp:txXfrm rot="5400000">
        <a:off x="-222646" y="2801154"/>
        <a:ext cx="1484312" cy="1039018"/>
      </dsp:txXfrm>
    </dsp:sp>
    <dsp:sp modelId="{D4D14565-288C-4DDF-ADC7-71CDBB7FEE51}">
      <dsp:nvSpPr>
        <dsp:cNvPr id="0" name=""/>
        <dsp:cNvSpPr/>
      </dsp:nvSpPr>
      <dsp:spPr>
        <a:xfrm rot="5400000">
          <a:off x="3961407" y="-343881"/>
          <a:ext cx="964803" cy="6809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Simple, but essential things like </a:t>
          </a:r>
          <a:r>
            <a:rPr lang="en-US" sz="2900" kern="1200" dirty="0" err="1" smtClean="0"/>
            <a:t>repressurizing</a:t>
          </a:r>
          <a:r>
            <a:rPr lang="en-US" sz="2900" kern="1200" dirty="0" smtClean="0"/>
            <a:t> the kicker’s piston</a:t>
          </a:r>
          <a:endParaRPr lang="en-US" sz="2900" kern="1200" dirty="0"/>
        </a:p>
      </dsp:txBody>
      <dsp:txXfrm rot="5400000">
        <a:off x="3961407" y="-343881"/>
        <a:ext cx="964803" cy="6809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44203-6FA5-470F-A664-037A1811A261}" type="datetimeFigureOut">
              <a:rPr lang="en-US" smtClean="0"/>
              <a:t>2/15/2010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8C915-59CF-4E52-B874-D385FED8DB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8C915-59CF-4E52-B874-D385FED8DB4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DD81-D5CA-445E-BEBE-76BC3606062A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C58-AC91-4989-A0D7-5E13820E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DD81-D5CA-445E-BEBE-76BC3606062A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C58-AC91-4989-A0D7-5E13820E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DD81-D5CA-445E-BEBE-76BC3606062A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C58-AC91-4989-A0D7-5E13820E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DD81-D5CA-445E-BEBE-76BC3606062A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C58-AC91-4989-A0D7-5E13820E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DD81-D5CA-445E-BEBE-76BC3606062A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C58-AC91-4989-A0D7-5E13820E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DD81-D5CA-445E-BEBE-76BC3606062A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C58-AC91-4989-A0D7-5E13820E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DD81-D5CA-445E-BEBE-76BC3606062A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C58-AC91-4989-A0D7-5E13820E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DD81-D5CA-445E-BEBE-76BC3606062A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C58-AC91-4989-A0D7-5E13820E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DD81-D5CA-445E-BEBE-76BC3606062A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C58-AC91-4989-A0D7-5E13820E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DD81-D5CA-445E-BEBE-76BC3606062A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49C58-AC91-4989-A0D7-5E13820E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DD81-D5CA-445E-BEBE-76BC3606062A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48049C58-AC91-4989-A0D7-5E13820E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023DD81-D5CA-445E-BEBE-76BC3606062A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049C58-AC91-4989-A0D7-5E13820EE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latin typeface="+mn-lt"/>
              </a:rPr>
              <a:t>Pittsford Robotics</a:t>
            </a:r>
            <a:endParaRPr lang="en-US" cap="small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2010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/>
              <a:t>Write </a:t>
            </a:r>
            <a:r>
              <a:rPr lang="en-US" sz="2900" dirty="0" smtClean="0"/>
              <a:t>a program to control the robot</a:t>
            </a:r>
          </a:p>
          <a:p>
            <a:r>
              <a:rPr lang="en-US" sz="2900" dirty="0" smtClean="0"/>
              <a:t>Work closely with mechanical and electrical teams</a:t>
            </a:r>
          </a:p>
          <a:p>
            <a:pPr lvl="1"/>
            <a:r>
              <a:rPr lang="en-US" sz="2500" dirty="0" smtClean="0"/>
              <a:t>Important to know what hardware will be used</a:t>
            </a:r>
          </a:p>
          <a:p>
            <a:r>
              <a:rPr lang="en-US" sz="2900" dirty="0" smtClean="0"/>
              <a:t>Make code as reusable as possible</a:t>
            </a:r>
          </a:p>
          <a:p>
            <a:pPr lvl="1"/>
            <a:r>
              <a:rPr lang="en-US" sz="2500" dirty="0" smtClean="0"/>
              <a:t>Separation of logic</a:t>
            </a:r>
          </a:p>
          <a:p>
            <a:pPr lvl="1"/>
            <a:r>
              <a:rPr lang="en-US" sz="2500" dirty="0" smtClean="0"/>
              <a:t>Properly formatted documentation</a:t>
            </a:r>
            <a:r>
              <a:rPr lang="en-US" sz="1700" dirty="0" smtClean="0"/>
              <a:t/>
            </a:r>
            <a:br>
              <a:rPr lang="en-US" sz="1700" dirty="0" smtClean="0"/>
            </a:br>
            <a:endParaRPr lang="en-US" sz="1500" dirty="0" smtClean="0"/>
          </a:p>
          <a:p>
            <a:pPr lvl="1"/>
            <a:endParaRPr lang="en-US" sz="23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Tell the robot what to do, and when to do it</a:t>
            </a:r>
          </a:p>
          <a:p>
            <a:r>
              <a:rPr lang="en-US" sz="2900" dirty="0" smtClean="0"/>
              <a:t>Allows the robot to respond to inputs</a:t>
            </a:r>
          </a:p>
          <a:p>
            <a:pPr lvl="1"/>
            <a:r>
              <a:rPr lang="en-US" sz="2500" dirty="0" smtClean="0"/>
              <a:t>e.g., Joysticks controlling movement</a:t>
            </a:r>
          </a:p>
          <a:p>
            <a:r>
              <a:rPr lang="en-US" sz="2900" dirty="0" smtClean="0"/>
              <a:t>Allows function without operator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900" dirty="0" smtClean="0"/>
              <a:t>Classmate PC</a:t>
            </a:r>
          </a:p>
          <a:p>
            <a:pPr lvl="1"/>
            <a:r>
              <a:rPr lang="en-US" sz="2500" dirty="0" smtClean="0"/>
              <a:t>Netbook which interfaces with robot</a:t>
            </a:r>
          </a:p>
          <a:p>
            <a:r>
              <a:rPr lang="en-US" sz="2900" dirty="0" smtClean="0"/>
              <a:t>Netbeans, Eclipse</a:t>
            </a:r>
          </a:p>
          <a:p>
            <a:pPr lvl="1"/>
            <a:r>
              <a:rPr lang="en-US" sz="2500" dirty="0" smtClean="0"/>
              <a:t>Special programs (IDEs) which make coding easier</a:t>
            </a:r>
          </a:p>
          <a:p>
            <a:r>
              <a:rPr lang="en-US" sz="2900" dirty="0" smtClean="0"/>
              <a:t>Subversion</a:t>
            </a:r>
          </a:p>
          <a:p>
            <a:pPr lvl="1"/>
            <a:r>
              <a:rPr lang="en-US" sz="2500" dirty="0" smtClean="0"/>
              <a:t>Version control system which allows us to work from multiple computers, or at home if necessary</a:t>
            </a:r>
          </a:p>
          <a:p>
            <a:r>
              <a:rPr lang="en-US" sz="2900" dirty="0" smtClean="0"/>
              <a:t>Java</a:t>
            </a:r>
          </a:p>
          <a:p>
            <a:pPr lvl="1"/>
            <a:r>
              <a:rPr lang="en-US" sz="2500" dirty="0" smtClean="0"/>
              <a:t>Language we wrote in</a:t>
            </a:r>
            <a:endParaRPr lang="en-US"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Kicking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762000" y="2209800"/>
          <a:ext cx="7086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“Ramping”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79636"/>
            <a:ext cx="3429000" cy="4144963"/>
          </a:xfrm>
        </p:spPr>
        <p:txBody>
          <a:bodyPr>
            <a:normAutofit/>
          </a:bodyPr>
          <a:lstStyle/>
          <a:p>
            <a:r>
              <a:rPr lang="en-US" sz="2900" dirty="0" smtClean="0"/>
              <a:t>Ramping is the process of deliberately accelerating at a relatively slow, controlled speed</a:t>
            </a:r>
          </a:p>
          <a:p>
            <a:r>
              <a:rPr lang="en-US" sz="2900" dirty="0" smtClean="0"/>
              <a:t>Saves drive system from damage</a:t>
            </a:r>
            <a:endParaRPr lang="en-US" sz="2900" dirty="0"/>
          </a:p>
        </p:txBody>
      </p:sp>
      <p:pic>
        <p:nvPicPr>
          <p:cNvPr id="11" name="Picture 10" descr="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2362200"/>
            <a:ext cx="4974167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Mode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2209800"/>
          <a:ext cx="7848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Eric Vernon</a:t>
            </a:r>
          </a:p>
          <a:p>
            <a:r>
              <a:rPr lang="en-US" dirty="0" smtClean="0"/>
              <a:t>Ben Lowenstein</a:t>
            </a:r>
          </a:p>
          <a:p>
            <a:r>
              <a:rPr lang="en-US" dirty="0" smtClean="0"/>
              <a:t>Chris Cheng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88</TotalTime>
  <Words>217</Words>
  <Application>Microsoft Office PowerPoint</Application>
  <PresentationFormat>On-screen Show (4:3)</PresentationFormat>
  <Paragraphs>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Deluxe</vt:lpstr>
      <vt:lpstr>Pittsford Robotics</vt:lpstr>
      <vt:lpstr>Duties</vt:lpstr>
      <vt:lpstr>Program Specifics</vt:lpstr>
      <vt:lpstr>Tools</vt:lpstr>
      <vt:lpstr>Kicking</vt:lpstr>
      <vt:lpstr>“Ramping”</vt:lpstr>
      <vt:lpstr>Autonomous Mode</vt:lpstr>
      <vt:lpstr>Team Members</vt:lpstr>
    </vt:vector>
  </TitlesOfParts>
  <Company>Pittsford Central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Pittsford Robotics</dc:title>
  <dc:creator>Vernon Eric</dc:creator>
  <cp:lastModifiedBy>PCSD</cp:lastModifiedBy>
  <cp:revision>48</cp:revision>
  <dcterms:created xsi:type="dcterms:W3CDTF">2010-02-13T15:18:02Z</dcterms:created>
  <dcterms:modified xsi:type="dcterms:W3CDTF">2010-02-16T00:13:28Z</dcterms:modified>
</cp:coreProperties>
</file>