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lozsi István" initials="KI" lastIdx="1" clrIdx="0">
    <p:extLst>
      <p:ext uri="{19B8F6BF-5375-455C-9EA6-DF929625EA0E}">
        <p15:presenceInfo xmlns:p15="http://schemas.microsoft.com/office/powerpoint/2012/main" userId="8cc99654be5d50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1T02:57:29.96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11" Type="http://schemas.openxmlformats.org/officeDocument/2006/relationships/image" Target="../media/image17.emf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CCFC4-B381-4287-82AE-3E800CF50A23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6015A-9358-481B-B547-4A41C5DDAE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689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0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7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243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41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35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556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42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0682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717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077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111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6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51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101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968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386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40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9F28-4616-4424-A26F-38CA64B25E6D}" type="datetimeFigureOut">
              <a:rPr lang="hu-HU" smtClean="0"/>
              <a:t>2020. 05. 11.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6D7D-077E-4EDC-9B78-1DE3809CA5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552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Whack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droid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Kolozsi </a:t>
            </a:r>
            <a:r>
              <a:rPr lang="hu-HU" dirty="0" err="1" smtClean="0"/>
              <a:t>istván</a:t>
            </a:r>
            <a:r>
              <a:rPr lang="hu-HU" dirty="0" smtClean="0"/>
              <a:t> </a:t>
            </a:r>
            <a:r>
              <a:rPr lang="hu-HU" dirty="0" err="1" smtClean="0"/>
              <a:t>zoltán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21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80" y="395492"/>
            <a:ext cx="3943350" cy="12573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05" y="1992426"/>
            <a:ext cx="4552950" cy="15335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880" y="3992133"/>
            <a:ext cx="4733925" cy="1771650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6137239" y="395492"/>
            <a:ext cx="283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Random </a:t>
            </a:r>
            <a:r>
              <a:rPr lang="hu-HU" dirty="0" err="1" smtClean="0"/>
              <a:t>droid</a:t>
            </a:r>
            <a:r>
              <a:rPr lang="hu-HU" dirty="0" smtClean="0"/>
              <a:t> kiválasztása, figyelve arra, hogy ne legyen ugyan az az előzővel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249228" y="2332312"/>
            <a:ext cx="223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Kiválasztott </a:t>
            </a:r>
            <a:r>
              <a:rPr lang="hu-HU" dirty="0" err="1" smtClean="0"/>
              <a:t>androidra</a:t>
            </a:r>
            <a:r>
              <a:rPr lang="hu-HU" dirty="0" smtClean="0"/>
              <a:t> lefutandó parancsiok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6813177" y="4554792"/>
            <a:ext cx="24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Sikertelen érintés esetén csökken az életek száma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82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057400"/>
            <a:ext cx="8877300" cy="274320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4708023" y="1048870"/>
            <a:ext cx="2775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Játék vége esetén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4777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leírása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„A képernyőn több kisebb </a:t>
            </a:r>
            <a:r>
              <a:rPr lang="hu-HU" dirty="0" err="1"/>
              <a:t>ImageView</a:t>
            </a:r>
            <a:r>
              <a:rPr lang="hu-HU" dirty="0"/>
              <a:t> található, alapból tartalom nélkül, az </a:t>
            </a:r>
            <a:r>
              <a:rPr lang="hu-HU" dirty="0" err="1"/>
              <a:t>app</a:t>
            </a:r>
            <a:r>
              <a:rPr lang="hu-HU" dirty="0"/>
              <a:t> random kiválasztva egyet megjeleníti benne az </a:t>
            </a:r>
            <a:r>
              <a:rPr lang="hu-HU" dirty="0" err="1"/>
              <a:t>Android</a:t>
            </a:r>
            <a:r>
              <a:rPr lang="hu-HU" dirty="0"/>
              <a:t> logóját, amire ha a </a:t>
            </a:r>
            <a:r>
              <a:rPr lang="hu-HU" dirty="0" err="1"/>
              <a:t>user</a:t>
            </a:r>
            <a:r>
              <a:rPr lang="hu-HU" dirty="0"/>
              <a:t> rábök, kap egy pontot. A megbökés után vagy egy bizonyos idő elteltével a kirajzolt ikon eltűnik és egy másik </a:t>
            </a:r>
            <a:r>
              <a:rPr lang="hu-HU" dirty="0" err="1"/>
              <a:t>ImaegeView-ban</a:t>
            </a:r>
            <a:r>
              <a:rPr lang="hu-HU" dirty="0"/>
              <a:t> jelenik meg újra. Az új </a:t>
            </a:r>
            <a:r>
              <a:rPr lang="hu-HU" dirty="0" err="1"/>
              <a:t>ImageView</a:t>
            </a:r>
            <a:r>
              <a:rPr lang="hu-HU" dirty="0"/>
              <a:t> nem lehet azonos az előzővel” </a:t>
            </a:r>
          </a:p>
        </p:txBody>
      </p:sp>
    </p:spTree>
    <p:extLst>
      <p:ext uri="{BB962C8B-B14F-4D97-AF65-F5344CB8AC3E}">
        <p14:creationId xmlns:p14="http://schemas.microsoft.com/office/powerpoint/2010/main" val="37726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képernyő szerkezeti felépítése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 db </a:t>
            </a:r>
            <a:r>
              <a:rPr lang="hu-HU" dirty="0" err="1" smtClean="0"/>
              <a:t>TetxView</a:t>
            </a:r>
            <a:endParaRPr lang="hu-HU" dirty="0" smtClean="0"/>
          </a:p>
          <a:p>
            <a:pPr lvl="1"/>
            <a:r>
              <a:rPr lang="hu-HU" dirty="0" smtClean="0"/>
              <a:t>Pont és életjelzők</a:t>
            </a:r>
          </a:p>
          <a:p>
            <a:r>
              <a:rPr lang="hu-HU" dirty="0"/>
              <a:t> 2 db </a:t>
            </a:r>
            <a:r>
              <a:rPr lang="hu-HU" dirty="0" err="1" smtClean="0"/>
              <a:t>TableLayout</a:t>
            </a:r>
            <a:endParaRPr lang="hu-HU" dirty="0" smtClean="0"/>
          </a:p>
          <a:p>
            <a:pPr lvl="1"/>
            <a:r>
              <a:rPr lang="hu-HU" dirty="0" smtClean="0"/>
              <a:t>Egyik tartalmazza az </a:t>
            </a:r>
            <a:r>
              <a:rPr lang="hu-HU" dirty="0" err="1" smtClean="0"/>
              <a:t>androidokat</a:t>
            </a:r>
            <a:r>
              <a:rPr lang="hu-HU" dirty="0" smtClean="0"/>
              <a:t>, a másik pedig a lyukakat</a:t>
            </a:r>
          </a:p>
          <a:p>
            <a:r>
              <a:rPr lang="hu-HU" dirty="0" smtClean="0"/>
              <a:t>1db </a:t>
            </a:r>
            <a:r>
              <a:rPr lang="hu-HU" dirty="0" err="1" smtClean="0"/>
              <a:t>Button</a:t>
            </a:r>
            <a:endParaRPr lang="hu-HU" dirty="0" smtClean="0"/>
          </a:p>
          <a:p>
            <a:pPr lvl="1"/>
            <a:r>
              <a:rPr lang="hu-HU" dirty="0" smtClean="0"/>
              <a:t>Start gomb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119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Grafikai elemek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571706"/>
            <a:ext cx="1994256" cy="3541712"/>
          </a:xfrm>
        </p:spPr>
      </p:pic>
      <p:sp>
        <p:nvSpPr>
          <p:cNvPr id="5" name="Szövegdoboz 4"/>
          <p:cNvSpPr txBox="1"/>
          <p:nvPr/>
        </p:nvSpPr>
        <p:spPr>
          <a:xfrm>
            <a:off x="1754461" y="206544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Háttér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762" y="3069478"/>
            <a:ext cx="1009650" cy="39052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729" y="3023075"/>
            <a:ext cx="1028700" cy="40957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745" y="3117510"/>
            <a:ext cx="4749206" cy="2133333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433508" y="2097088"/>
            <a:ext cx="81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Lyukak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7975613" y="206544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„Integető </a:t>
            </a:r>
            <a:r>
              <a:rPr lang="hu-HU" dirty="0" err="1" smtClean="0"/>
              <a:t>Android</a:t>
            </a:r>
            <a:r>
              <a:rPr lang="hu-HU" dirty="0" smtClean="0"/>
              <a:t>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41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Integetés animációja</a:t>
            </a:r>
            <a:endParaRPr lang="hu-HU" dirty="0"/>
          </a:p>
        </p:txBody>
      </p:sp>
      <p:graphicFrame>
        <p:nvGraphicFramePr>
          <p:cNvPr id="9" name="Objektum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146906"/>
              </p:ext>
            </p:extLst>
          </p:nvPr>
        </p:nvGraphicFramePr>
        <p:xfrm>
          <a:off x="1138238" y="989016"/>
          <a:ext cx="9872662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kumentum" r:id="rId3" imgW="6202543" imgH="3032389" progId="Word.Document.12">
                  <p:embed/>
                </p:oleObj>
              </mc:Choice>
              <mc:Fallback>
                <p:oleObj name="Dokumentum" r:id="rId3" imgW="6202543" imgH="30323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8238" y="989016"/>
                        <a:ext cx="9872662" cy="482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0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55313" y="2595154"/>
            <a:ext cx="2176553" cy="1478570"/>
          </a:xfrm>
        </p:spPr>
        <p:txBody>
          <a:bodyPr/>
          <a:lstStyle/>
          <a:p>
            <a:r>
              <a:rPr lang="hu-HU" dirty="0" smtClean="0"/>
              <a:t>összkép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96" y="479180"/>
            <a:ext cx="2933427" cy="610765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10" y="479180"/>
            <a:ext cx="2934284" cy="610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XMLS</a:t>
            </a:r>
          </a:p>
          <a:p>
            <a:pPr lvl="1"/>
            <a:r>
              <a:rPr lang="hu-HU" dirty="0" err="1" smtClean="0"/>
              <a:t>srtings.xmls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animacio.xml</a:t>
            </a:r>
          </a:p>
          <a:p>
            <a:pPr lvl="1"/>
            <a:r>
              <a:rPr lang="hu-HU" dirty="0" smtClean="0"/>
              <a:t>activity_main.xml</a:t>
            </a:r>
          </a:p>
          <a:p>
            <a:r>
              <a:rPr lang="hu-HU" dirty="0" smtClean="0"/>
              <a:t>JAVA</a:t>
            </a:r>
          </a:p>
          <a:p>
            <a:pPr lvl="1"/>
            <a:r>
              <a:rPr lang="hu-HU" dirty="0" smtClean="0"/>
              <a:t>MainActivity.java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44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MainActivity.java főbb </a:t>
            </a:r>
            <a:r>
              <a:rPr lang="hu-HU" dirty="0" err="1" smtClean="0"/>
              <a:t>metodusai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err="1" smtClean="0"/>
              <a:t>onCreate</a:t>
            </a:r>
            <a:endParaRPr lang="hu-HU" i="1" dirty="0" smtClean="0"/>
          </a:p>
          <a:p>
            <a:pPr lvl="1"/>
            <a:r>
              <a:rPr lang="hu-HU" dirty="0" err="1" smtClean="0"/>
              <a:t>setOnClickListener</a:t>
            </a:r>
            <a:r>
              <a:rPr lang="hu-HU" dirty="0" smtClean="0"/>
              <a:t> </a:t>
            </a:r>
          </a:p>
          <a:p>
            <a:pPr lvl="2"/>
            <a:r>
              <a:rPr lang="hu-HU" dirty="0" err="1" smtClean="0"/>
              <a:t>StartButton</a:t>
            </a:r>
            <a:r>
              <a:rPr lang="hu-HU" dirty="0" smtClean="0"/>
              <a:t> és az </a:t>
            </a:r>
            <a:r>
              <a:rPr lang="hu-HU" dirty="0" err="1" smtClean="0"/>
              <a:t>Androidokra</a:t>
            </a:r>
            <a:endParaRPr lang="hu-HU" dirty="0" smtClean="0"/>
          </a:p>
          <a:p>
            <a:pPr lvl="1"/>
            <a:r>
              <a:rPr lang="hu-HU" dirty="0" err="1" smtClean="0"/>
              <a:t>TextView</a:t>
            </a:r>
            <a:endParaRPr lang="hu-HU" dirty="0" smtClean="0"/>
          </a:p>
          <a:p>
            <a:pPr lvl="2"/>
            <a:r>
              <a:rPr lang="hu-HU" dirty="0" err="1" smtClean="0"/>
              <a:t>Score</a:t>
            </a:r>
            <a:r>
              <a:rPr lang="hu-HU" dirty="0" smtClean="0"/>
              <a:t> </a:t>
            </a:r>
            <a:r>
              <a:rPr lang="hu-HU" dirty="0"/>
              <a:t>é</a:t>
            </a:r>
            <a:r>
              <a:rPr lang="hu-HU" dirty="0" smtClean="0"/>
              <a:t>s Life jelzések</a:t>
            </a:r>
            <a:endParaRPr lang="hu-HU" dirty="0"/>
          </a:p>
          <a:p>
            <a:r>
              <a:rPr lang="hu-HU" i="1" dirty="0" err="1" smtClean="0"/>
              <a:t>startGame</a:t>
            </a:r>
            <a:endParaRPr lang="hu-HU" i="1" dirty="0" smtClean="0"/>
          </a:p>
          <a:p>
            <a:pPr lvl="1"/>
            <a:r>
              <a:rPr lang="hu-HU" i="1" dirty="0" smtClean="0"/>
              <a:t>A játék menetéért felelős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15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97" y="1246822"/>
            <a:ext cx="7019925" cy="20478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97" y="4561250"/>
            <a:ext cx="4638675" cy="172402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427797" y="351935"/>
            <a:ext cx="2900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Start gomb figyelő</a:t>
            </a:r>
            <a:endParaRPr lang="hu-HU" sz="28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1427797" y="3666363"/>
            <a:ext cx="3458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Android</a:t>
            </a:r>
            <a:r>
              <a:rPr lang="hu-HU" sz="2800" dirty="0" smtClean="0"/>
              <a:t> érintés figyelő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693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Lil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58</TotalTime>
  <Words>171</Words>
  <Application>Microsoft Office PowerPoint</Application>
  <PresentationFormat>Szélesvásznú</PresentationFormat>
  <Paragraphs>38</Paragraphs>
  <Slides>11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Áramkör</vt:lpstr>
      <vt:lpstr>Microsoft Word-dokumentum</vt:lpstr>
      <vt:lpstr>Whack the droid</vt:lpstr>
      <vt:lpstr>Feladat leírása</vt:lpstr>
      <vt:lpstr>A képernyő szerkezeti felépítése</vt:lpstr>
      <vt:lpstr>Grafikai elemek</vt:lpstr>
      <vt:lpstr>Integetés animációja</vt:lpstr>
      <vt:lpstr>összkép</vt:lpstr>
      <vt:lpstr>Állományok</vt:lpstr>
      <vt:lpstr>MainActivity.java főbb metodusai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Whack the droid</dc:title>
  <dc:creator>Kolozsi István</dc:creator>
  <cp:lastModifiedBy>Kolozsi István</cp:lastModifiedBy>
  <cp:revision>6</cp:revision>
  <dcterms:created xsi:type="dcterms:W3CDTF">2020-05-11T00:44:06Z</dcterms:created>
  <dcterms:modified xsi:type="dcterms:W3CDTF">2020-05-11T01:42:23Z</dcterms:modified>
</cp:coreProperties>
</file>