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kaggle.com/datasets/drgfreeman/rockpaperscissor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hu-HU" sz="8800" dirty="0"/>
              <a:t>Kő-Papír-Olló</a:t>
            </a:r>
            <a:br>
              <a:rPr lang="hu-HU" sz="8800" dirty="0"/>
            </a:br>
            <a:r>
              <a:rPr lang="hu-HU" sz="3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Digitális képfeldolgozás haladóknak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154955" y="5038637"/>
            <a:ext cx="8825658" cy="861420"/>
          </a:xfrm>
        </p:spPr>
        <p:txBody>
          <a:bodyPr>
            <a:normAutofit/>
          </a:bodyPr>
          <a:lstStyle/>
          <a:p>
            <a:r>
              <a:rPr lang="hu-HU" sz="1800" dirty="0"/>
              <a:t>Szatmári Norbert </a:t>
            </a:r>
            <a:r>
              <a:rPr lang="hu-HU" sz="1800" dirty="0" smtClean="0"/>
              <a:t>Péter, </a:t>
            </a:r>
            <a:r>
              <a:rPr lang="hu-HU" sz="1800" dirty="0" err="1" smtClean="0"/>
              <a:t>Galgóczki</a:t>
            </a:r>
            <a:r>
              <a:rPr lang="hu-HU" sz="1800" dirty="0" smtClean="0"/>
              <a:t> Norbert, Kolozsi </a:t>
            </a:r>
            <a:r>
              <a:rPr lang="hu-HU" sz="1800" dirty="0"/>
              <a:t>István Zoltán</a:t>
            </a:r>
          </a:p>
        </p:txBody>
      </p:sp>
    </p:spTree>
    <p:extLst>
      <p:ext uri="{BB962C8B-B14F-4D97-AF65-F5344CB8AC3E}">
        <p14:creationId xmlns:p14="http://schemas.microsoft.com/office/powerpoint/2010/main" val="13456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 Leírás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Kő-papír-olló</a:t>
            </a:r>
          </a:p>
          <a:p>
            <a:r>
              <a:rPr lang="hu-HU" dirty="0" smtClean="0"/>
              <a:t>Képen való kéz detektálása</a:t>
            </a:r>
          </a:p>
          <a:p>
            <a:r>
              <a:rPr lang="hu-HU" dirty="0" smtClean="0"/>
              <a:t>Mutatott alakzat felismerése</a:t>
            </a:r>
          </a:p>
          <a:p>
            <a:r>
              <a:rPr lang="hu-HU" dirty="0" smtClean="0"/>
              <a:t>Győztes kiválasztása</a:t>
            </a:r>
          </a:p>
          <a:p>
            <a:r>
              <a:rPr lang="hu-HU" dirty="0" smtClean="0"/>
              <a:t>Alkalmazás készítése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6647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Képfeldolgozás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3312" y="2052918"/>
            <a:ext cx="4026037" cy="4195481"/>
          </a:xfrm>
        </p:spPr>
        <p:txBody>
          <a:bodyPr/>
          <a:lstStyle/>
          <a:p>
            <a:r>
              <a:rPr lang="hu-HU" dirty="0" smtClean="0"/>
              <a:t>Inputkép RGB színcsatornákra való felbontása</a:t>
            </a:r>
          </a:p>
          <a:p>
            <a:r>
              <a:rPr lang="hu-HU" dirty="0" smtClean="0"/>
              <a:t>Bőrszín detektálása</a:t>
            </a:r>
          </a:p>
          <a:p>
            <a:r>
              <a:rPr lang="hu-HU" dirty="0" smtClean="0"/>
              <a:t>Bináris kép készítése</a:t>
            </a:r>
          </a:p>
          <a:p>
            <a:r>
              <a:rPr lang="hu-HU" dirty="0" smtClean="0"/>
              <a:t>Összefüggő bőrfelület keresése és körvonalazása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451" y="450252"/>
            <a:ext cx="4043634" cy="2805991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451" y="3396215"/>
            <a:ext cx="4100649" cy="285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63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Képfeldolgozás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317" y="1261517"/>
            <a:ext cx="769620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5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8071"/>
          </a:xfrm>
        </p:spPr>
        <p:txBody>
          <a:bodyPr/>
          <a:lstStyle/>
          <a:p>
            <a:r>
              <a:rPr lang="hu-HU" dirty="0" smtClean="0"/>
              <a:t>Mesterséges intelligencia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4293" y="1623673"/>
            <a:ext cx="8946541" cy="4837610"/>
          </a:xfrm>
        </p:spPr>
        <p:txBody>
          <a:bodyPr/>
          <a:lstStyle/>
          <a:p>
            <a:r>
              <a:rPr lang="hu-HU" dirty="0" err="1" smtClean="0"/>
              <a:t>Cnn</a:t>
            </a:r>
            <a:r>
              <a:rPr lang="hu-HU" dirty="0" smtClean="0"/>
              <a:t> </a:t>
            </a:r>
            <a:r>
              <a:rPr lang="hu-HU" dirty="0" err="1" smtClean="0"/>
              <a:t>model</a:t>
            </a:r>
            <a:endParaRPr lang="hu-HU" dirty="0" smtClean="0"/>
          </a:p>
          <a:p>
            <a:r>
              <a:rPr lang="hu-HU" dirty="0" smtClean="0"/>
              <a:t>Tanuló adatbázis</a:t>
            </a:r>
            <a:r>
              <a:rPr lang="hu-HU" dirty="0"/>
              <a:t>: </a:t>
            </a:r>
            <a:endParaRPr lang="hu-HU" dirty="0" smtClean="0"/>
          </a:p>
          <a:p>
            <a:pPr lvl="1"/>
            <a:r>
              <a:rPr lang="hu-HU" sz="1200" dirty="0" smtClean="0">
                <a:hlinkClick r:id="rId2"/>
              </a:rPr>
              <a:t>https</a:t>
            </a:r>
            <a:r>
              <a:rPr lang="hu-HU" sz="1200" dirty="0">
                <a:hlinkClick r:id="rId2"/>
              </a:rPr>
              <a:t>://</a:t>
            </a:r>
            <a:r>
              <a:rPr lang="hu-HU" sz="1200" dirty="0" smtClean="0">
                <a:hlinkClick r:id="rId2"/>
              </a:rPr>
              <a:t>www.kaggle.com/datasets/drgfreeman/rockpaperscissors</a:t>
            </a:r>
            <a:endParaRPr lang="hu-HU" sz="1200" dirty="0" smtClean="0"/>
          </a:p>
          <a:p>
            <a:r>
              <a:rPr lang="hu-HU" dirty="0" smtClean="0"/>
              <a:t>Képek alakítása</a:t>
            </a:r>
          </a:p>
          <a:p>
            <a:r>
              <a:rPr lang="hu-HU" dirty="0" smtClean="0"/>
              <a:t>Tanító és tesztelő halmazok szétválasztása</a:t>
            </a:r>
            <a:endParaRPr lang="hu-HU" dirty="0"/>
          </a:p>
          <a:p>
            <a:endParaRPr lang="hu-HU" dirty="0" smtClean="0"/>
          </a:p>
          <a:p>
            <a:r>
              <a:rPr lang="hu-HU" dirty="0" smtClean="0"/>
              <a:t>Elért eredmények:</a:t>
            </a:r>
          </a:p>
          <a:p>
            <a:pPr lvl="1"/>
            <a:r>
              <a:rPr lang="hu-HU" dirty="0" smtClean="0"/>
              <a:t>95.5%-</a:t>
            </a:r>
            <a:r>
              <a:rPr lang="hu-HU" dirty="0" err="1" smtClean="0"/>
              <a:t>os</a:t>
            </a:r>
            <a:r>
              <a:rPr lang="hu-HU" dirty="0" smtClean="0"/>
              <a:t> pontosság a kézjelekre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1989" y="1185919"/>
            <a:ext cx="4688068" cy="547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85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alkalmazás használatban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67" y="1429339"/>
            <a:ext cx="5730737" cy="3999323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916" y="2616316"/>
            <a:ext cx="5730737" cy="400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7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</TotalTime>
  <Words>71</Words>
  <Application>Microsoft Office PowerPoint</Application>
  <PresentationFormat>Szélesvásznú</PresentationFormat>
  <Paragraphs>24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Kő-Papír-Olló Digitális képfeldolgozás haladóknak</vt:lpstr>
      <vt:lpstr>Feladat Leírás</vt:lpstr>
      <vt:lpstr>Képfeldolgozás</vt:lpstr>
      <vt:lpstr>Képfeldolgozás</vt:lpstr>
      <vt:lpstr>Mesterséges intelligencia</vt:lpstr>
      <vt:lpstr>Az alkalmazás használatban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Kő-Papír-Olló Digitális képfeldolgozás haladóknak</dc:title>
  <dc:creator>Kolozsi István</dc:creator>
  <cp:lastModifiedBy>Kolozsi István</cp:lastModifiedBy>
  <cp:revision>3</cp:revision>
  <dcterms:created xsi:type="dcterms:W3CDTF">2022-11-27T21:02:19Z</dcterms:created>
  <dcterms:modified xsi:type="dcterms:W3CDTF">2022-11-27T21:23:45Z</dcterms:modified>
</cp:coreProperties>
</file>