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7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FBAAE-97E0-40B4-9B0B-30AA631536B8}" v="229" dt="2021-11-04T12:42:05.017"/>
    <p1510:client id="{5BBF573C-198C-4948-8B31-CDA2DA0BB95B}" v="2" dt="2021-11-04T11:11:08.759"/>
    <p1510:client id="{60B1FFE5-61CF-4B75-9A3D-25FED3BAA8AC}" v="8" dt="2021-11-04T11:58:12.166"/>
    <p1510:client id="{701D25BC-7E19-4387-86FB-323540DA3458}" v="14" dt="2021-11-04T14:31:39.710"/>
    <p1510:client id="{798661B4-AB50-4278-839D-3092D596BFF3}" v="43" dt="2021-11-04T14:19:06.481"/>
    <p1510:client id="{8D9E2FF0-2EA7-421C-BB49-3BDF15A08D2A}" v="2" dt="2021-11-04T12:00:09.804"/>
    <p1510:client id="{CD2BCBF0-0F0C-497E-B4BC-B6991553C933}" v="51" dt="2021-11-04T14:44:00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us Sarfo Buobu" userId="S::pius.sarfo.buobu@digicapgh.org::d81affa1-a732-4401-9974-a8a2a07dce60" providerId="AD" clId="Web-{5BBF573C-198C-4948-8B31-CDA2DA0BB95B}"/>
    <pc:docChg chg="modSld">
      <pc:chgData name="Pius Sarfo Buobu" userId="S::pius.sarfo.buobu@digicapgh.org::d81affa1-a732-4401-9974-a8a2a07dce60" providerId="AD" clId="Web-{5BBF573C-198C-4948-8B31-CDA2DA0BB95B}" dt="2021-11-04T11:11:01.211" v="0" actId="20577"/>
      <pc:docMkLst>
        <pc:docMk/>
      </pc:docMkLst>
      <pc:sldChg chg="modSp">
        <pc:chgData name="Pius Sarfo Buobu" userId="S::pius.sarfo.buobu@digicapgh.org::d81affa1-a732-4401-9974-a8a2a07dce60" providerId="AD" clId="Web-{5BBF573C-198C-4948-8B31-CDA2DA0BB95B}" dt="2021-11-04T11:11:01.211" v="0" actId="20577"/>
        <pc:sldMkLst>
          <pc:docMk/>
          <pc:sldMk cId="1139119673" sldId="256"/>
        </pc:sldMkLst>
        <pc:spChg chg="mod">
          <ac:chgData name="Pius Sarfo Buobu" userId="S::pius.sarfo.buobu@digicapgh.org::d81affa1-a732-4401-9974-a8a2a07dce60" providerId="AD" clId="Web-{5BBF573C-198C-4948-8B31-CDA2DA0BB95B}" dt="2021-11-04T11:11:01.211" v="0" actId="20577"/>
          <ac:spMkLst>
            <pc:docMk/>
            <pc:sldMk cId="1139119673" sldId="256"/>
            <ac:spMk id="2" creationId="{38680105-8844-48E1-80CE-8437C9877565}"/>
          </ac:spMkLst>
        </pc:spChg>
      </pc:sldChg>
    </pc:docChg>
  </pc:docChgLst>
  <pc:docChgLst>
    <pc:chgData name="Pius Sarfo Buobu" userId="S::pius.sarfo.buobu@digicapgh.org::d81affa1-a732-4401-9974-a8a2a07dce60" providerId="AD" clId="Web-{287FBAAE-97E0-40B4-9B0B-30AA631536B8}"/>
    <pc:docChg chg="addSld delSld modSld">
      <pc:chgData name="Pius Sarfo Buobu" userId="S::pius.sarfo.buobu@digicapgh.org::d81affa1-a732-4401-9974-a8a2a07dce60" providerId="AD" clId="Web-{287FBAAE-97E0-40B4-9B0B-30AA631536B8}" dt="2021-11-04T12:42:12.001" v="243"/>
      <pc:docMkLst>
        <pc:docMk/>
      </pc:docMkLst>
      <pc:sldChg chg="addSp delSp modSp mod setBg addAnim">
        <pc:chgData name="Pius Sarfo Buobu" userId="S::pius.sarfo.buobu@digicapgh.org::d81affa1-a732-4401-9974-a8a2a07dce60" providerId="AD" clId="Web-{287FBAAE-97E0-40B4-9B0B-30AA631536B8}" dt="2021-11-04T12:12:48.553" v="13"/>
        <pc:sldMkLst>
          <pc:docMk/>
          <pc:sldMk cId="1139119673" sldId="256"/>
        </pc:sldMkLst>
        <pc:spChg chg="ord">
          <ac:chgData name="Pius Sarfo Buobu" userId="S::pius.sarfo.buobu@digicapgh.org::d81affa1-a732-4401-9974-a8a2a07dce60" providerId="AD" clId="Web-{287FBAAE-97E0-40B4-9B0B-30AA631536B8}" dt="2021-11-04T12:12:48.553" v="13"/>
          <ac:spMkLst>
            <pc:docMk/>
            <pc:sldMk cId="1139119673" sldId="256"/>
            <ac:spMk id="3" creationId="{92AA9C5A-333C-41B4-ACA9-A3F676442836}"/>
          </ac:spMkLst>
        </pc:spChg>
        <pc:spChg chg="add mod">
          <ac:chgData name="Pius Sarfo Buobu" userId="S::pius.sarfo.buobu@digicapgh.org::d81affa1-a732-4401-9974-a8a2a07dce60" providerId="AD" clId="Web-{287FBAAE-97E0-40B4-9B0B-30AA631536B8}" dt="2021-11-04T12:12:25.318" v="11" actId="20577"/>
          <ac:spMkLst>
            <pc:docMk/>
            <pc:sldMk cId="1139119673" sldId="256"/>
            <ac:spMk id="6" creationId="{F6DA90A1-B475-4CE3-AFFB-A889648C4AC8}"/>
          </ac:spMkLst>
        </pc:spChg>
        <pc:spChg chg="del">
          <ac:chgData name="Pius Sarfo Buobu" userId="S::pius.sarfo.buobu@digicapgh.org::d81affa1-a732-4401-9974-a8a2a07dce60" providerId="AD" clId="Web-{287FBAAE-97E0-40B4-9B0B-30AA631536B8}" dt="2021-11-04T12:08:28.797" v="0"/>
          <ac:spMkLst>
            <pc:docMk/>
            <pc:sldMk cId="1139119673" sldId="256"/>
            <ac:spMk id="35" creationId="{1DB043B4-68C6-45B9-82AC-A5800EADB8DB}"/>
          </ac:spMkLst>
        </pc:spChg>
        <pc:spChg chg="del">
          <ac:chgData name="Pius Sarfo Buobu" userId="S::pius.sarfo.buobu@digicapgh.org::d81affa1-a732-4401-9974-a8a2a07dce60" providerId="AD" clId="Web-{287FBAAE-97E0-40B4-9B0B-30AA631536B8}" dt="2021-11-04T12:08:28.797" v="0"/>
          <ac:spMkLst>
            <pc:docMk/>
            <pc:sldMk cId="1139119673" sldId="256"/>
            <ac:spMk id="36" creationId="{94459D96-B947-4C7F-8BCA-915F8B07C0AA}"/>
          </ac:spMkLst>
        </pc:spChg>
        <pc:spChg chg="add del">
          <ac:chgData name="Pius Sarfo Buobu" userId="S::pius.sarfo.buobu@digicapgh.org::d81affa1-a732-4401-9974-a8a2a07dce60" providerId="AD" clId="Web-{287FBAAE-97E0-40B4-9B0B-30AA631536B8}" dt="2021-11-04T12:12:48.553" v="13"/>
          <ac:spMkLst>
            <pc:docMk/>
            <pc:sldMk cId="1139119673" sldId="256"/>
            <ac:spMk id="42" creationId="{1DB043B4-68C6-45B9-82AC-A5800EADB8DB}"/>
          </ac:spMkLst>
        </pc:spChg>
        <pc:spChg chg="add del">
          <ac:chgData name="Pius Sarfo Buobu" userId="S::pius.sarfo.buobu@digicapgh.org::d81affa1-a732-4401-9974-a8a2a07dce60" providerId="AD" clId="Web-{287FBAAE-97E0-40B4-9B0B-30AA631536B8}" dt="2021-11-04T12:12:48.553" v="13"/>
          <ac:spMkLst>
            <pc:docMk/>
            <pc:sldMk cId="1139119673" sldId="256"/>
            <ac:spMk id="44" creationId="{3C64A91D-E535-4C24-A0E3-96A3810E3FDC}"/>
          </ac:spMkLst>
        </pc:spChg>
        <pc:spChg chg="add del">
          <ac:chgData name="Pius Sarfo Buobu" userId="S::pius.sarfo.buobu@digicapgh.org::d81affa1-a732-4401-9974-a8a2a07dce60" providerId="AD" clId="Web-{287FBAAE-97E0-40B4-9B0B-30AA631536B8}" dt="2021-11-04T12:12:48.553" v="13"/>
          <ac:spMkLst>
            <pc:docMk/>
            <pc:sldMk cId="1139119673" sldId="256"/>
            <ac:spMk id="46" creationId="{26FC4867-BA3E-4F8E-AB23-684F34DF3D31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12:48.553" v="13"/>
          <ac:spMkLst>
            <pc:docMk/>
            <pc:sldMk cId="1139119673" sldId="256"/>
            <ac:spMk id="51" creationId="{1DB043B4-68C6-45B9-82AC-A5800EADB8DB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12:48.553" v="13"/>
          <ac:spMkLst>
            <pc:docMk/>
            <pc:sldMk cId="1139119673" sldId="256"/>
            <ac:spMk id="53" creationId="{3C64A91D-E535-4C24-A0E3-96A3810E3FDC}"/>
          </ac:spMkLst>
        </pc:spChg>
        <pc:grpChg chg="del">
          <ac:chgData name="Pius Sarfo Buobu" userId="S::pius.sarfo.buobu@digicapgh.org::d81affa1-a732-4401-9974-a8a2a07dce60" providerId="AD" clId="Web-{287FBAAE-97E0-40B4-9B0B-30AA631536B8}" dt="2021-11-04T12:08:28.797" v="0"/>
          <ac:grpSpMkLst>
            <pc:docMk/>
            <pc:sldMk cId="1139119673" sldId="256"/>
            <ac:grpSpMk id="37" creationId="{73840CF4-F848-4FE0-AEA6-C9E806911B9E}"/>
          </ac:grpSpMkLst>
        </pc:grpChg>
        <pc:picChg chg="mod ord">
          <ac:chgData name="Pius Sarfo Buobu" userId="S::pius.sarfo.buobu@digicapgh.org::d81affa1-a732-4401-9974-a8a2a07dce60" providerId="AD" clId="Web-{287FBAAE-97E0-40B4-9B0B-30AA631536B8}" dt="2021-11-04T12:12:48.553" v="13"/>
          <ac:picMkLst>
            <pc:docMk/>
            <pc:sldMk cId="1139119673" sldId="256"/>
            <ac:picMk id="4" creationId="{FD9FD73F-9243-4C8A-BB1E-D56BEC606942}"/>
          </ac:picMkLst>
        </pc:picChg>
        <pc:picChg chg="add mod">
          <ac:chgData name="Pius Sarfo Buobu" userId="S::pius.sarfo.buobu@digicapgh.org::d81affa1-a732-4401-9974-a8a2a07dce60" providerId="AD" clId="Web-{287FBAAE-97E0-40B4-9B0B-30AA631536B8}" dt="2021-11-04T12:12:48.553" v="13"/>
          <ac:picMkLst>
            <pc:docMk/>
            <pc:sldMk cId="1139119673" sldId="256"/>
            <ac:picMk id="5" creationId="{DF6BD50D-AD58-45BC-A4C3-9785930E70F9}"/>
          </ac:picMkLst>
        </pc:picChg>
      </pc:sldChg>
      <pc:sldChg chg="addSp delSp modSp mod setBg">
        <pc:chgData name="Pius Sarfo Buobu" userId="S::pius.sarfo.buobu@digicapgh.org::d81affa1-a732-4401-9974-a8a2a07dce60" providerId="AD" clId="Web-{287FBAAE-97E0-40B4-9B0B-30AA631536B8}" dt="2021-11-04T12:13:04.194" v="14"/>
        <pc:sldMkLst>
          <pc:docMk/>
          <pc:sldMk cId="2349284494" sldId="257"/>
        </pc:sldMkLst>
        <pc:spChg chg="mod">
          <ac:chgData name="Pius Sarfo Buobu" userId="S::pius.sarfo.buobu@digicapgh.org::d81affa1-a732-4401-9974-a8a2a07dce60" providerId="AD" clId="Web-{287FBAAE-97E0-40B4-9B0B-30AA631536B8}" dt="2021-11-04T12:13:04.194" v="14"/>
          <ac:spMkLst>
            <pc:docMk/>
            <pc:sldMk cId="2349284494" sldId="257"/>
            <ac:spMk id="2" creationId="{FB25DAF2-EB97-4066-8832-C7EFF931B5D7}"/>
          </ac:spMkLst>
        </pc:spChg>
        <pc:spChg chg="del">
          <ac:chgData name="Pius Sarfo Buobu" userId="S::pius.sarfo.buobu@digicapgh.org::d81affa1-a732-4401-9974-a8a2a07dce60" providerId="AD" clId="Web-{287FBAAE-97E0-40B4-9B0B-30AA631536B8}" dt="2021-11-04T12:13:04.194" v="14"/>
          <ac:spMkLst>
            <pc:docMk/>
            <pc:sldMk cId="2349284494" sldId="257"/>
            <ac:spMk id="3" creationId="{266AA27F-4FDE-4BA8-8681-199CFD066ED4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13:04.194" v="14"/>
          <ac:spMkLst>
            <pc:docMk/>
            <pc:sldMk cId="2349284494" sldId="257"/>
            <ac:spMk id="9" creationId="{60B7752B-728D-4CA3-8923-C4F7F77029E3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13:04.194" v="14"/>
          <ac:spMkLst>
            <pc:docMk/>
            <pc:sldMk cId="2349284494" sldId="257"/>
            <ac:spMk id="11" creationId="{88392DC7-0988-443B-A0D0-E726C7DB622B}"/>
          </ac:spMkLst>
        </pc:spChg>
        <pc:graphicFrameChg chg="add">
          <ac:chgData name="Pius Sarfo Buobu" userId="S::pius.sarfo.buobu@digicapgh.org::d81affa1-a732-4401-9974-a8a2a07dce60" providerId="AD" clId="Web-{287FBAAE-97E0-40B4-9B0B-30AA631536B8}" dt="2021-11-04T12:13:04.194" v="14"/>
          <ac:graphicFrameMkLst>
            <pc:docMk/>
            <pc:sldMk cId="2349284494" sldId="257"/>
            <ac:graphicFrameMk id="5" creationId="{62799A8C-DB33-4A6C-9134-4B6DEF5E73DC}"/>
          </ac:graphicFrameMkLst>
        </pc:graphicFrameChg>
      </pc:sldChg>
      <pc:sldChg chg="addSp delSp modSp mod setBg">
        <pc:chgData name="Pius Sarfo Buobu" userId="S::pius.sarfo.buobu@digicapgh.org::d81affa1-a732-4401-9974-a8a2a07dce60" providerId="AD" clId="Web-{287FBAAE-97E0-40B4-9B0B-30AA631536B8}" dt="2021-11-04T12:19:35.656" v="18"/>
        <pc:sldMkLst>
          <pc:docMk/>
          <pc:sldMk cId="1828698967" sldId="258"/>
        </pc:sldMkLst>
        <pc:spChg chg="mod">
          <ac:chgData name="Pius Sarfo Buobu" userId="S::pius.sarfo.buobu@digicapgh.org::d81affa1-a732-4401-9974-a8a2a07dce60" providerId="AD" clId="Web-{287FBAAE-97E0-40B4-9B0B-30AA631536B8}" dt="2021-11-04T12:19:35.656" v="18"/>
          <ac:spMkLst>
            <pc:docMk/>
            <pc:sldMk cId="1828698967" sldId="258"/>
            <ac:spMk id="2" creationId="{63F87265-E3E5-46E0-843B-08205BFC71A0}"/>
          </ac:spMkLst>
        </pc:spChg>
        <pc:spChg chg="del">
          <ac:chgData name="Pius Sarfo Buobu" userId="S::pius.sarfo.buobu@digicapgh.org::d81affa1-a732-4401-9974-a8a2a07dce60" providerId="AD" clId="Web-{287FBAAE-97E0-40B4-9B0B-30AA631536B8}" dt="2021-11-04T12:14:14.305" v="15"/>
          <ac:spMkLst>
            <pc:docMk/>
            <pc:sldMk cId="1828698967" sldId="258"/>
            <ac:spMk id="3" creationId="{10363F47-A77A-47CD-BFDB-8A1E863FF929}"/>
          </ac:spMkLst>
        </pc:spChg>
        <pc:spChg chg="add del">
          <ac:chgData name="Pius Sarfo Buobu" userId="S::pius.sarfo.buobu@digicapgh.org::d81affa1-a732-4401-9974-a8a2a07dce60" providerId="AD" clId="Web-{287FBAAE-97E0-40B4-9B0B-30AA631536B8}" dt="2021-11-04T12:19:35.656" v="18"/>
          <ac:spMkLst>
            <pc:docMk/>
            <pc:sldMk cId="1828698967" sldId="258"/>
            <ac:spMk id="9" creationId="{60B7752B-728D-4CA3-8923-C4F7F77029E3}"/>
          </ac:spMkLst>
        </pc:spChg>
        <pc:spChg chg="add del">
          <ac:chgData name="Pius Sarfo Buobu" userId="S::pius.sarfo.buobu@digicapgh.org::d81affa1-a732-4401-9974-a8a2a07dce60" providerId="AD" clId="Web-{287FBAAE-97E0-40B4-9B0B-30AA631536B8}" dt="2021-11-04T12:19:35.656" v="18"/>
          <ac:spMkLst>
            <pc:docMk/>
            <pc:sldMk cId="1828698967" sldId="258"/>
            <ac:spMk id="11" creationId="{88392DC7-0988-443B-A0D0-E726C7DB622B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19:35.656" v="18"/>
          <ac:spMkLst>
            <pc:docMk/>
            <pc:sldMk cId="1828698967" sldId="258"/>
            <ac:spMk id="16" creationId="{60B7752B-728D-4CA3-8923-C4F7F77029E3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19:35.656" v="18"/>
          <ac:spMkLst>
            <pc:docMk/>
            <pc:sldMk cId="1828698967" sldId="258"/>
            <ac:spMk id="18" creationId="{429899A3-416E-4DB5-846D-023526052013}"/>
          </ac:spMkLst>
        </pc:spChg>
        <pc:graphicFrameChg chg="add mod modGraphic">
          <ac:chgData name="Pius Sarfo Buobu" userId="S::pius.sarfo.buobu@digicapgh.org::d81affa1-a732-4401-9974-a8a2a07dce60" providerId="AD" clId="Web-{287FBAAE-97E0-40B4-9B0B-30AA631536B8}" dt="2021-11-04T12:19:35.656" v="18"/>
          <ac:graphicFrameMkLst>
            <pc:docMk/>
            <pc:sldMk cId="1828698967" sldId="258"/>
            <ac:graphicFrameMk id="5" creationId="{49C33A4C-BD4B-4809-97B9-E3079666E300}"/>
          </ac:graphicFrameMkLst>
        </pc:graphicFrameChg>
      </pc:sldChg>
      <pc:sldChg chg="addSp delSp modSp mod setBg">
        <pc:chgData name="Pius Sarfo Buobu" userId="S::pius.sarfo.buobu@digicapgh.org::d81affa1-a732-4401-9974-a8a2a07dce60" providerId="AD" clId="Web-{287FBAAE-97E0-40B4-9B0B-30AA631536B8}" dt="2021-11-04T12:22:28.067" v="29" actId="20577"/>
        <pc:sldMkLst>
          <pc:docMk/>
          <pc:sldMk cId="3937942580" sldId="259"/>
        </pc:sldMkLst>
        <pc:spChg chg="mod">
          <ac:chgData name="Pius Sarfo Buobu" userId="S::pius.sarfo.buobu@digicapgh.org::d81affa1-a732-4401-9974-a8a2a07dce60" providerId="AD" clId="Web-{287FBAAE-97E0-40B4-9B0B-30AA631536B8}" dt="2021-11-04T12:20:54.611" v="21"/>
          <ac:spMkLst>
            <pc:docMk/>
            <pc:sldMk cId="3937942580" sldId="259"/>
            <ac:spMk id="2" creationId="{701E2DC8-97EE-4F2C-9E29-96B9272F082F}"/>
          </ac:spMkLst>
        </pc:spChg>
        <pc:spChg chg="add del mod">
          <ac:chgData name="Pius Sarfo Buobu" userId="S::pius.sarfo.buobu@digicapgh.org::d81affa1-a732-4401-9974-a8a2a07dce60" providerId="AD" clId="Web-{287FBAAE-97E0-40B4-9B0B-30AA631536B8}" dt="2021-11-04T12:22:28.067" v="29" actId="20577"/>
          <ac:spMkLst>
            <pc:docMk/>
            <pc:sldMk cId="3937942580" sldId="259"/>
            <ac:spMk id="3" creationId="{B19063BA-28E4-4029-8982-EBEFE3542340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20:54.611" v="21"/>
          <ac:spMkLst>
            <pc:docMk/>
            <pc:sldMk cId="3937942580" sldId="259"/>
            <ac:spMk id="8" creationId="{A5931BE0-4B93-4D6C-878E-ACC59D6B4587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20:54.611" v="21"/>
          <ac:spMkLst>
            <pc:docMk/>
            <pc:sldMk cId="3937942580" sldId="259"/>
            <ac:spMk id="10" creationId="{E4EDB960-BE37-4838-AAB6-6E22DA6445C5}"/>
          </ac:spMkLst>
        </pc:spChg>
        <pc:grpChg chg="add">
          <ac:chgData name="Pius Sarfo Buobu" userId="S::pius.sarfo.buobu@digicapgh.org::d81affa1-a732-4401-9974-a8a2a07dce60" providerId="AD" clId="Web-{287FBAAE-97E0-40B4-9B0B-30AA631536B8}" dt="2021-11-04T12:20:54.611" v="21"/>
          <ac:grpSpMkLst>
            <pc:docMk/>
            <pc:sldMk cId="3937942580" sldId="259"/>
            <ac:grpSpMk id="12" creationId="{B51DF3C5-5417-4176-95C7-990706A4CD4B}"/>
          </ac:grpSpMkLst>
        </pc:grpChg>
        <pc:graphicFrameChg chg="add del">
          <ac:chgData name="Pius Sarfo Buobu" userId="S::pius.sarfo.buobu@digicapgh.org::d81affa1-a732-4401-9974-a8a2a07dce60" providerId="AD" clId="Web-{287FBAAE-97E0-40B4-9B0B-30AA631536B8}" dt="2021-11-04T12:20:54.611" v="20"/>
          <ac:graphicFrameMkLst>
            <pc:docMk/>
            <pc:sldMk cId="3937942580" sldId="259"/>
            <ac:graphicFrameMk id="5" creationId="{4844680B-AC31-44F8-A145-F208482934B0}"/>
          </ac:graphicFrameMkLst>
        </pc:graphicFrameChg>
      </pc:sldChg>
      <pc:sldChg chg="del">
        <pc:chgData name="Pius Sarfo Buobu" userId="S::pius.sarfo.buobu@digicapgh.org::d81affa1-a732-4401-9974-a8a2a07dce60" providerId="AD" clId="Web-{287FBAAE-97E0-40B4-9B0B-30AA631536B8}" dt="2021-11-04T12:23:05.724" v="30"/>
        <pc:sldMkLst>
          <pc:docMk/>
          <pc:sldMk cId="1927063829" sldId="260"/>
        </pc:sldMkLst>
      </pc:sldChg>
      <pc:sldChg chg="addSp delSp modSp mod setBg">
        <pc:chgData name="Pius Sarfo Buobu" userId="S::pius.sarfo.buobu@digicapgh.org::d81affa1-a732-4401-9974-a8a2a07dce60" providerId="AD" clId="Web-{287FBAAE-97E0-40B4-9B0B-30AA631536B8}" dt="2021-11-04T12:42:12.001" v="243"/>
        <pc:sldMkLst>
          <pc:docMk/>
          <pc:sldMk cId="266762973" sldId="261"/>
        </pc:sldMkLst>
        <pc:spChg chg="mod">
          <ac:chgData name="Pius Sarfo Buobu" userId="S::pius.sarfo.buobu@digicapgh.org::d81affa1-a732-4401-9974-a8a2a07dce60" providerId="AD" clId="Web-{287FBAAE-97E0-40B4-9B0B-30AA631536B8}" dt="2021-11-04T12:42:12.001" v="243"/>
          <ac:spMkLst>
            <pc:docMk/>
            <pc:sldMk cId="266762973" sldId="261"/>
            <ac:spMk id="2" creationId="{E6DCFFBE-9FB9-4D03-BFDE-C9504D1269AC}"/>
          </ac:spMkLst>
        </pc:spChg>
        <pc:spChg chg="add del">
          <ac:chgData name="Pius Sarfo Buobu" userId="S::pius.sarfo.buobu@digicapgh.org::d81affa1-a732-4401-9974-a8a2a07dce60" providerId="AD" clId="Web-{287FBAAE-97E0-40B4-9B0B-30AA631536B8}" dt="2021-11-04T12:42:12.001" v="243"/>
          <ac:spMkLst>
            <pc:docMk/>
            <pc:sldMk cId="266762973" sldId="261"/>
            <ac:spMk id="3" creationId="{6C7CEF2D-2895-4252-9D08-4D5ABF562F7B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42:12.001" v="243"/>
          <ac:spMkLst>
            <pc:docMk/>
            <pc:sldMk cId="266762973" sldId="261"/>
            <ac:spMk id="9" creationId="{60B7752B-728D-4CA3-8923-C4F7F77029E3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42:12.001" v="243"/>
          <ac:spMkLst>
            <pc:docMk/>
            <pc:sldMk cId="266762973" sldId="261"/>
            <ac:spMk id="11" creationId="{429899A3-416E-4DB5-846D-023526052013}"/>
          </ac:spMkLst>
        </pc:spChg>
        <pc:graphicFrameChg chg="add del">
          <ac:chgData name="Pius Sarfo Buobu" userId="S::pius.sarfo.buobu@digicapgh.org::d81affa1-a732-4401-9974-a8a2a07dce60" providerId="AD" clId="Web-{287FBAAE-97E0-40B4-9B0B-30AA631536B8}" dt="2021-11-04T12:42:04.970" v="240"/>
          <ac:graphicFrameMkLst>
            <pc:docMk/>
            <pc:sldMk cId="266762973" sldId="261"/>
            <ac:graphicFrameMk id="5" creationId="{D4822F96-EA48-4016-B7C3-0052C1C047C9}"/>
          </ac:graphicFrameMkLst>
        </pc:graphicFrameChg>
        <pc:graphicFrameChg chg="add del">
          <ac:chgData name="Pius Sarfo Buobu" userId="S::pius.sarfo.buobu@digicapgh.org::d81affa1-a732-4401-9974-a8a2a07dce60" providerId="AD" clId="Web-{287FBAAE-97E0-40B4-9B0B-30AA631536B8}" dt="2021-11-04T12:42:11.970" v="242"/>
          <ac:graphicFrameMkLst>
            <pc:docMk/>
            <pc:sldMk cId="266762973" sldId="261"/>
            <ac:graphicFrameMk id="6" creationId="{B74F2204-8F7B-44CB-BF8A-1D074FD5986F}"/>
          </ac:graphicFrameMkLst>
        </pc:graphicFrameChg>
        <pc:graphicFrameChg chg="add">
          <ac:chgData name="Pius Sarfo Buobu" userId="S::pius.sarfo.buobu@digicapgh.org::d81affa1-a732-4401-9974-a8a2a07dce60" providerId="AD" clId="Web-{287FBAAE-97E0-40B4-9B0B-30AA631536B8}" dt="2021-11-04T12:42:12.001" v="243"/>
          <ac:graphicFrameMkLst>
            <pc:docMk/>
            <pc:sldMk cId="266762973" sldId="261"/>
            <ac:graphicFrameMk id="7" creationId="{0E9EE35A-8DB5-4C2E-BF00-4E3657A1E095}"/>
          </ac:graphicFrameMkLst>
        </pc:graphicFrameChg>
      </pc:sldChg>
      <pc:sldChg chg="mod setBg">
        <pc:chgData name="Pius Sarfo Buobu" userId="S::pius.sarfo.buobu@digicapgh.org::d81affa1-a732-4401-9974-a8a2a07dce60" providerId="AD" clId="Web-{287FBAAE-97E0-40B4-9B0B-30AA631536B8}" dt="2021-11-04T12:34:23.615" v="81"/>
        <pc:sldMkLst>
          <pc:docMk/>
          <pc:sldMk cId="2535566490" sldId="262"/>
        </pc:sldMkLst>
      </pc:sldChg>
      <pc:sldChg chg="modSp mod setBg">
        <pc:chgData name="Pius Sarfo Buobu" userId="S::pius.sarfo.buobu@digicapgh.org::d81affa1-a732-4401-9974-a8a2a07dce60" providerId="AD" clId="Web-{287FBAAE-97E0-40B4-9B0B-30AA631536B8}" dt="2021-11-04T12:32:42.300" v="70" actId="14100"/>
        <pc:sldMkLst>
          <pc:docMk/>
          <pc:sldMk cId="1580542673" sldId="263"/>
        </pc:sldMkLst>
        <pc:picChg chg="mod">
          <ac:chgData name="Pius Sarfo Buobu" userId="S::pius.sarfo.buobu@digicapgh.org::d81affa1-a732-4401-9974-a8a2a07dce60" providerId="AD" clId="Web-{287FBAAE-97E0-40B4-9B0B-30AA631536B8}" dt="2021-11-04T12:32:42.300" v="70" actId="14100"/>
          <ac:picMkLst>
            <pc:docMk/>
            <pc:sldMk cId="1580542673" sldId="263"/>
            <ac:picMk id="2050" creationId="{31206F1F-29D2-415A-B0F6-73401B7DC972}"/>
          </ac:picMkLst>
        </pc:picChg>
      </pc:sldChg>
      <pc:sldChg chg="addSp modSp mod setBg">
        <pc:chgData name="Pius Sarfo Buobu" userId="S::pius.sarfo.buobu@digicapgh.org::d81affa1-a732-4401-9974-a8a2a07dce60" providerId="AD" clId="Web-{287FBAAE-97E0-40B4-9B0B-30AA631536B8}" dt="2021-11-04T12:34:06.224" v="80" actId="1076"/>
        <pc:sldMkLst>
          <pc:docMk/>
          <pc:sldMk cId="640257028" sldId="264"/>
        </pc:sldMkLst>
        <pc:spChg chg="mod">
          <ac:chgData name="Pius Sarfo Buobu" userId="S::pius.sarfo.buobu@digicapgh.org::d81affa1-a732-4401-9974-a8a2a07dce60" providerId="AD" clId="Web-{287FBAAE-97E0-40B4-9B0B-30AA631536B8}" dt="2021-11-04T12:33:32.911" v="77"/>
          <ac:spMkLst>
            <pc:docMk/>
            <pc:sldMk cId="640257028" sldId="264"/>
            <ac:spMk id="2" creationId="{10231F75-E312-48B1-BAAE-2904136CC88C}"/>
          </ac:spMkLst>
        </pc:spChg>
        <pc:spChg chg="mod">
          <ac:chgData name="Pius Sarfo Buobu" userId="S::pius.sarfo.buobu@digicapgh.org::d81affa1-a732-4401-9974-a8a2a07dce60" providerId="AD" clId="Web-{287FBAAE-97E0-40B4-9B0B-30AA631536B8}" dt="2021-11-04T12:33:32.911" v="77"/>
          <ac:spMkLst>
            <pc:docMk/>
            <pc:sldMk cId="640257028" sldId="264"/>
            <ac:spMk id="3" creationId="{EC430D97-054B-4505-81E1-543D9C67691B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3:32.911" v="77"/>
          <ac:spMkLst>
            <pc:docMk/>
            <pc:sldMk cId="640257028" sldId="264"/>
            <ac:spMk id="71" creationId="{A5931BE0-4B93-4D6C-878E-ACC59D6B4587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3:32.911" v="77"/>
          <ac:spMkLst>
            <pc:docMk/>
            <pc:sldMk cId="640257028" sldId="264"/>
            <ac:spMk id="78" creationId="{D166A8AB-8924-421C-BCED-B54DBC4054E0}"/>
          </ac:spMkLst>
        </pc:spChg>
        <pc:grpChg chg="add">
          <ac:chgData name="Pius Sarfo Buobu" userId="S::pius.sarfo.buobu@digicapgh.org::d81affa1-a732-4401-9974-a8a2a07dce60" providerId="AD" clId="Web-{287FBAAE-97E0-40B4-9B0B-30AA631536B8}" dt="2021-11-04T12:33:32.911" v="77"/>
          <ac:grpSpMkLst>
            <pc:docMk/>
            <pc:sldMk cId="640257028" sldId="264"/>
            <ac:grpSpMk id="73" creationId="{9F2D4ED5-DC78-4C88-97AA-483206C53E90}"/>
          </ac:grpSpMkLst>
        </pc:grpChg>
        <pc:picChg chg="mod">
          <ac:chgData name="Pius Sarfo Buobu" userId="S::pius.sarfo.buobu@digicapgh.org::d81affa1-a732-4401-9974-a8a2a07dce60" providerId="AD" clId="Web-{287FBAAE-97E0-40B4-9B0B-30AA631536B8}" dt="2021-11-04T12:34:06.224" v="80" actId="1076"/>
          <ac:picMkLst>
            <pc:docMk/>
            <pc:sldMk cId="640257028" sldId="264"/>
            <ac:picMk id="3074" creationId="{4FB5DECD-841F-4729-BAC8-3C507A1324F8}"/>
          </ac:picMkLst>
        </pc:picChg>
      </pc:sldChg>
      <pc:sldChg chg="addSp modSp new mod setBg addAnim">
        <pc:chgData name="Pius Sarfo Buobu" userId="S::pius.sarfo.buobu@digicapgh.org::d81affa1-a732-4401-9974-a8a2a07dce60" providerId="AD" clId="Web-{287FBAAE-97E0-40B4-9B0B-30AA631536B8}" dt="2021-11-04T12:31:02.204" v="63"/>
        <pc:sldMkLst>
          <pc:docMk/>
          <pc:sldMk cId="1836727099" sldId="265"/>
        </pc:sldMkLst>
        <pc:spChg chg="mo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2" creationId="{1B15EC00-D688-4D10-9543-984EA9F26C26}"/>
          </ac:spMkLst>
        </pc:spChg>
        <pc:spChg chg="mo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3" creationId="{04EA38DD-129D-4C3C-902C-09588204AFFB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9" creationId="{82184FF4-7029-4ED7-813A-192E60608764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11" creationId="{AAA7AB09-557C-41AD-9113-FF9F68FA1035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13" creationId="{EF99ECAA-1F11-4937-BBA6-51935AB44C9D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21" creationId="{1DB043B4-68C6-45B9-82AC-A5800EADB8DB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23" creationId="{AD4EA4DF-0E7C-4098-86F6-7D0ACAEFC0BF}"/>
          </ac:spMkLst>
        </pc:spChg>
        <pc:spChg chg="add">
          <ac:chgData name="Pius Sarfo Buobu" userId="S::pius.sarfo.buobu@digicapgh.org::d81affa1-a732-4401-9974-a8a2a07dce60" providerId="AD" clId="Web-{287FBAAE-97E0-40B4-9B0B-30AA631536B8}" dt="2021-11-04T12:31:02.204" v="62"/>
          <ac:spMkLst>
            <pc:docMk/>
            <pc:sldMk cId="1836727099" sldId="265"/>
            <ac:spMk id="25" creationId="{FE05BC49-0F00-4C85-9AF5-A0CC5B39C8D2}"/>
          </ac:spMkLst>
        </pc:spChg>
        <pc:grpChg chg="add">
          <ac:chgData name="Pius Sarfo Buobu" userId="S::pius.sarfo.buobu@digicapgh.org::d81affa1-a732-4401-9974-a8a2a07dce60" providerId="AD" clId="Web-{287FBAAE-97E0-40B4-9B0B-30AA631536B8}" dt="2021-11-04T12:31:02.204" v="62"/>
          <ac:grpSpMkLst>
            <pc:docMk/>
            <pc:sldMk cId="1836727099" sldId="265"/>
            <ac:grpSpMk id="15" creationId="{79DE9FAB-6BBA-4CFE-B67D-77B47F01ECA4}"/>
          </ac:grpSpMkLst>
        </pc:grpChg>
        <pc:picChg chg="add">
          <ac:chgData name="Pius Sarfo Buobu" userId="S::pius.sarfo.buobu@digicapgh.org::d81affa1-a732-4401-9974-a8a2a07dce60" providerId="AD" clId="Web-{287FBAAE-97E0-40B4-9B0B-30AA631536B8}" dt="2021-11-04T12:31:02.204" v="62"/>
          <ac:picMkLst>
            <pc:docMk/>
            <pc:sldMk cId="1836727099" sldId="265"/>
            <ac:picMk id="5" creationId="{FBA2A47D-5ED3-414C-B0B1-6CC79F083296}"/>
          </ac:picMkLst>
        </pc:picChg>
      </pc:sldChg>
      <pc:sldChg chg="addSp delSp modSp new">
        <pc:chgData name="Pius Sarfo Buobu" userId="S::pius.sarfo.buobu@digicapgh.org::d81affa1-a732-4401-9974-a8a2a07dce60" providerId="AD" clId="Web-{287FBAAE-97E0-40B4-9B0B-30AA631536B8}" dt="2021-11-04T12:40:48.921" v="238"/>
        <pc:sldMkLst>
          <pc:docMk/>
          <pc:sldMk cId="1267085044" sldId="266"/>
        </pc:sldMkLst>
        <pc:spChg chg="mod">
          <ac:chgData name="Pius Sarfo Buobu" userId="S::pius.sarfo.buobu@digicapgh.org::d81affa1-a732-4401-9974-a8a2a07dce60" providerId="AD" clId="Web-{287FBAAE-97E0-40B4-9B0B-30AA631536B8}" dt="2021-11-04T12:37:38.901" v="102" actId="20577"/>
          <ac:spMkLst>
            <pc:docMk/>
            <pc:sldMk cId="1267085044" sldId="266"/>
            <ac:spMk id="2" creationId="{B8B9AD84-F998-437F-A0B0-CE8DC696E94A}"/>
          </ac:spMkLst>
        </pc:spChg>
        <pc:spChg chg="del mod">
          <ac:chgData name="Pius Sarfo Buobu" userId="S::pius.sarfo.buobu@digicapgh.org::d81affa1-a732-4401-9974-a8a2a07dce60" providerId="AD" clId="Web-{287FBAAE-97E0-40B4-9B0B-30AA631536B8}" dt="2021-11-04T12:40:48.921" v="238"/>
          <ac:spMkLst>
            <pc:docMk/>
            <pc:sldMk cId="1267085044" sldId="266"/>
            <ac:spMk id="3" creationId="{B997B7D9-905E-4E7D-90F9-6BE217111428}"/>
          </ac:spMkLst>
        </pc:spChg>
        <pc:graphicFrameChg chg="add">
          <ac:chgData name="Pius Sarfo Buobu" userId="S::pius.sarfo.buobu@digicapgh.org::d81affa1-a732-4401-9974-a8a2a07dce60" providerId="AD" clId="Web-{287FBAAE-97E0-40B4-9B0B-30AA631536B8}" dt="2021-11-04T12:40:48.921" v="238"/>
          <ac:graphicFrameMkLst>
            <pc:docMk/>
            <pc:sldMk cId="1267085044" sldId="266"/>
            <ac:graphicFrameMk id="5" creationId="{A6D262A3-8390-4BC0-B56D-14D77ADBB881}"/>
          </ac:graphicFrameMkLst>
        </pc:graphicFrameChg>
      </pc:sldChg>
    </pc:docChg>
  </pc:docChgLst>
  <pc:docChgLst>
    <pc:chgData name="Pius Sarfo Buobu" userId="S::pius.sarfo.buobu@digicapgh.org::d81affa1-a732-4401-9974-a8a2a07dce60" providerId="AD" clId="Web-{8D9E2FF0-2EA7-421C-BB49-3BDF15A08D2A}"/>
    <pc:docChg chg="modSld">
      <pc:chgData name="Pius Sarfo Buobu" userId="S::pius.sarfo.buobu@digicapgh.org::d81affa1-a732-4401-9974-a8a2a07dce60" providerId="AD" clId="Web-{8D9E2FF0-2EA7-421C-BB49-3BDF15A08D2A}" dt="2021-11-04T12:00:09.804" v="1"/>
      <pc:docMkLst>
        <pc:docMk/>
      </pc:docMkLst>
      <pc:sldChg chg="addSp delSp">
        <pc:chgData name="Pius Sarfo Buobu" userId="S::pius.sarfo.buobu@digicapgh.org::d81affa1-a732-4401-9974-a8a2a07dce60" providerId="AD" clId="Web-{8D9E2FF0-2EA7-421C-BB49-3BDF15A08D2A}" dt="2021-11-04T12:00:09.804" v="1"/>
        <pc:sldMkLst>
          <pc:docMk/>
          <pc:sldMk cId="2535566490" sldId="262"/>
        </pc:sldMkLst>
        <pc:spChg chg="add del">
          <ac:chgData name="Pius Sarfo Buobu" userId="S::pius.sarfo.buobu@digicapgh.org::d81affa1-a732-4401-9974-a8a2a07dce60" providerId="AD" clId="Web-{8D9E2FF0-2EA7-421C-BB49-3BDF15A08D2A}" dt="2021-11-04T12:00:09.804" v="1"/>
          <ac:spMkLst>
            <pc:docMk/>
            <pc:sldMk cId="2535566490" sldId="262"/>
            <ac:spMk id="4" creationId="{B626FF17-9B81-4CCE-92F0-FFB1FAB58259}"/>
          </ac:spMkLst>
        </pc:spChg>
      </pc:sldChg>
    </pc:docChg>
  </pc:docChgLst>
  <pc:docChgLst>
    <pc:chgData name="Pius Sarfo Buobu" userId="S::pius.sarfo.buobu@digicapgh.org::d81affa1-a732-4401-9974-a8a2a07dce60" providerId="AD" clId="Web-{701D25BC-7E19-4387-86FB-323540DA3458}"/>
    <pc:docChg chg="modSld">
      <pc:chgData name="Pius Sarfo Buobu" userId="S::pius.sarfo.buobu@digicapgh.org::d81affa1-a732-4401-9974-a8a2a07dce60" providerId="AD" clId="Web-{701D25BC-7E19-4387-86FB-323540DA3458}" dt="2021-11-04T14:31:39.710" v="15" actId="14100"/>
      <pc:docMkLst>
        <pc:docMk/>
      </pc:docMkLst>
      <pc:sldChg chg="addSp delSp modSp mod setBg">
        <pc:chgData name="Pius Sarfo Buobu" userId="S::pius.sarfo.buobu@digicapgh.org::d81affa1-a732-4401-9974-a8a2a07dce60" providerId="AD" clId="Web-{701D25BC-7E19-4387-86FB-323540DA3458}" dt="2021-11-04T14:31:39.710" v="15" actId="14100"/>
        <pc:sldMkLst>
          <pc:docMk/>
          <pc:sldMk cId="2535566490" sldId="262"/>
        </pc:sldMkLst>
        <pc:spChg chg="mod">
          <ac:chgData name="Pius Sarfo Buobu" userId="S::pius.sarfo.buobu@digicapgh.org::d81affa1-a732-4401-9974-a8a2a07dce60" providerId="AD" clId="Web-{701D25BC-7E19-4387-86FB-323540DA3458}" dt="2021-11-04T14:29:22.066" v="1"/>
          <ac:spMkLst>
            <pc:docMk/>
            <pc:sldMk cId="2535566490" sldId="262"/>
            <ac:spMk id="2" creationId="{3C95BCBF-A77B-4B38-9275-367C906E259B}"/>
          </ac:spMkLst>
        </pc:spChg>
        <pc:spChg chg="mod">
          <ac:chgData name="Pius Sarfo Buobu" userId="S::pius.sarfo.buobu@digicapgh.org::d81affa1-a732-4401-9974-a8a2a07dce60" providerId="AD" clId="Web-{701D25BC-7E19-4387-86FB-323540DA3458}" dt="2021-11-04T14:29:22.066" v="1"/>
          <ac:spMkLst>
            <pc:docMk/>
            <pc:sldMk cId="2535566490" sldId="262"/>
            <ac:spMk id="3" creationId="{0E6A8B3A-EA75-495B-BD35-92E0C3826CDF}"/>
          </ac:spMkLst>
        </pc:spChg>
        <pc:spChg chg="add del">
          <ac:chgData name="Pius Sarfo Buobu" userId="S::pius.sarfo.buobu@digicapgh.org::d81affa1-a732-4401-9974-a8a2a07dce60" providerId="AD" clId="Web-{701D25BC-7E19-4387-86FB-323540DA3458}" dt="2021-11-04T14:29:45.098" v="4"/>
          <ac:spMkLst>
            <pc:docMk/>
            <pc:sldMk cId="2535566490" sldId="262"/>
            <ac:spMk id="9" creationId="{A5931BE0-4B93-4D6C-878E-ACC59D6B4587}"/>
          </ac:spMkLst>
        </pc:spChg>
        <pc:spChg chg="add del">
          <ac:chgData name="Pius Sarfo Buobu" userId="S::pius.sarfo.buobu@digicapgh.org::d81affa1-a732-4401-9974-a8a2a07dce60" providerId="AD" clId="Web-{701D25BC-7E19-4387-86FB-323540DA3458}" dt="2021-11-04T14:29:45.098" v="4"/>
          <ac:spMkLst>
            <pc:docMk/>
            <pc:sldMk cId="2535566490" sldId="262"/>
            <ac:spMk id="11" creationId="{6FF3A87B-2255-45E0-A551-C11FAF93290C}"/>
          </ac:spMkLst>
        </pc:spChg>
        <pc:spChg chg="add">
          <ac:chgData name="Pius Sarfo Buobu" userId="S::pius.sarfo.buobu@digicapgh.org::d81affa1-a732-4401-9974-a8a2a07dce60" providerId="AD" clId="Web-{701D25BC-7E19-4387-86FB-323540DA3458}" dt="2021-11-04T14:29:45.098" v="4"/>
          <ac:spMkLst>
            <pc:docMk/>
            <pc:sldMk cId="2535566490" sldId="262"/>
            <ac:spMk id="16" creationId="{A5931BE0-4B93-4D6C-878E-ACC59D6B4587}"/>
          </ac:spMkLst>
        </pc:spChg>
        <pc:spChg chg="add">
          <ac:chgData name="Pius Sarfo Buobu" userId="S::pius.sarfo.buobu@digicapgh.org::d81affa1-a732-4401-9974-a8a2a07dce60" providerId="AD" clId="Web-{701D25BC-7E19-4387-86FB-323540DA3458}" dt="2021-11-04T14:29:45.098" v="4"/>
          <ac:spMkLst>
            <pc:docMk/>
            <pc:sldMk cId="2535566490" sldId="262"/>
            <ac:spMk id="23" creationId="{D166A8AB-8924-421C-BCED-B54DBC4054E0}"/>
          </ac:spMkLst>
        </pc:spChg>
        <pc:grpChg chg="add">
          <ac:chgData name="Pius Sarfo Buobu" userId="S::pius.sarfo.buobu@digicapgh.org::d81affa1-a732-4401-9974-a8a2a07dce60" providerId="AD" clId="Web-{701D25BC-7E19-4387-86FB-323540DA3458}" dt="2021-11-04T14:29:45.098" v="4"/>
          <ac:grpSpMkLst>
            <pc:docMk/>
            <pc:sldMk cId="2535566490" sldId="262"/>
            <ac:grpSpMk id="18" creationId="{9F2D4ED5-DC78-4C88-97AA-483206C53E90}"/>
          </ac:grpSpMkLst>
        </pc:grpChg>
        <pc:picChg chg="add mod">
          <ac:chgData name="Pius Sarfo Buobu" userId="S::pius.sarfo.buobu@digicapgh.org::d81affa1-a732-4401-9974-a8a2a07dce60" providerId="AD" clId="Web-{701D25BC-7E19-4387-86FB-323540DA3458}" dt="2021-11-04T14:31:39.710" v="15" actId="14100"/>
          <ac:picMkLst>
            <pc:docMk/>
            <pc:sldMk cId="2535566490" sldId="262"/>
            <ac:picMk id="4" creationId="{FCCDA863-B731-48B0-889B-72FF9604A8BC}"/>
          </ac:picMkLst>
        </pc:picChg>
      </pc:sldChg>
    </pc:docChg>
  </pc:docChgLst>
  <pc:docChgLst>
    <pc:chgData name="Pius Sarfo Buobu" userId="S::pius.sarfo.buobu@digicapgh.org::d81affa1-a732-4401-9974-a8a2a07dce60" providerId="AD" clId="Web-{60B1FFE5-61CF-4B75-9A3D-25FED3BAA8AC}"/>
    <pc:docChg chg="modSld">
      <pc:chgData name="Pius Sarfo Buobu" userId="S::pius.sarfo.buobu@digicapgh.org::d81affa1-a732-4401-9974-a8a2a07dce60" providerId="AD" clId="Web-{60B1FFE5-61CF-4B75-9A3D-25FED3BAA8AC}" dt="2021-11-04T11:58:12.166" v="7"/>
      <pc:docMkLst>
        <pc:docMk/>
      </pc:docMkLst>
      <pc:sldChg chg="mod setBg">
        <pc:chgData name="Pius Sarfo Buobu" userId="S::pius.sarfo.buobu@digicapgh.org::d81affa1-a732-4401-9974-a8a2a07dce60" providerId="AD" clId="Web-{60B1FFE5-61CF-4B75-9A3D-25FED3BAA8AC}" dt="2021-11-04T11:56:16.456" v="0"/>
        <pc:sldMkLst>
          <pc:docMk/>
          <pc:sldMk cId="1139119673" sldId="256"/>
        </pc:sldMkLst>
      </pc:sldChg>
      <pc:sldChg chg="addSp delSp mod setBg">
        <pc:chgData name="Pius Sarfo Buobu" userId="S::pius.sarfo.buobu@digicapgh.org::d81affa1-a732-4401-9974-a8a2a07dce60" providerId="AD" clId="Web-{60B1FFE5-61CF-4B75-9A3D-25FED3BAA8AC}" dt="2021-11-04T11:58:12.166" v="7"/>
        <pc:sldMkLst>
          <pc:docMk/>
          <pc:sldMk cId="2535566490" sldId="262"/>
        </pc:sldMkLst>
        <pc:picChg chg="add del">
          <ac:chgData name="Pius Sarfo Buobu" userId="S::pius.sarfo.buobu@digicapgh.org::d81affa1-a732-4401-9974-a8a2a07dce60" providerId="AD" clId="Web-{60B1FFE5-61CF-4B75-9A3D-25FED3BAA8AC}" dt="2021-11-04T11:58:12.166" v="7"/>
          <ac:picMkLst>
            <pc:docMk/>
            <pc:sldMk cId="2535566490" sldId="262"/>
            <ac:picMk id="1026" creationId="{2EDC3BEF-16A8-4491-9B90-331638BA619E}"/>
          </ac:picMkLst>
        </pc:picChg>
      </pc:sldChg>
    </pc:docChg>
  </pc:docChgLst>
  <pc:docChgLst>
    <pc:chgData name="Pius Sarfo Buobu" userId="S::pius.sarfo.buobu@digicapgh.org::d81affa1-a732-4401-9974-a8a2a07dce60" providerId="AD" clId="Web-{CD2BCBF0-0F0C-497E-B4BC-B6991553C933}"/>
    <pc:docChg chg="addSld delSld modSld">
      <pc:chgData name="Pius Sarfo Buobu" userId="S::pius.sarfo.buobu@digicapgh.org::d81affa1-a732-4401-9974-a8a2a07dce60" providerId="AD" clId="Web-{CD2BCBF0-0F0C-497E-B4BC-B6991553C933}" dt="2021-11-04T14:44:00.116" v="56" actId="14100"/>
      <pc:docMkLst>
        <pc:docMk/>
      </pc:docMkLst>
      <pc:sldChg chg="del">
        <pc:chgData name="Pius Sarfo Buobu" userId="S::pius.sarfo.buobu@digicapgh.org::d81affa1-a732-4401-9974-a8a2a07dce60" providerId="AD" clId="Web-{CD2BCBF0-0F0C-497E-B4BC-B6991553C933}" dt="2021-11-04T14:39:44.922" v="21"/>
        <pc:sldMkLst>
          <pc:docMk/>
          <pc:sldMk cId="2535566490" sldId="262"/>
        </pc:sldMkLst>
      </pc:sldChg>
      <pc:sldChg chg="addSp modSp mod setBg">
        <pc:chgData name="Pius Sarfo Buobu" userId="S::pius.sarfo.buobu@digicapgh.org::d81affa1-a732-4401-9974-a8a2a07dce60" providerId="AD" clId="Web-{CD2BCBF0-0F0C-497E-B4BC-B6991553C933}" dt="2021-11-04T14:42:38.833" v="41" actId="20577"/>
        <pc:sldMkLst>
          <pc:docMk/>
          <pc:sldMk cId="1580542673" sldId="263"/>
        </pc:sldMkLst>
        <pc:spChg chg="mod">
          <ac:chgData name="Pius Sarfo Buobu" userId="S::pius.sarfo.buobu@digicapgh.org::d81affa1-a732-4401-9974-a8a2a07dce60" providerId="AD" clId="Web-{CD2BCBF0-0F0C-497E-B4BC-B6991553C933}" dt="2021-11-04T14:42:38.833" v="41" actId="20577"/>
          <ac:spMkLst>
            <pc:docMk/>
            <pc:sldMk cId="1580542673" sldId="263"/>
            <ac:spMk id="2" creationId="{98AF7BA2-90D3-4705-A86E-09D7B353301D}"/>
          </ac:spMkLst>
        </pc:spChg>
        <pc:spChg chg="mod">
          <ac:chgData name="Pius Sarfo Buobu" userId="S::pius.sarfo.buobu@digicapgh.org::d81affa1-a732-4401-9974-a8a2a07dce60" providerId="AD" clId="Web-{CD2BCBF0-0F0C-497E-B4BC-B6991553C933}" dt="2021-11-04T14:42:22.458" v="38" actId="20577"/>
          <ac:spMkLst>
            <pc:docMk/>
            <pc:sldMk cId="1580542673" sldId="263"/>
            <ac:spMk id="3" creationId="{38936289-5B2C-4F04-8A07-61690CC99F52}"/>
          </ac:spMkLst>
        </pc:spChg>
        <pc:spChg chg="add">
          <ac:chgData name="Pius Sarfo Buobu" userId="S::pius.sarfo.buobu@digicapgh.org::d81affa1-a732-4401-9974-a8a2a07dce60" providerId="AD" clId="Web-{CD2BCBF0-0F0C-497E-B4BC-B6991553C933}" dt="2021-11-04T14:39:57.673" v="22"/>
          <ac:spMkLst>
            <pc:docMk/>
            <pc:sldMk cId="1580542673" sldId="263"/>
            <ac:spMk id="71" creationId="{A5931BE0-4B93-4D6C-878E-ACC59D6B4587}"/>
          </ac:spMkLst>
        </pc:spChg>
        <pc:spChg chg="add">
          <ac:chgData name="Pius Sarfo Buobu" userId="S::pius.sarfo.buobu@digicapgh.org::d81affa1-a732-4401-9974-a8a2a07dce60" providerId="AD" clId="Web-{CD2BCBF0-0F0C-497E-B4BC-B6991553C933}" dt="2021-11-04T14:39:57.673" v="22"/>
          <ac:spMkLst>
            <pc:docMk/>
            <pc:sldMk cId="1580542673" sldId="263"/>
            <ac:spMk id="78" creationId="{D166A8AB-8924-421C-BCED-B54DBC4054E0}"/>
          </ac:spMkLst>
        </pc:spChg>
        <pc:grpChg chg="add">
          <ac:chgData name="Pius Sarfo Buobu" userId="S::pius.sarfo.buobu@digicapgh.org::d81affa1-a732-4401-9974-a8a2a07dce60" providerId="AD" clId="Web-{CD2BCBF0-0F0C-497E-B4BC-B6991553C933}" dt="2021-11-04T14:39:57.673" v="22"/>
          <ac:grpSpMkLst>
            <pc:docMk/>
            <pc:sldMk cId="1580542673" sldId="263"/>
            <ac:grpSpMk id="73" creationId="{9F2D4ED5-DC78-4C88-97AA-483206C53E90}"/>
          </ac:grpSpMkLst>
        </pc:grpChg>
        <pc:picChg chg="mod">
          <ac:chgData name="Pius Sarfo Buobu" userId="S::pius.sarfo.buobu@digicapgh.org::d81affa1-a732-4401-9974-a8a2a07dce60" providerId="AD" clId="Web-{CD2BCBF0-0F0C-497E-B4BC-B6991553C933}" dt="2021-11-04T14:39:57.673" v="22"/>
          <ac:picMkLst>
            <pc:docMk/>
            <pc:sldMk cId="1580542673" sldId="263"/>
            <ac:picMk id="2050" creationId="{31206F1F-29D2-415A-B0F6-73401B7DC972}"/>
          </ac:picMkLst>
        </pc:picChg>
      </pc:sldChg>
      <pc:sldChg chg="addSp delSp modSp mod setBg">
        <pc:chgData name="Pius Sarfo Buobu" userId="S::pius.sarfo.buobu@digicapgh.org::d81affa1-a732-4401-9974-a8a2a07dce60" providerId="AD" clId="Web-{CD2BCBF0-0F0C-497E-B4BC-B6991553C933}" dt="2021-11-04T14:44:00.116" v="56" actId="14100"/>
        <pc:sldMkLst>
          <pc:docMk/>
          <pc:sldMk cId="640257028" sldId="264"/>
        </pc:sldMkLst>
        <pc:spChg chg="mod">
          <ac:chgData name="Pius Sarfo Buobu" userId="S::pius.sarfo.buobu@digicapgh.org::d81affa1-a732-4401-9974-a8a2a07dce60" providerId="AD" clId="Web-{CD2BCBF0-0F0C-497E-B4BC-B6991553C933}" dt="2021-11-04T14:43:18.615" v="46" actId="20577"/>
          <ac:spMkLst>
            <pc:docMk/>
            <pc:sldMk cId="640257028" sldId="264"/>
            <ac:spMk id="2" creationId="{10231F75-E312-48B1-BAAE-2904136CC88C}"/>
          </ac:spMkLst>
        </pc:spChg>
        <pc:spChg chg="mod">
          <ac:chgData name="Pius Sarfo Buobu" userId="S::pius.sarfo.buobu@digicapgh.org::d81affa1-a732-4401-9974-a8a2a07dce60" providerId="AD" clId="Web-{CD2BCBF0-0F0C-497E-B4BC-B6991553C933}" dt="2021-11-04T14:43:29.256" v="50" actId="20577"/>
          <ac:spMkLst>
            <pc:docMk/>
            <pc:sldMk cId="640257028" sldId="264"/>
            <ac:spMk id="3" creationId="{EC430D97-054B-4505-81E1-543D9C67691B}"/>
          </ac:spMkLst>
        </pc:spChg>
        <pc:spChg chg="del">
          <ac:chgData name="Pius Sarfo Buobu" userId="S::pius.sarfo.buobu@digicapgh.org::d81affa1-a732-4401-9974-a8a2a07dce60" providerId="AD" clId="Web-{CD2BCBF0-0F0C-497E-B4BC-B6991553C933}" dt="2021-11-04T14:42:44.661" v="42"/>
          <ac:spMkLst>
            <pc:docMk/>
            <pc:sldMk cId="640257028" sldId="264"/>
            <ac:spMk id="71" creationId="{A5931BE0-4B93-4D6C-878E-ACC59D6B4587}"/>
          </ac:spMkLst>
        </pc:spChg>
        <pc:spChg chg="del">
          <ac:chgData name="Pius Sarfo Buobu" userId="S::pius.sarfo.buobu@digicapgh.org::d81affa1-a732-4401-9974-a8a2a07dce60" providerId="AD" clId="Web-{CD2BCBF0-0F0C-497E-B4BC-B6991553C933}" dt="2021-11-04T14:42:44.661" v="42"/>
          <ac:spMkLst>
            <pc:docMk/>
            <pc:sldMk cId="640257028" sldId="264"/>
            <ac:spMk id="78" creationId="{D166A8AB-8924-421C-BCED-B54DBC4054E0}"/>
          </ac:spMkLst>
        </pc:spChg>
        <pc:spChg chg="add">
          <ac:chgData name="Pius Sarfo Buobu" userId="S::pius.sarfo.buobu@digicapgh.org::d81affa1-a732-4401-9974-a8a2a07dce60" providerId="AD" clId="Web-{CD2BCBF0-0F0C-497E-B4BC-B6991553C933}" dt="2021-11-04T14:42:44.661" v="42"/>
          <ac:spMkLst>
            <pc:docMk/>
            <pc:sldMk cId="640257028" sldId="264"/>
            <ac:spMk id="135" creationId="{A5931BE0-4B93-4D6C-878E-ACC59D6B4587}"/>
          </ac:spMkLst>
        </pc:spChg>
        <pc:grpChg chg="del">
          <ac:chgData name="Pius Sarfo Buobu" userId="S::pius.sarfo.buobu@digicapgh.org::d81affa1-a732-4401-9974-a8a2a07dce60" providerId="AD" clId="Web-{CD2BCBF0-0F0C-497E-B4BC-B6991553C933}" dt="2021-11-04T14:42:44.661" v="42"/>
          <ac:grpSpMkLst>
            <pc:docMk/>
            <pc:sldMk cId="640257028" sldId="264"/>
            <ac:grpSpMk id="73" creationId="{9F2D4ED5-DC78-4C88-97AA-483206C53E90}"/>
          </ac:grpSpMkLst>
        </pc:grpChg>
        <pc:picChg chg="mod">
          <ac:chgData name="Pius Sarfo Buobu" userId="S::pius.sarfo.buobu@digicapgh.org::d81affa1-a732-4401-9974-a8a2a07dce60" providerId="AD" clId="Web-{CD2BCBF0-0F0C-497E-B4BC-B6991553C933}" dt="2021-11-04T14:44:00.116" v="56" actId="14100"/>
          <ac:picMkLst>
            <pc:docMk/>
            <pc:sldMk cId="640257028" sldId="264"/>
            <ac:picMk id="3074" creationId="{4FB5DECD-841F-4729-BAC8-3C507A1324F8}"/>
          </ac:picMkLst>
        </pc:picChg>
      </pc:sldChg>
      <pc:sldChg chg="addSp delSp modSp new mod setBg">
        <pc:chgData name="Pius Sarfo Buobu" userId="S::pius.sarfo.buobu@digicapgh.org::d81affa1-a732-4401-9974-a8a2a07dce60" providerId="AD" clId="Web-{CD2BCBF0-0F0C-497E-B4BC-B6991553C933}" dt="2021-11-04T14:41:12.784" v="28"/>
        <pc:sldMkLst>
          <pc:docMk/>
          <pc:sldMk cId="85980534" sldId="267"/>
        </pc:sldMkLst>
        <pc:spChg chg="mod">
          <ac:chgData name="Pius Sarfo Buobu" userId="S::pius.sarfo.buobu@digicapgh.org::d81affa1-a732-4401-9974-a8a2a07dce60" providerId="AD" clId="Web-{CD2BCBF0-0F0C-497E-B4BC-B6991553C933}" dt="2021-11-04T14:39:06.312" v="16" actId="20577"/>
          <ac:spMkLst>
            <pc:docMk/>
            <pc:sldMk cId="85980534" sldId="267"/>
            <ac:spMk id="2" creationId="{AF5F4002-5AD3-4369-9BB4-306CEE576BF9}"/>
          </ac:spMkLst>
        </pc:spChg>
        <pc:spChg chg="del">
          <ac:chgData name="Pius Sarfo Buobu" userId="S::pius.sarfo.buobu@digicapgh.org::d81affa1-a732-4401-9974-a8a2a07dce60" providerId="AD" clId="Web-{CD2BCBF0-0F0C-497E-B4BC-B6991553C933}" dt="2021-11-04T14:34:24.586" v="1"/>
          <ac:spMkLst>
            <pc:docMk/>
            <pc:sldMk cId="85980534" sldId="267"/>
            <ac:spMk id="3" creationId="{7811A015-FFD2-4E37-96D2-10AE73BE6617}"/>
          </ac:spMkLst>
        </pc:spChg>
        <pc:spChg chg="add mod">
          <ac:chgData name="Pius Sarfo Buobu" userId="S::pius.sarfo.buobu@digicapgh.org::d81affa1-a732-4401-9974-a8a2a07dce60" providerId="AD" clId="Web-{CD2BCBF0-0F0C-497E-B4BC-B6991553C933}" dt="2021-11-04T14:38:52.077" v="15" actId="20577"/>
          <ac:spMkLst>
            <pc:docMk/>
            <pc:sldMk cId="85980534" sldId="267"/>
            <ac:spMk id="8" creationId="{B41923BC-6715-4B0D-BF2E-B9E05DAD8029}"/>
          </ac:spMkLst>
        </pc:spChg>
        <pc:spChg chg="add">
          <ac:chgData name="Pius Sarfo Buobu" userId="S::pius.sarfo.buobu@digicapgh.org::d81affa1-a732-4401-9974-a8a2a07dce60" providerId="AD" clId="Web-{CD2BCBF0-0F0C-497E-B4BC-B6991553C933}" dt="2021-11-04T14:36:29.558" v="5"/>
          <ac:spMkLst>
            <pc:docMk/>
            <pc:sldMk cId="85980534" sldId="267"/>
            <ac:spMk id="11" creationId="{A5931BE0-4B93-4D6C-878E-ACC59D6B4587}"/>
          </ac:spMkLst>
        </pc:spChg>
        <pc:spChg chg="add">
          <ac:chgData name="Pius Sarfo Buobu" userId="S::pius.sarfo.buobu@digicapgh.org::d81affa1-a732-4401-9974-a8a2a07dce60" providerId="AD" clId="Web-{CD2BCBF0-0F0C-497E-B4BC-B6991553C933}" dt="2021-11-04T14:36:29.558" v="5"/>
          <ac:spMkLst>
            <pc:docMk/>
            <pc:sldMk cId="85980534" sldId="267"/>
            <ac:spMk id="18" creationId="{D166A8AB-8924-421C-BCED-B54DBC4054E0}"/>
          </ac:spMkLst>
        </pc:spChg>
        <pc:grpChg chg="add">
          <ac:chgData name="Pius Sarfo Buobu" userId="S::pius.sarfo.buobu@digicapgh.org::d81affa1-a732-4401-9974-a8a2a07dce60" providerId="AD" clId="Web-{CD2BCBF0-0F0C-497E-B4BC-B6991553C933}" dt="2021-11-04T14:36:29.558" v="5"/>
          <ac:grpSpMkLst>
            <pc:docMk/>
            <pc:sldMk cId="85980534" sldId="267"/>
            <ac:grpSpMk id="13" creationId="{9F2D4ED5-DC78-4C88-97AA-483206C53E90}"/>
          </ac:grpSpMkLst>
        </pc:grpChg>
        <pc:picChg chg="add mod ord">
          <ac:chgData name="Pius Sarfo Buobu" userId="S::pius.sarfo.buobu@digicapgh.org::d81affa1-a732-4401-9974-a8a2a07dce60" providerId="AD" clId="Web-{CD2BCBF0-0F0C-497E-B4BC-B6991553C933}" dt="2021-11-04T14:39:35.110" v="20" actId="14100"/>
          <ac:picMkLst>
            <pc:docMk/>
            <pc:sldMk cId="85980534" sldId="267"/>
            <ac:picMk id="4" creationId="{D603D874-5C94-4E83-B971-E63EDB3F3ABC}"/>
          </ac:picMkLst>
        </pc:picChg>
      </pc:sldChg>
    </pc:docChg>
  </pc:docChgLst>
  <pc:docChgLst>
    <pc:chgData name="Pius Sarfo Buobu" userId="S::pius.sarfo.buobu@digicapgh.org::d81affa1-a732-4401-9974-a8a2a07dce60" providerId="AD" clId="Web-{798661B4-AB50-4278-839D-3092D596BFF3}"/>
    <pc:docChg chg="modSld">
      <pc:chgData name="Pius Sarfo Buobu" userId="S::pius.sarfo.buobu@digicapgh.org::d81affa1-a732-4401-9974-a8a2a07dce60" providerId="AD" clId="Web-{798661B4-AB50-4278-839D-3092D596BFF3}" dt="2021-11-04T14:19:05.638" v="41" actId="20577"/>
      <pc:docMkLst>
        <pc:docMk/>
      </pc:docMkLst>
      <pc:sldChg chg="modSp">
        <pc:chgData name="Pius Sarfo Buobu" userId="S::pius.sarfo.buobu@digicapgh.org::d81affa1-a732-4401-9974-a8a2a07dce60" providerId="AD" clId="Web-{798661B4-AB50-4278-839D-3092D596BFF3}" dt="2021-11-04T14:19:05.638" v="41" actId="20577"/>
        <pc:sldMkLst>
          <pc:docMk/>
          <pc:sldMk cId="1836727099" sldId="265"/>
        </pc:sldMkLst>
        <pc:spChg chg="mod">
          <ac:chgData name="Pius Sarfo Buobu" userId="S::pius.sarfo.buobu@digicapgh.org::d81affa1-a732-4401-9974-a8a2a07dce60" providerId="AD" clId="Web-{798661B4-AB50-4278-839D-3092D596BFF3}" dt="2021-11-04T14:15:53.135" v="1" actId="20577"/>
          <ac:spMkLst>
            <pc:docMk/>
            <pc:sldMk cId="1836727099" sldId="265"/>
            <ac:spMk id="2" creationId="{1B15EC00-D688-4D10-9543-984EA9F26C26}"/>
          </ac:spMkLst>
        </pc:spChg>
        <pc:spChg chg="mod">
          <ac:chgData name="Pius Sarfo Buobu" userId="S::pius.sarfo.buobu@digicapgh.org::d81affa1-a732-4401-9974-a8a2a07dce60" providerId="AD" clId="Web-{798661B4-AB50-4278-839D-3092D596BFF3}" dt="2021-11-04T14:19:05.638" v="41" actId="20577"/>
          <ac:spMkLst>
            <pc:docMk/>
            <pc:sldMk cId="1836727099" sldId="265"/>
            <ac:spMk id="3" creationId="{04EA38DD-129D-4C3C-902C-09588204AFF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06F63-F32D-44F5-9F89-B1F8577698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DDCDBA-D363-4DE5-A0F9-3D3504B92F57}">
      <dgm:prSet/>
      <dgm:spPr/>
      <dgm:t>
        <a:bodyPr/>
        <a:lstStyle/>
        <a:p>
          <a:pPr>
            <a:defRPr cap="all"/>
          </a:pPr>
          <a:r>
            <a:rPr lang="en-US"/>
            <a:t>Understanding the business</a:t>
          </a:r>
        </a:p>
      </dgm:t>
    </dgm:pt>
    <dgm:pt modelId="{7DC8D0AE-BEB6-4DBF-AF32-72E0382C6E0B}" type="parTrans" cxnId="{0A1A5C06-1B42-4546-8105-E25FDADCA11F}">
      <dgm:prSet/>
      <dgm:spPr/>
      <dgm:t>
        <a:bodyPr/>
        <a:lstStyle/>
        <a:p>
          <a:endParaRPr lang="en-US"/>
        </a:p>
      </dgm:t>
    </dgm:pt>
    <dgm:pt modelId="{327B8A9E-17E6-4263-845A-2362EFC45B20}" type="sibTrans" cxnId="{0A1A5C06-1B42-4546-8105-E25FDADCA11F}">
      <dgm:prSet/>
      <dgm:spPr/>
      <dgm:t>
        <a:bodyPr/>
        <a:lstStyle/>
        <a:p>
          <a:endParaRPr lang="en-US"/>
        </a:p>
      </dgm:t>
    </dgm:pt>
    <dgm:pt modelId="{4004F85B-0E33-4FAB-90CA-2C9F5B28ADE5}">
      <dgm:prSet/>
      <dgm:spPr/>
      <dgm:t>
        <a:bodyPr/>
        <a:lstStyle/>
        <a:p>
          <a:pPr>
            <a:defRPr cap="all"/>
          </a:pPr>
          <a:r>
            <a:rPr lang="en-US"/>
            <a:t>Understanding the data</a:t>
          </a:r>
        </a:p>
      </dgm:t>
    </dgm:pt>
    <dgm:pt modelId="{5703472E-3CC2-4B86-92BC-CA519EEB8052}" type="parTrans" cxnId="{0335C9B4-5BCF-4559-8C5E-DA97C09CE39B}">
      <dgm:prSet/>
      <dgm:spPr/>
      <dgm:t>
        <a:bodyPr/>
        <a:lstStyle/>
        <a:p>
          <a:endParaRPr lang="en-US"/>
        </a:p>
      </dgm:t>
    </dgm:pt>
    <dgm:pt modelId="{40F90BAC-094B-4D47-BBB4-266B320E4A4E}" type="sibTrans" cxnId="{0335C9B4-5BCF-4559-8C5E-DA97C09CE39B}">
      <dgm:prSet/>
      <dgm:spPr/>
      <dgm:t>
        <a:bodyPr/>
        <a:lstStyle/>
        <a:p>
          <a:endParaRPr lang="en-US"/>
        </a:p>
      </dgm:t>
    </dgm:pt>
    <dgm:pt modelId="{846F8CB7-01B8-49E3-B394-F1045C162931}">
      <dgm:prSet/>
      <dgm:spPr/>
      <dgm:t>
        <a:bodyPr/>
        <a:lstStyle/>
        <a:p>
          <a:pPr>
            <a:defRPr cap="all"/>
          </a:pPr>
          <a:r>
            <a:rPr lang="en-US"/>
            <a:t>Cleaning the data</a:t>
          </a:r>
        </a:p>
      </dgm:t>
    </dgm:pt>
    <dgm:pt modelId="{D13C44E2-F1DE-40A6-A945-E3C500AFFEC9}" type="parTrans" cxnId="{41E54AC1-6290-4C52-9E32-154C9084261F}">
      <dgm:prSet/>
      <dgm:spPr/>
      <dgm:t>
        <a:bodyPr/>
        <a:lstStyle/>
        <a:p>
          <a:endParaRPr lang="en-US"/>
        </a:p>
      </dgm:t>
    </dgm:pt>
    <dgm:pt modelId="{C9C758CF-D63A-451C-A6A6-12E1025CDA8A}" type="sibTrans" cxnId="{41E54AC1-6290-4C52-9E32-154C9084261F}">
      <dgm:prSet/>
      <dgm:spPr/>
      <dgm:t>
        <a:bodyPr/>
        <a:lstStyle/>
        <a:p>
          <a:endParaRPr lang="en-US"/>
        </a:p>
      </dgm:t>
    </dgm:pt>
    <dgm:pt modelId="{FC0348E7-2998-4F12-998D-2F3E1941D673}">
      <dgm:prSet/>
      <dgm:spPr/>
      <dgm:t>
        <a:bodyPr/>
        <a:lstStyle/>
        <a:p>
          <a:pPr>
            <a:defRPr cap="all"/>
          </a:pPr>
          <a:r>
            <a:rPr lang="en-US"/>
            <a:t>Questions</a:t>
          </a:r>
        </a:p>
      </dgm:t>
    </dgm:pt>
    <dgm:pt modelId="{567E9C11-342C-464B-9CF2-F8882090D7B1}" type="parTrans" cxnId="{E616D405-F451-4AFF-BE0E-A671C59F8D11}">
      <dgm:prSet/>
      <dgm:spPr/>
      <dgm:t>
        <a:bodyPr/>
        <a:lstStyle/>
        <a:p>
          <a:endParaRPr lang="en-US"/>
        </a:p>
      </dgm:t>
    </dgm:pt>
    <dgm:pt modelId="{03D8D1C3-1DB5-4AD7-B553-0591DA5DA564}" type="sibTrans" cxnId="{E616D405-F451-4AFF-BE0E-A671C59F8D11}">
      <dgm:prSet/>
      <dgm:spPr/>
      <dgm:t>
        <a:bodyPr/>
        <a:lstStyle/>
        <a:p>
          <a:endParaRPr lang="en-US"/>
        </a:p>
      </dgm:t>
    </dgm:pt>
    <dgm:pt modelId="{CF14262D-5BC5-48E4-BA52-A68EB7D1C0C3}">
      <dgm:prSet/>
      <dgm:spPr/>
      <dgm:t>
        <a:bodyPr/>
        <a:lstStyle/>
        <a:p>
          <a:pPr>
            <a:defRPr cap="all"/>
          </a:pPr>
          <a:r>
            <a:rPr lang="en-US"/>
            <a:t>Analysis and presentation of findings</a:t>
          </a:r>
        </a:p>
      </dgm:t>
    </dgm:pt>
    <dgm:pt modelId="{7265706E-D459-40DD-AB19-C2E521C3122E}" type="parTrans" cxnId="{361F34C1-1551-41E3-88AE-427CE35F1ABA}">
      <dgm:prSet/>
      <dgm:spPr/>
      <dgm:t>
        <a:bodyPr/>
        <a:lstStyle/>
        <a:p>
          <a:endParaRPr lang="en-US"/>
        </a:p>
      </dgm:t>
    </dgm:pt>
    <dgm:pt modelId="{EB7FC5FF-C85A-4EF4-9B95-CF8AA8511C0E}" type="sibTrans" cxnId="{361F34C1-1551-41E3-88AE-427CE35F1ABA}">
      <dgm:prSet/>
      <dgm:spPr/>
      <dgm:t>
        <a:bodyPr/>
        <a:lstStyle/>
        <a:p>
          <a:endParaRPr lang="en-US"/>
        </a:p>
      </dgm:t>
    </dgm:pt>
    <dgm:pt modelId="{53DFE866-E6F5-405C-953E-6FBC336B7936}" type="pres">
      <dgm:prSet presAssocID="{97A06F63-F32D-44F5-9F89-B1F8577698EC}" presName="root" presStyleCnt="0">
        <dgm:presLayoutVars>
          <dgm:dir/>
          <dgm:resizeHandles val="exact"/>
        </dgm:presLayoutVars>
      </dgm:prSet>
      <dgm:spPr/>
    </dgm:pt>
    <dgm:pt modelId="{C8977DED-ADDF-4516-886A-94653E5FAE3A}" type="pres">
      <dgm:prSet presAssocID="{65DDCDBA-D363-4DE5-A0F9-3D3504B92F57}" presName="compNode" presStyleCnt="0"/>
      <dgm:spPr/>
    </dgm:pt>
    <dgm:pt modelId="{9FC8BC66-ACE9-40D8-933C-88605A8D803B}" type="pres">
      <dgm:prSet presAssocID="{65DDCDBA-D363-4DE5-A0F9-3D3504B92F57}" presName="iconBgRect" presStyleLbl="bgShp" presStyleIdx="0" presStyleCnt="5"/>
      <dgm:spPr/>
    </dgm:pt>
    <dgm:pt modelId="{F16CA38E-072D-4275-BFBC-0412ECAE845E}" type="pres">
      <dgm:prSet presAssocID="{65DDCDBA-D363-4DE5-A0F9-3D3504B92F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E3D263E-15C5-4054-B20F-471FD159C2A9}" type="pres">
      <dgm:prSet presAssocID="{65DDCDBA-D363-4DE5-A0F9-3D3504B92F57}" presName="spaceRect" presStyleCnt="0"/>
      <dgm:spPr/>
    </dgm:pt>
    <dgm:pt modelId="{B803EECA-7F44-430B-B939-1D06CABF1F99}" type="pres">
      <dgm:prSet presAssocID="{65DDCDBA-D363-4DE5-A0F9-3D3504B92F57}" presName="textRect" presStyleLbl="revTx" presStyleIdx="0" presStyleCnt="5">
        <dgm:presLayoutVars>
          <dgm:chMax val="1"/>
          <dgm:chPref val="1"/>
        </dgm:presLayoutVars>
      </dgm:prSet>
      <dgm:spPr/>
    </dgm:pt>
    <dgm:pt modelId="{D20FA2DF-6997-4FE7-A835-9B23F4079D9E}" type="pres">
      <dgm:prSet presAssocID="{327B8A9E-17E6-4263-845A-2362EFC45B20}" presName="sibTrans" presStyleCnt="0"/>
      <dgm:spPr/>
    </dgm:pt>
    <dgm:pt modelId="{68EF4939-89D5-43A3-8DED-25C3F9C343EB}" type="pres">
      <dgm:prSet presAssocID="{4004F85B-0E33-4FAB-90CA-2C9F5B28ADE5}" presName="compNode" presStyleCnt="0"/>
      <dgm:spPr/>
    </dgm:pt>
    <dgm:pt modelId="{56D55FAE-9781-4571-9816-97D4F38CD164}" type="pres">
      <dgm:prSet presAssocID="{4004F85B-0E33-4FAB-90CA-2C9F5B28ADE5}" presName="iconBgRect" presStyleLbl="bgShp" presStyleIdx="1" presStyleCnt="5"/>
      <dgm:spPr/>
    </dgm:pt>
    <dgm:pt modelId="{0F123039-ABE5-4A62-89BC-E52535A7E643}" type="pres">
      <dgm:prSet presAssocID="{4004F85B-0E33-4FAB-90CA-2C9F5B28AD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69560D-ED9C-433E-82CD-98025CDB598B}" type="pres">
      <dgm:prSet presAssocID="{4004F85B-0E33-4FAB-90CA-2C9F5B28ADE5}" presName="spaceRect" presStyleCnt="0"/>
      <dgm:spPr/>
    </dgm:pt>
    <dgm:pt modelId="{484BA3B1-51B4-430B-B481-CA1D23DC1481}" type="pres">
      <dgm:prSet presAssocID="{4004F85B-0E33-4FAB-90CA-2C9F5B28ADE5}" presName="textRect" presStyleLbl="revTx" presStyleIdx="1" presStyleCnt="5">
        <dgm:presLayoutVars>
          <dgm:chMax val="1"/>
          <dgm:chPref val="1"/>
        </dgm:presLayoutVars>
      </dgm:prSet>
      <dgm:spPr/>
    </dgm:pt>
    <dgm:pt modelId="{03E982A1-8499-4BA6-B03E-797890C69AD0}" type="pres">
      <dgm:prSet presAssocID="{40F90BAC-094B-4D47-BBB4-266B320E4A4E}" presName="sibTrans" presStyleCnt="0"/>
      <dgm:spPr/>
    </dgm:pt>
    <dgm:pt modelId="{1F9810A9-5DFD-47E6-945E-3F77EB76BB21}" type="pres">
      <dgm:prSet presAssocID="{846F8CB7-01B8-49E3-B394-F1045C162931}" presName="compNode" presStyleCnt="0"/>
      <dgm:spPr/>
    </dgm:pt>
    <dgm:pt modelId="{BC26E77C-739B-4A39-BFAA-CFEC9BCA5E4F}" type="pres">
      <dgm:prSet presAssocID="{846F8CB7-01B8-49E3-B394-F1045C162931}" presName="iconBgRect" presStyleLbl="bgShp" presStyleIdx="2" presStyleCnt="5"/>
      <dgm:spPr/>
    </dgm:pt>
    <dgm:pt modelId="{C578437A-C36C-4FFE-A443-8EC96B2B1963}" type="pres">
      <dgm:prSet presAssocID="{846F8CB7-01B8-49E3-B394-F1045C1629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729D515-E5FD-4245-805F-FD289D82FDDB}" type="pres">
      <dgm:prSet presAssocID="{846F8CB7-01B8-49E3-B394-F1045C162931}" presName="spaceRect" presStyleCnt="0"/>
      <dgm:spPr/>
    </dgm:pt>
    <dgm:pt modelId="{7C0F6504-ADFA-49B5-A3D9-E7C6F5D98B02}" type="pres">
      <dgm:prSet presAssocID="{846F8CB7-01B8-49E3-B394-F1045C162931}" presName="textRect" presStyleLbl="revTx" presStyleIdx="2" presStyleCnt="5">
        <dgm:presLayoutVars>
          <dgm:chMax val="1"/>
          <dgm:chPref val="1"/>
        </dgm:presLayoutVars>
      </dgm:prSet>
      <dgm:spPr/>
    </dgm:pt>
    <dgm:pt modelId="{0EA4475E-34DC-4A79-ABD1-82692FA3F4E4}" type="pres">
      <dgm:prSet presAssocID="{C9C758CF-D63A-451C-A6A6-12E1025CDA8A}" presName="sibTrans" presStyleCnt="0"/>
      <dgm:spPr/>
    </dgm:pt>
    <dgm:pt modelId="{C2B74E99-A42C-45C6-A250-55CEBB946D2D}" type="pres">
      <dgm:prSet presAssocID="{FC0348E7-2998-4F12-998D-2F3E1941D673}" presName="compNode" presStyleCnt="0"/>
      <dgm:spPr/>
    </dgm:pt>
    <dgm:pt modelId="{A88F8BA3-35EB-40DD-AF62-2189905393EF}" type="pres">
      <dgm:prSet presAssocID="{FC0348E7-2998-4F12-998D-2F3E1941D673}" presName="iconBgRect" presStyleLbl="bgShp" presStyleIdx="3" presStyleCnt="5"/>
      <dgm:spPr/>
    </dgm:pt>
    <dgm:pt modelId="{D073AE6D-3EEB-47E3-B709-A322C26859B0}" type="pres">
      <dgm:prSet presAssocID="{FC0348E7-2998-4F12-998D-2F3E1941D6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4C16B3-9506-4939-8D1B-5778A3A4E846}" type="pres">
      <dgm:prSet presAssocID="{FC0348E7-2998-4F12-998D-2F3E1941D673}" presName="spaceRect" presStyleCnt="0"/>
      <dgm:spPr/>
    </dgm:pt>
    <dgm:pt modelId="{6D61EE34-C60F-482B-9C94-92F5AEF529A5}" type="pres">
      <dgm:prSet presAssocID="{FC0348E7-2998-4F12-998D-2F3E1941D673}" presName="textRect" presStyleLbl="revTx" presStyleIdx="3" presStyleCnt="5">
        <dgm:presLayoutVars>
          <dgm:chMax val="1"/>
          <dgm:chPref val="1"/>
        </dgm:presLayoutVars>
      </dgm:prSet>
      <dgm:spPr/>
    </dgm:pt>
    <dgm:pt modelId="{F201A7B2-1EF9-4C56-9671-A9463C300177}" type="pres">
      <dgm:prSet presAssocID="{03D8D1C3-1DB5-4AD7-B553-0591DA5DA564}" presName="sibTrans" presStyleCnt="0"/>
      <dgm:spPr/>
    </dgm:pt>
    <dgm:pt modelId="{4EF20E8D-369F-4696-A22E-8234D008F157}" type="pres">
      <dgm:prSet presAssocID="{CF14262D-5BC5-48E4-BA52-A68EB7D1C0C3}" presName="compNode" presStyleCnt="0"/>
      <dgm:spPr/>
    </dgm:pt>
    <dgm:pt modelId="{548D75A0-3F20-4725-825A-E44ABBE3D83C}" type="pres">
      <dgm:prSet presAssocID="{CF14262D-5BC5-48E4-BA52-A68EB7D1C0C3}" presName="iconBgRect" presStyleLbl="bgShp" presStyleIdx="4" presStyleCnt="5"/>
      <dgm:spPr/>
    </dgm:pt>
    <dgm:pt modelId="{84EB4B31-8DFC-4501-A166-A10D4E5EFEA0}" type="pres">
      <dgm:prSet presAssocID="{CF14262D-5BC5-48E4-BA52-A68EB7D1C0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A96D67A-1276-470E-8F8D-E499987F40F9}" type="pres">
      <dgm:prSet presAssocID="{CF14262D-5BC5-48E4-BA52-A68EB7D1C0C3}" presName="spaceRect" presStyleCnt="0"/>
      <dgm:spPr/>
    </dgm:pt>
    <dgm:pt modelId="{C708785B-A4A5-48DF-9269-E94AFDD569DE}" type="pres">
      <dgm:prSet presAssocID="{CF14262D-5BC5-48E4-BA52-A68EB7D1C0C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616D405-F451-4AFF-BE0E-A671C59F8D11}" srcId="{97A06F63-F32D-44F5-9F89-B1F8577698EC}" destId="{FC0348E7-2998-4F12-998D-2F3E1941D673}" srcOrd="3" destOrd="0" parTransId="{567E9C11-342C-464B-9CF2-F8882090D7B1}" sibTransId="{03D8D1C3-1DB5-4AD7-B553-0591DA5DA564}"/>
    <dgm:cxn modelId="{0A1A5C06-1B42-4546-8105-E25FDADCA11F}" srcId="{97A06F63-F32D-44F5-9F89-B1F8577698EC}" destId="{65DDCDBA-D363-4DE5-A0F9-3D3504B92F57}" srcOrd="0" destOrd="0" parTransId="{7DC8D0AE-BEB6-4DBF-AF32-72E0382C6E0B}" sibTransId="{327B8A9E-17E6-4263-845A-2362EFC45B20}"/>
    <dgm:cxn modelId="{C053FA08-F94D-407E-808F-1C525429E3A5}" type="presOf" srcId="{FC0348E7-2998-4F12-998D-2F3E1941D673}" destId="{6D61EE34-C60F-482B-9C94-92F5AEF529A5}" srcOrd="0" destOrd="0" presId="urn:microsoft.com/office/officeart/2018/5/layout/IconCircleLabelList"/>
    <dgm:cxn modelId="{073BDF37-D28F-4DC0-96A7-0849002A86AB}" type="presOf" srcId="{65DDCDBA-D363-4DE5-A0F9-3D3504B92F57}" destId="{B803EECA-7F44-430B-B939-1D06CABF1F99}" srcOrd="0" destOrd="0" presId="urn:microsoft.com/office/officeart/2018/5/layout/IconCircleLabelList"/>
    <dgm:cxn modelId="{C59B3965-9077-426F-B5E8-E7CB2AD173F8}" type="presOf" srcId="{4004F85B-0E33-4FAB-90CA-2C9F5B28ADE5}" destId="{484BA3B1-51B4-430B-B481-CA1D23DC1481}" srcOrd="0" destOrd="0" presId="urn:microsoft.com/office/officeart/2018/5/layout/IconCircleLabelList"/>
    <dgm:cxn modelId="{79CA36AB-C354-4062-965E-C6C1B60B686A}" type="presOf" srcId="{97A06F63-F32D-44F5-9F89-B1F8577698EC}" destId="{53DFE866-E6F5-405C-953E-6FBC336B7936}" srcOrd="0" destOrd="0" presId="urn:microsoft.com/office/officeart/2018/5/layout/IconCircleLabelList"/>
    <dgm:cxn modelId="{3B2981AC-00FE-4F96-BC06-865DE4E9EDAC}" type="presOf" srcId="{CF14262D-5BC5-48E4-BA52-A68EB7D1C0C3}" destId="{C708785B-A4A5-48DF-9269-E94AFDD569DE}" srcOrd="0" destOrd="0" presId="urn:microsoft.com/office/officeart/2018/5/layout/IconCircleLabelList"/>
    <dgm:cxn modelId="{0335C9B4-5BCF-4559-8C5E-DA97C09CE39B}" srcId="{97A06F63-F32D-44F5-9F89-B1F8577698EC}" destId="{4004F85B-0E33-4FAB-90CA-2C9F5B28ADE5}" srcOrd="1" destOrd="0" parTransId="{5703472E-3CC2-4B86-92BC-CA519EEB8052}" sibTransId="{40F90BAC-094B-4D47-BBB4-266B320E4A4E}"/>
    <dgm:cxn modelId="{43EA1DBF-170F-450E-A6F0-EE89BDF4EDF6}" type="presOf" srcId="{846F8CB7-01B8-49E3-B394-F1045C162931}" destId="{7C0F6504-ADFA-49B5-A3D9-E7C6F5D98B02}" srcOrd="0" destOrd="0" presId="urn:microsoft.com/office/officeart/2018/5/layout/IconCircleLabelList"/>
    <dgm:cxn modelId="{361F34C1-1551-41E3-88AE-427CE35F1ABA}" srcId="{97A06F63-F32D-44F5-9F89-B1F8577698EC}" destId="{CF14262D-5BC5-48E4-BA52-A68EB7D1C0C3}" srcOrd="4" destOrd="0" parTransId="{7265706E-D459-40DD-AB19-C2E521C3122E}" sibTransId="{EB7FC5FF-C85A-4EF4-9B95-CF8AA8511C0E}"/>
    <dgm:cxn modelId="{41E54AC1-6290-4C52-9E32-154C9084261F}" srcId="{97A06F63-F32D-44F5-9F89-B1F8577698EC}" destId="{846F8CB7-01B8-49E3-B394-F1045C162931}" srcOrd="2" destOrd="0" parTransId="{D13C44E2-F1DE-40A6-A945-E3C500AFFEC9}" sibTransId="{C9C758CF-D63A-451C-A6A6-12E1025CDA8A}"/>
    <dgm:cxn modelId="{A41996FD-908B-4DAB-854E-45D46F919768}" type="presParOf" srcId="{53DFE866-E6F5-405C-953E-6FBC336B7936}" destId="{C8977DED-ADDF-4516-886A-94653E5FAE3A}" srcOrd="0" destOrd="0" presId="urn:microsoft.com/office/officeart/2018/5/layout/IconCircleLabelList"/>
    <dgm:cxn modelId="{FF886ABC-9B9C-4505-9C16-5C8FC88665F0}" type="presParOf" srcId="{C8977DED-ADDF-4516-886A-94653E5FAE3A}" destId="{9FC8BC66-ACE9-40D8-933C-88605A8D803B}" srcOrd="0" destOrd="0" presId="urn:microsoft.com/office/officeart/2018/5/layout/IconCircleLabelList"/>
    <dgm:cxn modelId="{EB7CBB13-9270-46D9-BD27-B8799F8FA8CA}" type="presParOf" srcId="{C8977DED-ADDF-4516-886A-94653E5FAE3A}" destId="{F16CA38E-072D-4275-BFBC-0412ECAE845E}" srcOrd="1" destOrd="0" presId="urn:microsoft.com/office/officeart/2018/5/layout/IconCircleLabelList"/>
    <dgm:cxn modelId="{01FC5A84-7159-4D01-862B-006BB8084D50}" type="presParOf" srcId="{C8977DED-ADDF-4516-886A-94653E5FAE3A}" destId="{FE3D263E-15C5-4054-B20F-471FD159C2A9}" srcOrd="2" destOrd="0" presId="urn:microsoft.com/office/officeart/2018/5/layout/IconCircleLabelList"/>
    <dgm:cxn modelId="{568C1546-8BDC-4103-9EBC-C7637008FBC2}" type="presParOf" srcId="{C8977DED-ADDF-4516-886A-94653E5FAE3A}" destId="{B803EECA-7F44-430B-B939-1D06CABF1F99}" srcOrd="3" destOrd="0" presId="urn:microsoft.com/office/officeart/2018/5/layout/IconCircleLabelList"/>
    <dgm:cxn modelId="{204D3461-3FB0-41C7-A6BF-582C7B326614}" type="presParOf" srcId="{53DFE866-E6F5-405C-953E-6FBC336B7936}" destId="{D20FA2DF-6997-4FE7-A835-9B23F4079D9E}" srcOrd="1" destOrd="0" presId="urn:microsoft.com/office/officeart/2018/5/layout/IconCircleLabelList"/>
    <dgm:cxn modelId="{FC51257A-2863-4BC0-9CB6-535919B64BB3}" type="presParOf" srcId="{53DFE866-E6F5-405C-953E-6FBC336B7936}" destId="{68EF4939-89D5-43A3-8DED-25C3F9C343EB}" srcOrd="2" destOrd="0" presId="urn:microsoft.com/office/officeart/2018/5/layout/IconCircleLabelList"/>
    <dgm:cxn modelId="{6AFA15B4-CB69-4D2E-B40E-791F1A8153EC}" type="presParOf" srcId="{68EF4939-89D5-43A3-8DED-25C3F9C343EB}" destId="{56D55FAE-9781-4571-9816-97D4F38CD164}" srcOrd="0" destOrd="0" presId="urn:microsoft.com/office/officeart/2018/5/layout/IconCircleLabelList"/>
    <dgm:cxn modelId="{AD894193-6EB0-4190-9E09-BA923AE3FA79}" type="presParOf" srcId="{68EF4939-89D5-43A3-8DED-25C3F9C343EB}" destId="{0F123039-ABE5-4A62-89BC-E52535A7E643}" srcOrd="1" destOrd="0" presId="urn:microsoft.com/office/officeart/2018/5/layout/IconCircleLabelList"/>
    <dgm:cxn modelId="{E6EC02FB-8E66-434D-A03E-6E0147E616D4}" type="presParOf" srcId="{68EF4939-89D5-43A3-8DED-25C3F9C343EB}" destId="{5369560D-ED9C-433E-82CD-98025CDB598B}" srcOrd="2" destOrd="0" presId="urn:microsoft.com/office/officeart/2018/5/layout/IconCircleLabelList"/>
    <dgm:cxn modelId="{22425A80-342E-4385-9A4C-A64EBF2C1819}" type="presParOf" srcId="{68EF4939-89D5-43A3-8DED-25C3F9C343EB}" destId="{484BA3B1-51B4-430B-B481-CA1D23DC1481}" srcOrd="3" destOrd="0" presId="urn:microsoft.com/office/officeart/2018/5/layout/IconCircleLabelList"/>
    <dgm:cxn modelId="{641A04E3-82BC-417B-A5F8-34BFEDCC3ABC}" type="presParOf" srcId="{53DFE866-E6F5-405C-953E-6FBC336B7936}" destId="{03E982A1-8499-4BA6-B03E-797890C69AD0}" srcOrd="3" destOrd="0" presId="urn:microsoft.com/office/officeart/2018/5/layout/IconCircleLabelList"/>
    <dgm:cxn modelId="{178B9CC1-0213-4195-88DE-582CD1D7A964}" type="presParOf" srcId="{53DFE866-E6F5-405C-953E-6FBC336B7936}" destId="{1F9810A9-5DFD-47E6-945E-3F77EB76BB21}" srcOrd="4" destOrd="0" presId="urn:microsoft.com/office/officeart/2018/5/layout/IconCircleLabelList"/>
    <dgm:cxn modelId="{76C2D6F3-59DD-4112-BE6F-20457B62D871}" type="presParOf" srcId="{1F9810A9-5DFD-47E6-945E-3F77EB76BB21}" destId="{BC26E77C-739B-4A39-BFAA-CFEC9BCA5E4F}" srcOrd="0" destOrd="0" presId="urn:microsoft.com/office/officeart/2018/5/layout/IconCircleLabelList"/>
    <dgm:cxn modelId="{6D2C7FBA-1E5C-480D-A900-6CFC3D86A4EA}" type="presParOf" srcId="{1F9810A9-5DFD-47E6-945E-3F77EB76BB21}" destId="{C578437A-C36C-4FFE-A443-8EC96B2B1963}" srcOrd="1" destOrd="0" presId="urn:microsoft.com/office/officeart/2018/5/layout/IconCircleLabelList"/>
    <dgm:cxn modelId="{AB9773E9-1E1D-4F55-977A-E44B67F5A515}" type="presParOf" srcId="{1F9810A9-5DFD-47E6-945E-3F77EB76BB21}" destId="{9729D515-E5FD-4245-805F-FD289D82FDDB}" srcOrd="2" destOrd="0" presId="urn:microsoft.com/office/officeart/2018/5/layout/IconCircleLabelList"/>
    <dgm:cxn modelId="{10EFFFD7-C00F-402B-9530-B5F320974915}" type="presParOf" srcId="{1F9810A9-5DFD-47E6-945E-3F77EB76BB21}" destId="{7C0F6504-ADFA-49B5-A3D9-E7C6F5D98B02}" srcOrd="3" destOrd="0" presId="urn:microsoft.com/office/officeart/2018/5/layout/IconCircleLabelList"/>
    <dgm:cxn modelId="{F91BEDAA-525B-45EF-9C70-5C8F19086729}" type="presParOf" srcId="{53DFE866-E6F5-405C-953E-6FBC336B7936}" destId="{0EA4475E-34DC-4A79-ABD1-82692FA3F4E4}" srcOrd="5" destOrd="0" presId="urn:microsoft.com/office/officeart/2018/5/layout/IconCircleLabelList"/>
    <dgm:cxn modelId="{CAC264C5-8006-4646-BF24-4A8DE2A5B486}" type="presParOf" srcId="{53DFE866-E6F5-405C-953E-6FBC336B7936}" destId="{C2B74E99-A42C-45C6-A250-55CEBB946D2D}" srcOrd="6" destOrd="0" presId="urn:microsoft.com/office/officeart/2018/5/layout/IconCircleLabelList"/>
    <dgm:cxn modelId="{3A66E021-E533-4621-8075-E2891790569E}" type="presParOf" srcId="{C2B74E99-A42C-45C6-A250-55CEBB946D2D}" destId="{A88F8BA3-35EB-40DD-AF62-2189905393EF}" srcOrd="0" destOrd="0" presId="urn:microsoft.com/office/officeart/2018/5/layout/IconCircleLabelList"/>
    <dgm:cxn modelId="{6B5ED6C6-7590-4A08-93DA-BAE49B71618E}" type="presParOf" srcId="{C2B74E99-A42C-45C6-A250-55CEBB946D2D}" destId="{D073AE6D-3EEB-47E3-B709-A322C26859B0}" srcOrd="1" destOrd="0" presId="urn:microsoft.com/office/officeart/2018/5/layout/IconCircleLabelList"/>
    <dgm:cxn modelId="{8BCCD1D0-4746-499F-A975-166C2B7F173A}" type="presParOf" srcId="{C2B74E99-A42C-45C6-A250-55CEBB946D2D}" destId="{A44C16B3-9506-4939-8D1B-5778A3A4E846}" srcOrd="2" destOrd="0" presId="urn:microsoft.com/office/officeart/2018/5/layout/IconCircleLabelList"/>
    <dgm:cxn modelId="{66F14E19-031E-4C8E-83F6-3E75507056AF}" type="presParOf" srcId="{C2B74E99-A42C-45C6-A250-55CEBB946D2D}" destId="{6D61EE34-C60F-482B-9C94-92F5AEF529A5}" srcOrd="3" destOrd="0" presId="urn:microsoft.com/office/officeart/2018/5/layout/IconCircleLabelList"/>
    <dgm:cxn modelId="{857DA229-570E-4B7B-9C35-3936A73C4A4E}" type="presParOf" srcId="{53DFE866-E6F5-405C-953E-6FBC336B7936}" destId="{F201A7B2-1EF9-4C56-9671-A9463C300177}" srcOrd="7" destOrd="0" presId="urn:microsoft.com/office/officeart/2018/5/layout/IconCircleLabelList"/>
    <dgm:cxn modelId="{9331AD08-554F-4A71-A44E-6042F2AA2FC0}" type="presParOf" srcId="{53DFE866-E6F5-405C-953E-6FBC336B7936}" destId="{4EF20E8D-369F-4696-A22E-8234D008F157}" srcOrd="8" destOrd="0" presId="urn:microsoft.com/office/officeart/2018/5/layout/IconCircleLabelList"/>
    <dgm:cxn modelId="{CFA3E9FD-AFB9-4667-9DC7-B8E032EDFC64}" type="presParOf" srcId="{4EF20E8D-369F-4696-A22E-8234D008F157}" destId="{548D75A0-3F20-4725-825A-E44ABBE3D83C}" srcOrd="0" destOrd="0" presId="urn:microsoft.com/office/officeart/2018/5/layout/IconCircleLabelList"/>
    <dgm:cxn modelId="{51B586F2-5159-4CE9-B0BF-AF974DEA1503}" type="presParOf" srcId="{4EF20E8D-369F-4696-A22E-8234D008F157}" destId="{84EB4B31-8DFC-4501-A166-A10D4E5EFEA0}" srcOrd="1" destOrd="0" presId="urn:microsoft.com/office/officeart/2018/5/layout/IconCircleLabelList"/>
    <dgm:cxn modelId="{69701008-48C7-448B-98D3-6E49F41C6AB8}" type="presParOf" srcId="{4EF20E8D-369F-4696-A22E-8234D008F157}" destId="{9A96D67A-1276-470E-8F8D-E499987F40F9}" srcOrd="2" destOrd="0" presId="urn:microsoft.com/office/officeart/2018/5/layout/IconCircleLabelList"/>
    <dgm:cxn modelId="{7C1B3BEB-FBCE-4B18-8CDB-047C08974491}" type="presParOf" srcId="{4EF20E8D-369F-4696-A22E-8234D008F157}" destId="{C708785B-A4A5-48DF-9269-E94AFDD569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1C6F45-F840-4824-A69F-A2D04DCF15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A59682-0DC7-430C-8DCD-89C81C37A7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Upon observations and considerations made. We came into </a:t>
          </a:r>
          <a:r>
            <a:rPr lang="en-US">
              <a:latin typeface="Sitka Heading"/>
            </a:rPr>
            <a:t>the following conclusions</a:t>
          </a:r>
          <a:endParaRPr lang="en-US"/>
        </a:p>
      </dgm:t>
    </dgm:pt>
    <dgm:pt modelId="{168B220A-4D6A-464D-A0DC-547D71741158}" type="parTrans" cxnId="{84E819FE-B2E1-402D-B3D5-DEEDF896586D}">
      <dgm:prSet/>
      <dgm:spPr/>
      <dgm:t>
        <a:bodyPr/>
        <a:lstStyle/>
        <a:p>
          <a:endParaRPr lang="en-US"/>
        </a:p>
      </dgm:t>
    </dgm:pt>
    <dgm:pt modelId="{477B2FE7-AB19-4AB3-B548-1BFE6EA4D207}" type="sibTrans" cxnId="{84E819FE-B2E1-402D-B3D5-DEEDF896586D}">
      <dgm:prSet/>
      <dgm:spPr/>
      <dgm:t>
        <a:bodyPr/>
        <a:lstStyle/>
        <a:p>
          <a:endParaRPr lang="en-US"/>
        </a:p>
      </dgm:t>
    </dgm:pt>
    <dgm:pt modelId="{D568538E-194F-45A4-9D0A-D0015DF80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is about chocolate bar ratings.</a:t>
          </a:r>
          <a:endParaRPr lang="en-US" dirty="0"/>
        </a:p>
      </dgm:t>
    </dgm:pt>
    <dgm:pt modelId="{BD822677-6D0B-4123-A7EA-34402BB0F6B0}" type="parTrans" cxnId="{1CD44A19-3C4E-4A65-AA6D-F8382CF9B0C3}">
      <dgm:prSet/>
      <dgm:spPr/>
      <dgm:t>
        <a:bodyPr/>
        <a:lstStyle/>
        <a:p>
          <a:endParaRPr lang="en-US"/>
        </a:p>
      </dgm:t>
    </dgm:pt>
    <dgm:pt modelId="{84BD645F-F323-46A6-9823-DE781EF82053}" type="sibTrans" cxnId="{1CD44A19-3C4E-4A65-AA6D-F8382CF9B0C3}">
      <dgm:prSet/>
      <dgm:spPr/>
      <dgm:t>
        <a:bodyPr/>
        <a:lstStyle/>
        <a:p>
          <a:endParaRPr lang="en-US"/>
        </a:p>
      </dgm:t>
    </dgm:pt>
    <dgm:pt modelId="{3294CE9D-7F6F-4D4E-BCB3-618BEF1C9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owned by the Manhattan Chocolate Society</a:t>
          </a:r>
          <a:endParaRPr lang="en-US" dirty="0"/>
        </a:p>
      </dgm:t>
    </dgm:pt>
    <dgm:pt modelId="{CD4E6654-2C08-4776-8565-20DAF0CBFDCB}" type="parTrans" cxnId="{81FD4D56-38BE-4CC8-A17E-09958E74F012}">
      <dgm:prSet/>
      <dgm:spPr/>
      <dgm:t>
        <a:bodyPr/>
        <a:lstStyle/>
        <a:p>
          <a:endParaRPr lang="en-US"/>
        </a:p>
      </dgm:t>
    </dgm:pt>
    <dgm:pt modelId="{7384D1C3-17F0-4495-86D9-39BF14B81D0F}" type="sibTrans" cxnId="{81FD4D56-38BE-4CC8-A17E-09958E74F012}">
      <dgm:prSet/>
      <dgm:spPr/>
      <dgm:t>
        <a:bodyPr/>
        <a:lstStyle/>
        <a:p>
          <a:endParaRPr lang="en-US"/>
        </a:p>
      </dgm:t>
    </dgm:pt>
    <dgm:pt modelId="{5C0B19AB-531D-463C-8F55-CCE8C177C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principal objective of the Society is to taste, compare and discuss the qualities of fine chocolate</a:t>
          </a:r>
          <a:endParaRPr lang="en-US" dirty="0"/>
        </a:p>
      </dgm:t>
    </dgm:pt>
    <dgm:pt modelId="{CB7AC86B-BD60-4412-8F6D-B95056CFC165}" type="parTrans" cxnId="{9AB8D8CA-6C7E-42E0-9418-3884308FDAB0}">
      <dgm:prSet/>
      <dgm:spPr/>
      <dgm:t>
        <a:bodyPr/>
        <a:lstStyle/>
        <a:p>
          <a:endParaRPr lang="en-US"/>
        </a:p>
      </dgm:t>
    </dgm:pt>
    <dgm:pt modelId="{0E381187-92BC-4FCD-8D1D-5D1849D473BF}" type="sibTrans" cxnId="{9AB8D8CA-6C7E-42E0-9418-3884308FDAB0}">
      <dgm:prSet/>
      <dgm:spPr/>
      <dgm:t>
        <a:bodyPr/>
        <a:lstStyle/>
        <a:p>
          <a:endParaRPr lang="en-US"/>
        </a:p>
      </dgm:t>
    </dgm:pt>
    <dgm:pt modelId="{8120176A-6326-400E-8505-A481032CAD8C}" type="pres">
      <dgm:prSet presAssocID="{EC1C6F45-F840-4824-A69F-A2D04DCF15BA}" presName="root" presStyleCnt="0">
        <dgm:presLayoutVars>
          <dgm:dir/>
          <dgm:resizeHandles val="exact"/>
        </dgm:presLayoutVars>
      </dgm:prSet>
      <dgm:spPr/>
    </dgm:pt>
    <dgm:pt modelId="{778D8176-5665-426C-B602-100ACF116998}" type="pres">
      <dgm:prSet presAssocID="{85A59682-0DC7-430C-8DCD-89C81C37A7B5}" presName="compNode" presStyleCnt="0"/>
      <dgm:spPr/>
    </dgm:pt>
    <dgm:pt modelId="{C397E2B7-ADF2-44F9-B092-00906E044FF5}" type="pres">
      <dgm:prSet presAssocID="{85A59682-0DC7-430C-8DCD-89C81C37A7B5}" presName="bgRect" presStyleLbl="bgShp" presStyleIdx="0" presStyleCnt="4"/>
      <dgm:spPr/>
    </dgm:pt>
    <dgm:pt modelId="{00F79213-4FD6-4978-9B07-AC9F2F2DAD7D}" type="pres">
      <dgm:prSet presAssocID="{85A59682-0DC7-430C-8DCD-89C81C37A7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1FF56A-17DB-4E21-BE5F-D1B45EE4BDAC}" type="pres">
      <dgm:prSet presAssocID="{85A59682-0DC7-430C-8DCD-89C81C37A7B5}" presName="spaceRect" presStyleCnt="0"/>
      <dgm:spPr/>
    </dgm:pt>
    <dgm:pt modelId="{4213A0A9-78CC-4123-A761-705A361A4017}" type="pres">
      <dgm:prSet presAssocID="{85A59682-0DC7-430C-8DCD-89C81C37A7B5}" presName="parTx" presStyleLbl="revTx" presStyleIdx="0" presStyleCnt="4">
        <dgm:presLayoutVars>
          <dgm:chMax val="0"/>
          <dgm:chPref val="0"/>
        </dgm:presLayoutVars>
      </dgm:prSet>
      <dgm:spPr/>
    </dgm:pt>
    <dgm:pt modelId="{776728CA-F85B-4F2E-9FFF-3054A6EFA97F}" type="pres">
      <dgm:prSet presAssocID="{477B2FE7-AB19-4AB3-B548-1BFE6EA4D207}" presName="sibTrans" presStyleCnt="0"/>
      <dgm:spPr/>
    </dgm:pt>
    <dgm:pt modelId="{AA8AEBA8-0C2C-4676-864B-8BD8E180E9DC}" type="pres">
      <dgm:prSet presAssocID="{D568538E-194F-45A4-9D0A-D0015DF80C0F}" presName="compNode" presStyleCnt="0"/>
      <dgm:spPr/>
    </dgm:pt>
    <dgm:pt modelId="{B90492B9-A6E0-491B-99CC-9DB32E8611DB}" type="pres">
      <dgm:prSet presAssocID="{D568538E-194F-45A4-9D0A-D0015DF80C0F}" presName="bgRect" presStyleLbl="bgShp" presStyleIdx="1" presStyleCnt="4"/>
      <dgm:spPr/>
    </dgm:pt>
    <dgm:pt modelId="{4F8E6C4E-C9F8-411B-8872-C9D7729B9F65}" type="pres">
      <dgm:prSet presAssocID="{D568538E-194F-45A4-9D0A-D0015DF80C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y"/>
        </a:ext>
      </dgm:extLst>
    </dgm:pt>
    <dgm:pt modelId="{F218310C-4D42-47D9-98EF-72EC90706A48}" type="pres">
      <dgm:prSet presAssocID="{D568538E-194F-45A4-9D0A-D0015DF80C0F}" presName="spaceRect" presStyleCnt="0"/>
      <dgm:spPr/>
    </dgm:pt>
    <dgm:pt modelId="{6D525902-A48E-4D65-AD93-90D79F88F0EC}" type="pres">
      <dgm:prSet presAssocID="{D568538E-194F-45A4-9D0A-D0015DF80C0F}" presName="parTx" presStyleLbl="revTx" presStyleIdx="1" presStyleCnt="4">
        <dgm:presLayoutVars>
          <dgm:chMax val="0"/>
          <dgm:chPref val="0"/>
        </dgm:presLayoutVars>
      </dgm:prSet>
      <dgm:spPr/>
    </dgm:pt>
    <dgm:pt modelId="{01ED2211-FA64-4177-876B-FD3E0229BC16}" type="pres">
      <dgm:prSet presAssocID="{84BD645F-F323-46A6-9823-DE781EF82053}" presName="sibTrans" presStyleCnt="0"/>
      <dgm:spPr/>
    </dgm:pt>
    <dgm:pt modelId="{FEE70C89-C125-44AD-B2DD-1C38DEB2E54E}" type="pres">
      <dgm:prSet presAssocID="{3294CE9D-7F6F-4D4E-BCB3-618BEF1C9CA7}" presName="compNode" presStyleCnt="0"/>
      <dgm:spPr/>
    </dgm:pt>
    <dgm:pt modelId="{B2F027C8-3D23-422F-861E-81BB6A206DE1}" type="pres">
      <dgm:prSet presAssocID="{3294CE9D-7F6F-4D4E-BCB3-618BEF1C9CA7}" presName="bgRect" presStyleLbl="bgShp" presStyleIdx="2" presStyleCnt="4"/>
      <dgm:spPr/>
    </dgm:pt>
    <dgm:pt modelId="{DC92B095-DE26-4FBF-BFD1-4211146B38E5}" type="pres">
      <dgm:prSet presAssocID="{3294CE9D-7F6F-4D4E-BCB3-618BEF1C9C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cream"/>
        </a:ext>
      </dgm:extLst>
    </dgm:pt>
    <dgm:pt modelId="{18589FA3-831E-413B-AD96-8C93BC0A06D8}" type="pres">
      <dgm:prSet presAssocID="{3294CE9D-7F6F-4D4E-BCB3-618BEF1C9CA7}" presName="spaceRect" presStyleCnt="0"/>
      <dgm:spPr/>
    </dgm:pt>
    <dgm:pt modelId="{9459E8E9-FF14-414F-9219-C798A0A9A2BC}" type="pres">
      <dgm:prSet presAssocID="{3294CE9D-7F6F-4D4E-BCB3-618BEF1C9CA7}" presName="parTx" presStyleLbl="revTx" presStyleIdx="2" presStyleCnt="4">
        <dgm:presLayoutVars>
          <dgm:chMax val="0"/>
          <dgm:chPref val="0"/>
        </dgm:presLayoutVars>
      </dgm:prSet>
      <dgm:spPr/>
    </dgm:pt>
    <dgm:pt modelId="{80B60DD7-0B98-4444-A94C-246525E1DBCD}" type="pres">
      <dgm:prSet presAssocID="{7384D1C3-17F0-4495-86D9-39BF14B81D0F}" presName="sibTrans" presStyleCnt="0"/>
      <dgm:spPr/>
    </dgm:pt>
    <dgm:pt modelId="{C5A0F05E-20C7-441F-AB24-52B7854EBF93}" type="pres">
      <dgm:prSet presAssocID="{5C0B19AB-531D-463C-8F55-CCE8C177CB58}" presName="compNode" presStyleCnt="0"/>
      <dgm:spPr/>
    </dgm:pt>
    <dgm:pt modelId="{48342DFA-B092-4858-8DA2-2B57B34ECF4A}" type="pres">
      <dgm:prSet presAssocID="{5C0B19AB-531D-463C-8F55-CCE8C177CB58}" presName="bgRect" presStyleLbl="bgShp" presStyleIdx="3" presStyleCnt="4"/>
      <dgm:spPr/>
    </dgm:pt>
    <dgm:pt modelId="{2509DA56-A6B7-4738-8DCB-92207E446346}" type="pres">
      <dgm:prSet presAssocID="{5C0B19AB-531D-463C-8F55-CCE8C177CB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20867729-16DF-4635-AD3B-1A449DBF0730}" type="pres">
      <dgm:prSet presAssocID="{5C0B19AB-531D-463C-8F55-CCE8C177CB58}" presName="spaceRect" presStyleCnt="0"/>
      <dgm:spPr/>
    </dgm:pt>
    <dgm:pt modelId="{E3C8EBA9-A454-46AD-B71E-8FB5189D8F0E}" type="pres">
      <dgm:prSet presAssocID="{5C0B19AB-531D-463C-8F55-CCE8C177CB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D44A19-3C4E-4A65-AA6D-F8382CF9B0C3}" srcId="{EC1C6F45-F840-4824-A69F-A2D04DCF15BA}" destId="{D568538E-194F-45A4-9D0A-D0015DF80C0F}" srcOrd="1" destOrd="0" parTransId="{BD822677-6D0B-4123-A7EA-34402BB0F6B0}" sibTransId="{84BD645F-F323-46A6-9823-DE781EF82053}"/>
    <dgm:cxn modelId="{AB9A222E-6DD1-4FBB-91B1-C1B6DF45FCAD}" type="presOf" srcId="{D568538E-194F-45A4-9D0A-D0015DF80C0F}" destId="{6D525902-A48E-4D65-AD93-90D79F88F0EC}" srcOrd="0" destOrd="0" presId="urn:microsoft.com/office/officeart/2018/2/layout/IconVerticalSolidList"/>
    <dgm:cxn modelId="{6B6CEE5B-3B5C-4EA0-B8F2-77ED262321C5}" type="presOf" srcId="{85A59682-0DC7-430C-8DCD-89C81C37A7B5}" destId="{4213A0A9-78CC-4123-A761-705A361A4017}" srcOrd="0" destOrd="0" presId="urn:microsoft.com/office/officeart/2018/2/layout/IconVerticalSolidList"/>
    <dgm:cxn modelId="{4A65215C-FF7C-4852-8098-D13A7EF4FF31}" type="presOf" srcId="{5C0B19AB-531D-463C-8F55-CCE8C177CB58}" destId="{E3C8EBA9-A454-46AD-B71E-8FB5189D8F0E}" srcOrd="0" destOrd="0" presId="urn:microsoft.com/office/officeart/2018/2/layout/IconVerticalSolidList"/>
    <dgm:cxn modelId="{81FD4D56-38BE-4CC8-A17E-09958E74F012}" srcId="{EC1C6F45-F840-4824-A69F-A2D04DCF15BA}" destId="{3294CE9D-7F6F-4D4E-BCB3-618BEF1C9CA7}" srcOrd="2" destOrd="0" parTransId="{CD4E6654-2C08-4776-8565-20DAF0CBFDCB}" sibTransId="{7384D1C3-17F0-4495-86D9-39BF14B81D0F}"/>
    <dgm:cxn modelId="{969C1681-A8BB-4938-9BF2-C1CBC9699313}" type="presOf" srcId="{3294CE9D-7F6F-4D4E-BCB3-618BEF1C9CA7}" destId="{9459E8E9-FF14-414F-9219-C798A0A9A2BC}" srcOrd="0" destOrd="0" presId="urn:microsoft.com/office/officeart/2018/2/layout/IconVerticalSolidList"/>
    <dgm:cxn modelId="{9AB8D8CA-6C7E-42E0-9418-3884308FDAB0}" srcId="{EC1C6F45-F840-4824-A69F-A2D04DCF15BA}" destId="{5C0B19AB-531D-463C-8F55-CCE8C177CB58}" srcOrd="3" destOrd="0" parTransId="{CB7AC86B-BD60-4412-8F6D-B95056CFC165}" sibTransId="{0E381187-92BC-4FCD-8D1D-5D1849D473BF}"/>
    <dgm:cxn modelId="{8C5639E5-8D39-42E8-914D-810B178AB267}" type="presOf" srcId="{EC1C6F45-F840-4824-A69F-A2D04DCF15BA}" destId="{8120176A-6326-400E-8505-A481032CAD8C}" srcOrd="0" destOrd="0" presId="urn:microsoft.com/office/officeart/2018/2/layout/IconVerticalSolidList"/>
    <dgm:cxn modelId="{84E819FE-B2E1-402D-B3D5-DEEDF896586D}" srcId="{EC1C6F45-F840-4824-A69F-A2D04DCF15BA}" destId="{85A59682-0DC7-430C-8DCD-89C81C37A7B5}" srcOrd="0" destOrd="0" parTransId="{168B220A-4D6A-464D-A0DC-547D71741158}" sibTransId="{477B2FE7-AB19-4AB3-B548-1BFE6EA4D207}"/>
    <dgm:cxn modelId="{B275B514-57E0-4BCD-B813-A59F692CA6D1}" type="presParOf" srcId="{8120176A-6326-400E-8505-A481032CAD8C}" destId="{778D8176-5665-426C-B602-100ACF116998}" srcOrd="0" destOrd="0" presId="urn:microsoft.com/office/officeart/2018/2/layout/IconVerticalSolidList"/>
    <dgm:cxn modelId="{FF6DECB4-5D0D-4061-8F07-AAAD72E85E70}" type="presParOf" srcId="{778D8176-5665-426C-B602-100ACF116998}" destId="{C397E2B7-ADF2-44F9-B092-00906E044FF5}" srcOrd="0" destOrd="0" presId="urn:microsoft.com/office/officeart/2018/2/layout/IconVerticalSolidList"/>
    <dgm:cxn modelId="{EA86F5E4-30F7-46F1-95A9-78738BD8F922}" type="presParOf" srcId="{778D8176-5665-426C-B602-100ACF116998}" destId="{00F79213-4FD6-4978-9B07-AC9F2F2DAD7D}" srcOrd="1" destOrd="0" presId="urn:microsoft.com/office/officeart/2018/2/layout/IconVerticalSolidList"/>
    <dgm:cxn modelId="{C6454F0E-5AE4-43D1-94D1-9D2B9097927C}" type="presParOf" srcId="{778D8176-5665-426C-B602-100ACF116998}" destId="{2F1FF56A-17DB-4E21-BE5F-D1B45EE4BDAC}" srcOrd="2" destOrd="0" presId="urn:microsoft.com/office/officeart/2018/2/layout/IconVerticalSolidList"/>
    <dgm:cxn modelId="{3382E8BC-3DF9-447B-91F2-0AFB004E6DF3}" type="presParOf" srcId="{778D8176-5665-426C-B602-100ACF116998}" destId="{4213A0A9-78CC-4123-A761-705A361A4017}" srcOrd="3" destOrd="0" presId="urn:microsoft.com/office/officeart/2018/2/layout/IconVerticalSolidList"/>
    <dgm:cxn modelId="{49544643-4205-4F32-84DA-2568B459E523}" type="presParOf" srcId="{8120176A-6326-400E-8505-A481032CAD8C}" destId="{776728CA-F85B-4F2E-9FFF-3054A6EFA97F}" srcOrd="1" destOrd="0" presId="urn:microsoft.com/office/officeart/2018/2/layout/IconVerticalSolidList"/>
    <dgm:cxn modelId="{BA254651-385C-4C85-97E5-8FECEF46ACE1}" type="presParOf" srcId="{8120176A-6326-400E-8505-A481032CAD8C}" destId="{AA8AEBA8-0C2C-4676-864B-8BD8E180E9DC}" srcOrd="2" destOrd="0" presId="urn:microsoft.com/office/officeart/2018/2/layout/IconVerticalSolidList"/>
    <dgm:cxn modelId="{198661DB-8051-4F69-8D3D-12E80340A75D}" type="presParOf" srcId="{AA8AEBA8-0C2C-4676-864B-8BD8E180E9DC}" destId="{B90492B9-A6E0-491B-99CC-9DB32E8611DB}" srcOrd="0" destOrd="0" presId="urn:microsoft.com/office/officeart/2018/2/layout/IconVerticalSolidList"/>
    <dgm:cxn modelId="{EB41A482-0FE9-4BB5-97AF-11ED7EA85C12}" type="presParOf" srcId="{AA8AEBA8-0C2C-4676-864B-8BD8E180E9DC}" destId="{4F8E6C4E-C9F8-411B-8872-C9D7729B9F65}" srcOrd="1" destOrd="0" presId="urn:microsoft.com/office/officeart/2018/2/layout/IconVerticalSolidList"/>
    <dgm:cxn modelId="{2A9FE2FA-FEA1-4666-AB62-87B2CB335545}" type="presParOf" srcId="{AA8AEBA8-0C2C-4676-864B-8BD8E180E9DC}" destId="{F218310C-4D42-47D9-98EF-72EC90706A48}" srcOrd="2" destOrd="0" presId="urn:microsoft.com/office/officeart/2018/2/layout/IconVerticalSolidList"/>
    <dgm:cxn modelId="{D2B8FAD4-9C96-4AEB-B71A-52BE652273E7}" type="presParOf" srcId="{AA8AEBA8-0C2C-4676-864B-8BD8E180E9DC}" destId="{6D525902-A48E-4D65-AD93-90D79F88F0EC}" srcOrd="3" destOrd="0" presId="urn:microsoft.com/office/officeart/2018/2/layout/IconVerticalSolidList"/>
    <dgm:cxn modelId="{CF1A4641-BF7C-4CA4-B108-E04B35D67D83}" type="presParOf" srcId="{8120176A-6326-400E-8505-A481032CAD8C}" destId="{01ED2211-FA64-4177-876B-FD3E0229BC16}" srcOrd="3" destOrd="0" presId="urn:microsoft.com/office/officeart/2018/2/layout/IconVerticalSolidList"/>
    <dgm:cxn modelId="{7EE1F50F-4A5B-4067-9709-CD9D3375A7AE}" type="presParOf" srcId="{8120176A-6326-400E-8505-A481032CAD8C}" destId="{FEE70C89-C125-44AD-B2DD-1C38DEB2E54E}" srcOrd="4" destOrd="0" presId="urn:microsoft.com/office/officeart/2018/2/layout/IconVerticalSolidList"/>
    <dgm:cxn modelId="{F8C5AA65-03CC-4EF5-82BF-2F35B7B10DEC}" type="presParOf" srcId="{FEE70C89-C125-44AD-B2DD-1C38DEB2E54E}" destId="{B2F027C8-3D23-422F-861E-81BB6A206DE1}" srcOrd="0" destOrd="0" presId="urn:microsoft.com/office/officeart/2018/2/layout/IconVerticalSolidList"/>
    <dgm:cxn modelId="{BF11184B-9A9E-48F7-B2B7-81A153458631}" type="presParOf" srcId="{FEE70C89-C125-44AD-B2DD-1C38DEB2E54E}" destId="{DC92B095-DE26-4FBF-BFD1-4211146B38E5}" srcOrd="1" destOrd="0" presId="urn:microsoft.com/office/officeart/2018/2/layout/IconVerticalSolidList"/>
    <dgm:cxn modelId="{61BB47AA-DAC1-43A2-B23A-5AF9E59E6CEA}" type="presParOf" srcId="{FEE70C89-C125-44AD-B2DD-1C38DEB2E54E}" destId="{18589FA3-831E-413B-AD96-8C93BC0A06D8}" srcOrd="2" destOrd="0" presId="urn:microsoft.com/office/officeart/2018/2/layout/IconVerticalSolidList"/>
    <dgm:cxn modelId="{AD5BB233-1B09-4DC9-91D8-C0670CB9B16D}" type="presParOf" srcId="{FEE70C89-C125-44AD-B2DD-1C38DEB2E54E}" destId="{9459E8E9-FF14-414F-9219-C798A0A9A2BC}" srcOrd="3" destOrd="0" presId="urn:microsoft.com/office/officeart/2018/2/layout/IconVerticalSolidList"/>
    <dgm:cxn modelId="{1EB1CEF4-623D-4A47-BAF2-56247F62923A}" type="presParOf" srcId="{8120176A-6326-400E-8505-A481032CAD8C}" destId="{80B60DD7-0B98-4444-A94C-246525E1DBCD}" srcOrd="5" destOrd="0" presId="urn:microsoft.com/office/officeart/2018/2/layout/IconVerticalSolidList"/>
    <dgm:cxn modelId="{A6BF7490-112C-4821-9CAB-E3C5718D6A8E}" type="presParOf" srcId="{8120176A-6326-400E-8505-A481032CAD8C}" destId="{C5A0F05E-20C7-441F-AB24-52B7854EBF93}" srcOrd="6" destOrd="0" presId="urn:microsoft.com/office/officeart/2018/2/layout/IconVerticalSolidList"/>
    <dgm:cxn modelId="{A46331C7-91DE-43D4-9029-E61633A8C333}" type="presParOf" srcId="{C5A0F05E-20C7-441F-AB24-52B7854EBF93}" destId="{48342DFA-B092-4858-8DA2-2B57B34ECF4A}" srcOrd="0" destOrd="0" presId="urn:microsoft.com/office/officeart/2018/2/layout/IconVerticalSolidList"/>
    <dgm:cxn modelId="{D64C632B-598C-4DC1-8B72-1331280792DB}" type="presParOf" srcId="{C5A0F05E-20C7-441F-AB24-52B7854EBF93}" destId="{2509DA56-A6B7-4738-8DCB-92207E446346}" srcOrd="1" destOrd="0" presId="urn:microsoft.com/office/officeart/2018/2/layout/IconVerticalSolidList"/>
    <dgm:cxn modelId="{2B186F48-CB16-4245-BE1D-95CD7A457399}" type="presParOf" srcId="{C5A0F05E-20C7-441F-AB24-52B7854EBF93}" destId="{20867729-16DF-4635-AD3B-1A449DBF0730}" srcOrd="2" destOrd="0" presId="urn:microsoft.com/office/officeart/2018/2/layout/IconVerticalSolidList"/>
    <dgm:cxn modelId="{AD81DF07-D012-45A1-A0CC-99027A61D9FB}" type="presParOf" srcId="{C5A0F05E-20C7-441F-AB24-52B7854EBF93}" destId="{E3C8EBA9-A454-46AD-B71E-8FB5189D8F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07770-FC83-4C9A-A0FA-BFBD6B80F24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BF8E4D-7D58-43DE-BC1C-45D94FD3874A}">
      <dgm:prSet/>
      <dgm:spPr/>
      <dgm:t>
        <a:bodyPr/>
        <a:lstStyle/>
        <a:p>
          <a:r>
            <a:rPr lang="en-US"/>
            <a:t>Which country has the highest chocolate  producing companies?</a:t>
          </a:r>
        </a:p>
      </dgm:t>
    </dgm:pt>
    <dgm:pt modelId="{3DDEB66D-DEC2-4A89-896E-0F86AFE9600D}" type="parTrans" cxnId="{C2E50A67-4657-49BD-A9D6-4AC04CA5C2E0}">
      <dgm:prSet/>
      <dgm:spPr/>
      <dgm:t>
        <a:bodyPr/>
        <a:lstStyle/>
        <a:p>
          <a:endParaRPr lang="en-US"/>
        </a:p>
      </dgm:t>
    </dgm:pt>
    <dgm:pt modelId="{14111DF8-EEEA-4B03-B4D8-C63D98D9B592}" type="sibTrans" cxnId="{C2E50A67-4657-49BD-A9D6-4AC04CA5C2E0}">
      <dgm:prSet/>
      <dgm:spPr/>
      <dgm:t>
        <a:bodyPr/>
        <a:lstStyle/>
        <a:p>
          <a:endParaRPr lang="en-US"/>
        </a:p>
      </dgm:t>
    </dgm:pt>
    <dgm:pt modelId="{D7ACC91D-EE0E-4952-BE9A-42D4FF587331}">
      <dgm:prSet/>
      <dgm:spPr/>
      <dgm:t>
        <a:bodyPr/>
        <a:lstStyle/>
        <a:p>
          <a:r>
            <a:rPr lang="en-US"/>
            <a:t>Which country/countries has/have the least number of chocolate manufacturing industries?</a:t>
          </a:r>
        </a:p>
      </dgm:t>
    </dgm:pt>
    <dgm:pt modelId="{F9CB9712-23B2-4434-B0BB-72E7CBEAD611}" type="parTrans" cxnId="{91787965-0424-482C-A88F-57EADCBAF27B}">
      <dgm:prSet/>
      <dgm:spPr/>
      <dgm:t>
        <a:bodyPr/>
        <a:lstStyle/>
        <a:p>
          <a:endParaRPr lang="en-US"/>
        </a:p>
      </dgm:t>
    </dgm:pt>
    <dgm:pt modelId="{8A6C9EBE-1C71-4838-B9C8-3EF71CD7FFC9}" type="sibTrans" cxnId="{91787965-0424-482C-A88F-57EADCBAF27B}">
      <dgm:prSet/>
      <dgm:spPr/>
      <dgm:t>
        <a:bodyPr/>
        <a:lstStyle/>
        <a:p>
          <a:endParaRPr lang="en-US"/>
        </a:p>
      </dgm:t>
    </dgm:pt>
    <dgm:pt modelId="{7D28AC55-46D0-4931-92DC-DF1FE8C7A466}">
      <dgm:prSet/>
      <dgm:spPr/>
      <dgm:t>
        <a:bodyPr/>
        <a:lstStyle/>
        <a:p>
          <a:r>
            <a:rPr lang="en-US"/>
            <a:t>What is the most occurring “ratings” of the chocolate bars?</a:t>
          </a:r>
        </a:p>
      </dgm:t>
    </dgm:pt>
    <dgm:pt modelId="{D7EBC19E-AB70-4064-A8C3-3963D57C7C85}" type="parTrans" cxnId="{E18FE76B-9A2A-4CAB-9DFF-7A4AC650695D}">
      <dgm:prSet/>
      <dgm:spPr/>
      <dgm:t>
        <a:bodyPr/>
        <a:lstStyle/>
        <a:p>
          <a:endParaRPr lang="en-US"/>
        </a:p>
      </dgm:t>
    </dgm:pt>
    <dgm:pt modelId="{8D9FC55C-3D7E-43CF-AE81-6D0F8DDC503F}" type="sibTrans" cxnId="{E18FE76B-9A2A-4CAB-9DFF-7A4AC650695D}">
      <dgm:prSet/>
      <dgm:spPr/>
      <dgm:t>
        <a:bodyPr/>
        <a:lstStyle/>
        <a:p>
          <a:endParaRPr lang="en-US"/>
        </a:p>
      </dgm:t>
    </dgm:pt>
    <dgm:pt modelId="{813DE4A2-DA38-4583-85FC-0E6BE21A169D}">
      <dgm:prSet/>
      <dgm:spPr/>
      <dgm:t>
        <a:bodyPr/>
        <a:lstStyle/>
        <a:p>
          <a:r>
            <a:rPr lang="en-US"/>
            <a:t>Find the relationship between the % of cocoa in chocolate and ratings of chocolate bars.</a:t>
          </a:r>
        </a:p>
      </dgm:t>
    </dgm:pt>
    <dgm:pt modelId="{9B5D2A7C-C783-40E0-BCF2-A8E00761E39F}" type="parTrans" cxnId="{FC91A682-6DA6-4042-AC8E-829637EC628A}">
      <dgm:prSet/>
      <dgm:spPr/>
      <dgm:t>
        <a:bodyPr/>
        <a:lstStyle/>
        <a:p>
          <a:endParaRPr lang="en-US"/>
        </a:p>
      </dgm:t>
    </dgm:pt>
    <dgm:pt modelId="{A4FB5642-370D-4CA0-9955-D9A1211438B2}" type="sibTrans" cxnId="{FC91A682-6DA6-4042-AC8E-829637EC628A}">
      <dgm:prSet/>
      <dgm:spPr/>
      <dgm:t>
        <a:bodyPr/>
        <a:lstStyle/>
        <a:p>
          <a:endParaRPr lang="en-US"/>
        </a:p>
      </dgm:t>
    </dgm:pt>
    <dgm:pt modelId="{A92AD367-3B5A-4126-9182-FA33238E415F}" type="pres">
      <dgm:prSet presAssocID="{F0707770-FC83-4C9A-A0FA-BFBD6B80F24A}" presName="vert0" presStyleCnt="0">
        <dgm:presLayoutVars>
          <dgm:dir/>
          <dgm:animOne val="branch"/>
          <dgm:animLvl val="lvl"/>
        </dgm:presLayoutVars>
      </dgm:prSet>
      <dgm:spPr/>
    </dgm:pt>
    <dgm:pt modelId="{4586D971-050E-4CF9-9B2F-FD86864CBEFE}" type="pres">
      <dgm:prSet presAssocID="{D1BF8E4D-7D58-43DE-BC1C-45D94FD3874A}" presName="thickLine" presStyleLbl="alignNode1" presStyleIdx="0" presStyleCnt="4"/>
      <dgm:spPr/>
    </dgm:pt>
    <dgm:pt modelId="{7D57B24A-B9E1-4C60-8377-7A24DB95DC19}" type="pres">
      <dgm:prSet presAssocID="{D1BF8E4D-7D58-43DE-BC1C-45D94FD3874A}" presName="horz1" presStyleCnt="0"/>
      <dgm:spPr/>
    </dgm:pt>
    <dgm:pt modelId="{2151C5A1-76AB-4C33-B162-FFADC8993114}" type="pres">
      <dgm:prSet presAssocID="{D1BF8E4D-7D58-43DE-BC1C-45D94FD3874A}" presName="tx1" presStyleLbl="revTx" presStyleIdx="0" presStyleCnt="4"/>
      <dgm:spPr/>
    </dgm:pt>
    <dgm:pt modelId="{E6A609B3-76F8-4524-B939-D6697008CB9F}" type="pres">
      <dgm:prSet presAssocID="{D1BF8E4D-7D58-43DE-BC1C-45D94FD3874A}" presName="vert1" presStyleCnt="0"/>
      <dgm:spPr/>
    </dgm:pt>
    <dgm:pt modelId="{A66F5F42-35C0-475B-B3E0-A54806A1CBDA}" type="pres">
      <dgm:prSet presAssocID="{D7ACC91D-EE0E-4952-BE9A-42D4FF587331}" presName="thickLine" presStyleLbl="alignNode1" presStyleIdx="1" presStyleCnt="4"/>
      <dgm:spPr/>
    </dgm:pt>
    <dgm:pt modelId="{9BF4BA3B-4F77-4EC0-800E-7A56D5925257}" type="pres">
      <dgm:prSet presAssocID="{D7ACC91D-EE0E-4952-BE9A-42D4FF587331}" presName="horz1" presStyleCnt="0"/>
      <dgm:spPr/>
    </dgm:pt>
    <dgm:pt modelId="{11D4DC38-27A6-44BB-AD2C-FF3919E151CE}" type="pres">
      <dgm:prSet presAssocID="{D7ACC91D-EE0E-4952-BE9A-42D4FF587331}" presName="tx1" presStyleLbl="revTx" presStyleIdx="1" presStyleCnt="4"/>
      <dgm:spPr/>
    </dgm:pt>
    <dgm:pt modelId="{D61CA180-3E98-4819-A472-9B761C8371ED}" type="pres">
      <dgm:prSet presAssocID="{D7ACC91D-EE0E-4952-BE9A-42D4FF587331}" presName="vert1" presStyleCnt="0"/>
      <dgm:spPr/>
    </dgm:pt>
    <dgm:pt modelId="{8E9EFF50-0967-4A5D-8013-FBB24CA894BC}" type="pres">
      <dgm:prSet presAssocID="{7D28AC55-46D0-4931-92DC-DF1FE8C7A466}" presName="thickLine" presStyleLbl="alignNode1" presStyleIdx="2" presStyleCnt="4"/>
      <dgm:spPr/>
    </dgm:pt>
    <dgm:pt modelId="{38F8A546-F5BE-43C5-B588-129DDE3E1B71}" type="pres">
      <dgm:prSet presAssocID="{7D28AC55-46D0-4931-92DC-DF1FE8C7A466}" presName="horz1" presStyleCnt="0"/>
      <dgm:spPr/>
    </dgm:pt>
    <dgm:pt modelId="{39AA2D32-017A-4061-B225-371F66F07017}" type="pres">
      <dgm:prSet presAssocID="{7D28AC55-46D0-4931-92DC-DF1FE8C7A466}" presName="tx1" presStyleLbl="revTx" presStyleIdx="2" presStyleCnt="4"/>
      <dgm:spPr/>
    </dgm:pt>
    <dgm:pt modelId="{9B67E303-3311-4097-9698-9C842459EDF3}" type="pres">
      <dgm:prSet presAssocID="{7D28AC55-46D0-4931-92DC-DF1FE8C7A466}" presName="vert1" presStyleCnt="0"/>
      <dgm:spPr/>
    </dgm:pt>
    <dgm:pt modelId="{47C5A0AB-BD13-4CFD-A8D4-6CC59F97A97D}" type="pres">
      <dgm:prSet presAssocID="{813DE4A2-DA38-4583-85FC-0E6BE21A169D}" presName="thickLine" presStyleLbl="alignNode1" presStyleIdx="3" presStyleCnt="4"/>
      <dgm:spPr/>
    </dgm:pt>
    <dgm:pt modelId="{0CC1E25D-4AC0-4BC1-99BD-95F789D52701}" type="pres">
      <dgm:prSet presAssocID="{813DE4A2-DA38-4583-85FC-0E6BE21A169D}" presName="horz1" presStyleCnt="0"/>
      <dgm:spPr/>
    </dgm:pt>
    <dgm:pt modelId="{31BBB25F-4F98-4149-A8B6-46BE50F1E840}" type="pres">
      <dgm:prSet presAssocID="{813DE4A2-DA38-4583-85FC-0E6BE21A169D}" presName="tx1" presStyleLbl="revTx" presStyleIdx="3" presStyleCnt="4"/>
      <dgm:spPr/>
    </dgm:pt>
    <dgm:pt modelId="{CF5C4549-2261-485F-BE35-DD90EF585E86}" type="pres">
      <dgm:prSet presAssocID="{813DE4A2-DA38-4583-85FC-0E6BE21A169D}" presName="vert1" presStyleCnt="0"/>
      <dgm:spPr/>
    </dgm:pt>
  </dgm:ptLst>
  <dgm:cxnLst>
    <dgm:cxn modelId="{20EB2531-6816-4214-B948-3A27BD39E21D}" type="presOf" srcId="{D7ACC91D-EE0E-4952-BE9A-42D4FF587331}" destId="{11D4DC38-27A6-44BB-AD2C-FF3919E151CE}" srcOrd="0" destOrd="0" presId="urn:microsoft.com/office/officeart/2008/layout/LinedList"/>
    <dgm:cxn modelId="{14DF7244-8EDF-4DB3-AD13-D5356FBBCDA1}" type="presOf" srcId="{7D28AC55-46D0-4931-92DC-DF1FE8C7A466}" destId="{39AA2D32-017A-4061-B225-371F66F07017}" srcOrd="0" destOrd="0" presId="urn:microsoft.com/office/officeart/2008/layout/LinedList"/>
    <dgm:cxn modelId="{91787965-0424-482C-A88F-57EADCBAF27B}" srcId="{F0707770-FC83-4C9A-A0FA-BFBD6B80F24A}" destId="{D7ACC91D-EE0E-4952-BE9A-42D4FF587331}" srcOrd="1" destOrd="0" parTransId="{F9CB9712-23B2-4434-B0BB-72E7CBEAD611}" sibTransId="{8A6C9EBE-1C71-4838-B9C8-3EF71CD7FFC9}"/>
    <dgm:cxn modelId="{C2E50A67-4657-49BD-A9D6-4AC04CA5C2E0}" srcId="{F0707770-FC83-4C9A-A0FA-BFBD6B80F24A}" destId="{D1BF8E4D-7D58-43DE-BC1C-45D94FD3874A}" srcOrd="0" destOrd="0" parTransId="{3DDEB66D-DEC2-4A89-896E-0F86AFE9600D}" sibTransId="{14111DF8-EEEA-4B03-B4D8-C63D98D9B592}"/>
    <dgm:cxn modelId="{E18FE76B-9A2A-4CAB-9DFF-7A4AC650695D}" srcId="{F0707770-FC83-4C9A-A0FA-BFBD6B80F24A}" destId="{7D28AC55-46D0-4931-92DC-DF1FE8C7A466}" srcOrd="2" destOrd="0" parTransId="{D7EBC19E-AB70-4064-A8C3-3963D57C7C85}" sibTransId="{8D9FC55C-3D7E-43CF-AE81-6D0F8DDC503F}"/>
    <dgm:cxn modelId="{4183A971-0262-47F6-BCEA-78EC4B31525D}" type="presOf" srcId="{F0707770-FC83-4C9A-A0FA-BFBD6B80F24A}" destId="{A92AD367-3B5A-4126-9182-FA33238E415F}" srcOrd="0" destOrd="0" presId="urn:microsoft.com/office/officeart/2008/layout/LinedList"/>
    <dgm:cxn modelId="{CD472E56-20DF-408F-8784-07D64723E61B}" type="presOf" srcId="{813DE4A2-DA38-4583-85FC-0E6BE21A169D}" destId="{31BBB25F-4F98-4149-A8B6-46BE50F1E840}" srcOrd="0" destOrd="0" presId="urn:microsoft.com/office/officeart/2008/layout/LinedList"/>
    <dgm:cxn modelId="{FC91A682-6DA6-4042-AC8E-829637EC628A}" srcId="{F0707770-FC83-4C9A-A0FA-BFBD6B80F24A}" destId="{813DE4A2-DA38-4583-85FC-0E6BE21A169D}" srcOrd="3" destOrd="0" parTransId="{9B5D2A7C-C783-40E0-BCF2-A8E00761E39F}" sibTransId="{A4FB5642-370D-4CA0-9955-D9A1211438B2}"/>
    <dgm:cxn modelId="{E84ED28D-1B75-486F-A252-98920607737C}" type="presOf" srcId="{D1BF8E4D-7D58-43DE-BC1C-45D94FD3874A}" destId="{2151C5A1-76AB-4C33-B162-FFADC8993114}" srcOrd="0" destOrd="0" presId="urn:microsoft.com/office/officeart/2008/layout/LinedList"/>
    <dgm:cxn modelId="{A37541F4-D162-4119-B8F5-3468370D317A}" type="presParOf" srcId="{A92AD367-3B5A-4126-9182-FA33238E415F}" destId="{4586D971-050E-4CF9-9B2F-FD86864CBEFE}" srcOrd="0" destOrd="0" presId="urn:microsoft.com/office/officeart/2008/layout/LinedList"/>
    <dgm:cxn modelId="{2AC199A6-289A-4711-855A-B9B76F9B1B7A}" type="presParOf" srcId="{A92AD367-3B5A-4126-9182-FA33238E415F}" destId="{7D57B24A-B9E1-4C60-8377-7A24DB95DC19}" srcOrd="1" destOrd="0" presId="urn:microsoft.com/office/officeart/2008/layout/LinedList"/>
    <dgm:cxn modelId="{02BAEE1D-B82C-416D-97C5-3D5AFF63717A}" type="presParOf" srcId="{7D57B24A-B9E1-4C60-8377-7A24DB95DC19}" destId="{2151C5A1-76AB-4C33-B162-FFADC8993114}" srcOrd="0" destOrd="0" presId="urn:microsoft.com/office/officeart/2008/layout/LinedList"/>
    <dgm:cxn modelId="{BA1A15BD-9CA5-49FA-B239-E17FD6235FC6}" type="presParOf" srcId="{7D57B24A-B9E1-4C60-8377-7A24DB95DC19}" destId="{E6A609B3-76F8-4524-B939-D6697008CB9F}" srcOrd="1" destOrd="0" presId="urn:microsoft.com/office/officeart/2008/layout/LinedList"/>
    <dgm:cxn modelId="{FA1EE5AC-4F23-4184-B8E3-3D3CE4B195A7}" type="presParOf" srcId="{A92AD367-3B5A-4126-9182-FA33238E415F}" destId="{A66F5F42-35C0-475B-B3E0-A54806A1CBDA}" srcOrd="2" destOrd="0" presId="urn:microsoft.com/office/officeart/2008/layout/LinedList"/>
    <dgm:cxn modelId="{6E035136-6144-4975-A58A-86B3DA4AB21D}" type="presParOf" srcId="{A92AD367-3B5A-4126-9182-FA33238E415F}" destId="{9BF4BA3B-4F77-4EC0-800E-7A56D5925257}" srcOrd="3" destOrd="0" presId="urn:microsoft.com/office/officeart/2008/layout/LinedList"/>
    <dgm:cxn modelId="{519BE9B2-72E8-487B-8C38-8049208BBBCD}" type="presParOf" srcId="{9BF4BA3B-4F77-4EC0-800E-7A56D5925257}" destId="{11D4DC38-27A6-44BB-AD2C-FF3919E151CE}" srcOrd="0" destOrd="0" presId="urn:microsoft.com/office/officeart/2008/layout/LinedList"/>
    <dgm:cxn modelId="{91283B35-E259-4CD1-B180-F0B0E01118F2}" type="presParOf" srcId="{9BF4BA3B-4F77-4EC0-800E-7A56D5925257}" destId="{D61CA180-3E98-4819-A472-9B761C8371ED}" srcOrd="1" destOrd="0" presId="urn:microsoft.com/office/officeart/2008/layout/LinedList"/>
    <dgm:cxn modelId="{329A1BB9-0599-4E03-847E-133C5A275C3C}" type="presParOf" srcId="{A92AD367-3B5A-4126-9182-FA33238E415F}" destId="{8E9EFF50-0967-4A5D-8013-FBB24CA894BC}" srcOrd="4" destOrd="0" presId="urn:microsoft.com/office/officeart/2008/layout/LinedList"/>
    <dgm:cxn modelId="{0E03784F-23A6-40E3-BA2F-4DA1EAB897FC}" type="presParOf" srcId="{A92AD367-3B5A-4126-9182-FA33238E415F}" destId="{38F8A546-F5BE-43C5-B588-129DDE3E1B71}" srcOrd="5" destOrd="0" presId="urn:microsoft.com/office/officeart/2008/layout/LinedList"/>
    <dgm:cxn modelId="{3B6765A2-63A3-43DA-AA9D-0D92ACC2A6DA}" type="presParOf" srcId="{38F8A546-F5BE-43C5-B588-129DDE3E1B71}" destId="{39AA2D32-017A-4061-B225-371F66F07017}" srcOrd="0" destOrd="0" presId="urn:microsoft.com/office/officeart/2008/layout/LinedList"/>
    <dgm:cxn modelId="{067525C7-36CD-47E0-BEFD-B63BDD6E4621}" type="presParOf" srcId="{38F8A546-F5BE-43C5-B588-129DDE3E1B71}" destId="{9B67E303-3311-4097-9698-9C842459EDF3}" srcOrd="1" destOrd="0" presId="urn:microsoft.com/office/officeart/2008/layout/LinedList"/>
    <dgm:cxn modelId="{71809ECC-FCBB-430E-A6C4-0B3777A1273E}" type="presParOf" srcId="{A92AD367-3B5A-4126-9182-FA33238E415F}" destId="{47C5A0AB-BD13-4CFD-A8D4-6CC59F97A97D}" srcOrd="6" destOrd="0" presId="urn:microsoft.com/office/officeart/2008/layout/LinedList"/>
    <dgm:cxn modelId="{ED36ADE9-F943-44C5-B31A-DB9EEB3C57EF}" type="presParOf" srcId="{A92AD367-3B5A-4126-9182-FA33238E415F}" destId="{0CC1E25D-4AC0-4BC1-99BD-95F789D52701}" srcOrd="7" destOrd="0" presId="urn:microsoft.com/office/officeart/2008/layout/LinedList"/>
    <dgm:cxn modelId="{6A95893A-0208-4515-B299-619B7F844581}" type="presParOf" srcId="{0CC1E25D-4AC0-4BC1-99BD-95F789D52701}" destId="{31BBB25F-4F98-4149-A8B6-46BE50F1E840}" srcOrd="0" destOrd="0" presId="urn:microsoft.com/office/officeart/2008/layout/LinedList"/>
    <dgm:cxn modelId="{45E77B61-5D22-4060-A2C6-87D82935BE80}" type="presParOf" srcId="{0CC1E25D-4AC0-4BC1-99BD-95F789D52701}" destId="{CF5C4549-2261-485F-BE35-DD90EF585E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A011C-2527-4E5F-A21E-73705B8D4C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3ADDB4-0532-4033-8BA9-EC292F6FEF7A}">
      <dgm:prSet/>
      <dgm:spPr/>
      <dgm:t>
        <a:bodyPr/>
        <a:lstStyle/>
        <a:p>
          <a:r>
            <a:rPr lang="en-US"/>
            <a:t>It was realized that majority of the chocolate producing companies are located in the United States</a:t>
          </a:r>
        </a:p>
      </dgm:t>
    </dgm:pt>
    <dgm:pt modelId="{4B766787-5E45-4051-A64A-94C33F82D80C}" type="parTrans" cxnId="{A48EC53D-392C-48D6-8E91-2E33A4BC50E2}">
      <dgm:prSet/>
      <dgm:spPr/>
      <dgm:t>
        <a:bodyPr/>
        <a:lstStyle/>
        <a:p>
          <a:endParaRPr lang="en-US"/>
        </a:p>
      </dgm:t>
    </dgm:pt>
    <dgm:pt modelId="{9F1E7DF4-CFA4-4C0C-BE3F-1E671EE36440}" type="sibTrans" cxnId="{A48EC53D-392C-48D6-8E91-2E33A4BC50E2}">
      <dgm:prSet/>
      <dgm:spPr/>
      <dgm:t>
        <a:bodyPr/>
        <a:lstStyle/>
        <a:p>
          <a:endParaRPr lang="en-US"/>
        </a:p>
      </dgm:t>
    </dgm:pt>
    <dgm:pt modelId="{6EC14BC1-A938-4B11-9597-980BD9BF0BC9}">
      <dgm:prSet/>
      <dgm:spPr/>
      <dgm:t>
        <a:bodyPr/>
        <a:lstStyle/>
        <a:p>
          <a:r>
            <a:rPr lang="en-US"/>
            <a:t>Also, most of the chocolate bars were rated 3.5</a:t>
          </a:r>
        </a:p>
      </dgm:t>
    </dgm:pt>
    <dgm:pt modelId="{04200D04-AC3A-4106-AD3B-FDD776C94459}" type="parTrans" cxnId="{D24A5544-521E-4AC6-A0D4-0AF8F8515276}">
      <dgm:prSet/>
      <dgm:spPr/>
      <dgm:t>
        <a:bodyPr/>
        <a:lstStyle/>
        <a:p>
          <a:endParaRPr lang="en-US"/>
        </a:p>
      </dgm:t>
    </dgm:pt>
    <dgm:pt modelId="{10B06DAD-49F3-42F7-9655-BBB36DC3EB99}" type="sibTrans" cxnId="{D24A5544-521E-4AC6-A0D4-0AF8F8515276}">
      <dgm:prSet/>
      <dgm:spPr/>
      <dgm:t>
        <a:bodyPr/>
        <a:lstStyle/>
        <a:p>
          <a:endParaRPr lang="en-US"/>
        </a:p>
      </dgm:t>
    </dgm:pt>
    <dgm:pt modelId="{32F7E925-E74A-4480-835C-FFA6920868F3}" type="pres">
      <dgm:prSet presAssocID="{34BA011C-2527-4E5F-A21E-73705B8D4C51}" presName="linear" presStyleCnt="0">
        <dgm:presLayoutVars>
          <dgm:animLvl val="lvl"/>
          <dgm:resizeHandles val="exact"/>
        </dgm:presLayoutVars>
      </dgm:prSet>
      <dgm:spPr/>
    </dgm:pt>
    <dgm:pt modelId="{11E8BE2A-981B-4117-85F6-5A7E8A82420C}" type="pres">
      <dgm:prSet presAssocID="{7E3ADDB4-0532-4033-8BA9-EC292F6FEF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53DA84-6757-42E6-A224-10F49153342A}" type="pres">
      <dgm:prSet presAssocID="{9F1E7DF4-CFA4-4C0C-BE3F-1E671EE36440}" presName="spacer" presStyleCnt="0"/>
      <dgm:spPr/>
    </dgm:pt>
    <dgm:pt modelId="{66A7E282-A971-4190-BAA3-8F14DD31C1BB}" type="pres">
      <dgm:prSet presAssocID="{6EC14BC1-A938-4B11-9597-980BD9BF0B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FC35124-053A-42F7-B9C2-8BC886EBC14C}" type="presOf" srcId="{34BA011C-2527-4E5F-A21E-73705B8D4C51}" destId="{32F7E925-E74A-4480-835C-FFA6920868F3}" srcOrd="0" destOrd="0" presId="urn:microsoft.com/office/officeart/2005/8/layout/vList2"/>
    <dgm:cxn modelId="{A48EC53D-392C-48D6-8E91-2E33A4BC50E2}" srcId="{34BA011C-2527-4E5F-A21E-73705B8D4C51}" destId="{7E3ADDB4-0532-4033-8BA9-EC292F6FEF7A}" srcOrd="0" destOrd="0" parTransId="{4B766787-5E45-4051-A64A-94C33F82D80C}" sibTransId="{9F1E7DF4-CFA4-4C0C-BE3F-1E671EE36440}"/>
    <dgm:cxn modelId="{D24A5544-521E-4AC6-A0D4-0AF8F8515276}" srcId="{34BA011C-2527-4E5F-A21E-73705B8D4C51}" destId="{6EC14BC1-A938-4B11-9597-980BD9BF0BC9}" srcOrd="1" destOrd="0" parTransId="{04200D04-AC3A-4106-AD3B-FDD776C94459}" sibTransId="{10B06DAD-49F3-42F7-9655-BBB36DC3EB99}"/>
    <dgm:cxn modelId="{99E1D5A6-94D6-4885-ABC5-AC166AB909A1}" type="presOf" srcId="{6EC14BC1-A938-4B11-9597-980BD9BF0BC9}" destId="{66A7E282-A971-4190-BAA3-8F14DD31C1BB}" srcOrd="0" destOrd="0" presId="urn:microsoft.com/office/officeart/2005/8/layout/vList2"/>
    <dgm:cxn modelId="{8BAFC9D9-8CF0-4D4A-9027-59F93BA160EC}" type="presOf" srcId="{7E3ADDB4-0532-4033-8BA9-EC292F6FEF7A}" destId="{11E8BE2A-981B-4117-85F6-5A7E8A82420C}" srcOrd="0" destOrd="0" presId="urn:microsoft.com/office/officeart/2005/8/layout/vList2"/>
    <dgm:cxn modelId="{804E12F0-17DE-443D-9081-1014C56D68AA}" type="presParOf" srcId="{32F7E925-E74A-4480-835C-FFA6920868F3}" destId="{11E8BE2A-981B-4117-85F6-5A7E8A82420C}" srcOrd="0" destOrd="0" presId="urn:microsoft.com/office/officeart/2005/8/layout/vList2"/>
    <dgm:cxn modelId="{2ACA5AB3-0269-4367-8742-DF022D119D9E}" type="presParOf" srcId="{32F7E925-E74A-4480-835C-FFA6920868F3}" destId="{0353DA84-6757-42E6-A224-10F49153342A}" srcOrd="1" destOrd="0" presId="urn:microsoft.com/office/officeart/2005/8/layout/vList2"/>
    <dgm:cxn modelId="{8B0A1083-D4A8-41B5-BC20-C57873CEE9DD}" type="presParOf" srcId="{32F7E925-E74A-4480-835C-FFA6920868F3}" destId="{66A7E282-A971-4190-BAA3-8F14DD31C1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8BC66-ACE9-40D8-933C-88605A8D803B}">
      <dsp:nvSpPr>
        <dsp:cNvPr id="0" name=""/>
        <dsp:cNvSpPr/>
      </dsp:nvSpPr>
      <dsp:spPr>
        <a:xfrm>
          <a:off x="766138" y="65434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CA38E-072D-4275-BFBC-0412ECAE845E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3EECA-7F44-430B-B939-1D06CABF1F99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Understanding the business</a:t>
          </a:r>
        </a:p>
      </dsp:txBody>
      <dsp:txXfrm>
        <a:off x="415138" y="2094345"/>
        <a:ext cx="1800000" cy="720000"/>
      </dsp:txXfrm>
    </dsp:sp>
    <dsp:sp modelId="{56D55FAE-9781-4571-9816-97D4F38CD164}">
      <dsp:nvSpPr>
        <dsp:cNvPr id="0" name=""/>
        <dsp:cNvSpPr/>
      </dsp:nvSpPr>
      <dsp:spPr>
        <a:xfrm>
          <a:off x="2881138" y="65434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23039-ABE5-4A62-89BC-E52535A7E643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BA3B1-51B4-430B-B481-CA1D23DC1481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Understanding the data</a:t>
          </a:r>
        </a:p>
      </dsp:txBody>
      <dsp:txXfrm>
        <a:off x="2530138" y="2094345"/>
        <a:ext cx="1800000" cy="720000"/>
      </dsp:txXfrm>
    </dsp:sp>
    <dsp:sp modelId="{BC26E77C-739B-4A39-BFAA-CFEC9BCA5E4F}">
      <dsp:nvSpPr>
        <dsp:cNvPr id="0" name=""/>
        <dsp:cNvSpPr/>
      </dsp:nvSpPr>
      <dsp:spPr>
        <a:xfrm>
          <a:off x="4996138" y="65434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8437A-C36C-4FFE-A443-8EC96B2B1963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F6504-ADFA-49B5-A3D9-E7C6F5D98B02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Cleaning the data</a:t>
          </a:r>
        </a:p>
      </dsp:txBody>
      <dsp:txXfrm>
        <a:off x="4645138" y="2094345"/>
        <a:ext cx="1800000" cy="720000"/>
      </dsp:txXfrm>
    </dsp:sp>
    <dsp:sp modelId="{A88F8BA3-35EB-40DD-AF62-2189905393EF}">
      <dsp:nvSpPr>
        <dsp:cNvPr id="0" name=""/>
        <dsp:cNvSpPr/>
      </dsp:nvSpPr>
      <dsp:spPr>
        <a:xfrm>
          <a:off x="7111138" y="65434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3AE6D-3EEB-47E3-B709-A322C26859B0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EE34-C60F-482B-9C94-92F5AEF529A5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Questions</a:t>
          </a:r>
        </a:p>
      </dsp:txBody>
      <dsp:txXfrm>
        <a:off x="6760138" y="2094345"/>
        <a:ext cx="1800000" cy="720000"/>
      </dsp:txXfrm>
    </dsp:sp>
    <dsp:sp modelId="{548D75A0-3F20-4725-825A-E44ABBE3D83C}">
      <dsp:nvSpPr>
        <dsp:cNvPr id="0" name=""/>
        <dsp:cNvSpPr/>
      </dsp:nvSpPr>
      <dsp:spPr>
        <a:xfrm>
          <a:off x="9226138" y="65434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B4B31-8DFC-4501-A166-A10D4E5EFEA0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8785B-A4A5-48DF-9269-E94AFDD569DE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Analysis and presentation of findings</a:t>
          </a:r>
        </a:p>
      </dsp:txBody>
      <dsp:txXfrm>
        <a:off x="8875138" y="209434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E2B7-ADF2-44F9-B092-00906E044FF5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79213-4FD6-4978-9B07-AC9F2F2DAD7D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A0A9-78CC-4123-A761-705A361A4017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Upon observations and considerations made. We came into </a:t>
          </a:r>
          <a:r>
            <a:rPr lang="en-US" sz="1900" kern="1200">
              <a:latin typeface="Sitka Heading"/>
            </a:rPr>
            <a:t>the following conclusions</a:t>
          </a:r>
          <a:endParaRPr lang="en-US" sz="1900" kern="1200"/>
        </a:p>
      </dsp:txBody>
      <dsp:txXfrm>
        <a:off x="1399293" y="2390"/>
        <a:ext cx="4974520" cy="1211509"/>
      </dsp:txXfrm>
    </dsp:sp>
    <dsp:sp modelId="{B90492B9-A6E0-491B-99CC-9DB32E8611DB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6C4E-C9F8-411B-8872-C9D7729B9F65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25902-A48E-4D65-AD93-90D79F88F0EC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dataset is about chocolate bar ratings.</a:t>
          </a:r>
          <a:endParaRPr lang="en-US" sz="1900" kern="1200" dirty="0"/>
        </a:p>
      </dsp:txBody>
      <dsp:txXfrm>
        <a:off x="1399293" y="1516777"/>
        <a:ext cx="4974520" cy="1211509"/>
      </dsp:txXfrm>
    </dsp:sp>
    <dsp:sp modelId="{B2F027C8-3D23-422F-861E-81BB6A206DE1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2B095-DE26-4FBF-BFD1-4211146B38E5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9E8E9-FF14-414F-9219-C798A0A9A2BC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owned by the Manhattan Chocolate Society</a:t>
          </a:r>
          <a:endParaRPr lang="en-US" sz="1900" kern="1200" dirty="0"/>
        </a:p>
      </dsp:txBody>
      <dsp:txXfrm>
        <a:off x="1399293" y="3031163"/>
        <a:ext cx="4974520" cy="1211509"/>
      </dsp:txXfrm>
    </dsp:sp>
    <dsp:sp modelId="{48342DFA-B092-4858-8DA2-2B57B34ECF4A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9DA56-A6B7-4738-8DCB-92207E446346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8EBA9-A454-46AD-B71E-8FB5189D8F0E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principal objective of the Society is to taste, compare and discuss the qualities of fine chocolate</a:t>
          </a:r>
          <a:endParaRPr lang="en-US" sz="1900" kern="1200" dirty="0"/>
        </a:p>
      </dsp:txBody>
      <dsp:txXfrm>
        <a:off x="1399293" y="4545550"/>
        <a:ext cx="4974520" cy="1211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D971-050E-4CF9-9B2F-FD86864CBEFE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1C5A1-76AB-4C33-B162-FFADC8993114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Which country has the highest chocolate  producing companies?</a:t>
          </a:r>
        </a:p>
      </dsp:txBody>
      <dsp:txXfrm>
        <a:off x="0" y="0"/>
        <a:ext cx="6373813" cy="1439862"/>
      </dsp:txXfrm>
    </dsp:sp>
    <dsp:sp modelId="{A66F5F42-35C0-475B-B3E0-A54806A1CBDA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4DC38-27A6-44BB-AD2C-FF3919E151CE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Which country/countries has/have the least number of chocolate manufacturing industries?</a:t>
          </a:r>
        </a:p>
      </dsp:txBody>
      <dsp:txXfrm>
        <a:off x="0" y="1439862"/>
        <a:ext cx="6373813" cy="1439862"/>
      </dsp:txXfrm>
    </dsp:sp>
    <dsp:sp modelId="{8E9EFF50-0967-4A5D-8013-FBB24CA894BC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2D32-017A-4061-B225-371F66F07017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is the most occurring “ratings” of the chocolate bars?</a:t>
          </a:r>
        </a:p>
      </dsp:txBody>
      <dsp:txXfrm>
        <a:off x="0" y="2879724"/>
        <a:ext cx="6373813" cy="1439862"/>
      </dsp:txXfrm>
    </dsp:sp>
    <dsp:sp modelId="{47C5A0AB-BD13-4CFD-A8D4-6CC59F97A97D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BB25F-4F98-4149-A8B6-46BE50F1E840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 the relationship between the % of cocoa in chocolate and ratings of chocolate bars.</a:t>
          </a:r>
        </a:p>
      </dsp:txBody>
      <dsp:txXfrm>
        <a:off x="0" y="4319587"/>
        <a:ext cx="6373813" cy="143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BE2A-981B-4117-85F6-5A7E8A82420C}">
      <dsp:nvSpPr>
        <dsp:cNvPr id="0" name=""/>
        <dsp:cNvSpPr/>
      </dsp:nvSpPr>
      <dsp:spPr>
        <a:xfrm>
          <a:off x="0" y="421382"/>
          <a:ext cx="11090274" cy="151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It was realized that majority of the chocolate producing companies are located in the United States</a:t>
          </a:r>
        </a:p>
      </dsp:txBody>
      <dsp:txXfrm>
        <a:off x="73964" y="495346"/>
        <a:ext cx="10942346" cy="1367222"/>
      </dsp:txXfrm>
    </dsp:sp>
    <dsp:sp modelId="{66A7E282-A971-4190-BAA3-8F14DD31C1BB}">
      <dsp:nvSpPr>
        <dsp:cNvPr id="0" name=""/>
        <dsp:cNvSpPr/>
      </dsp:nvSpPr>
      <dsp:spPr>
        <a:xfrm>
          <a:off x="0" y="2043092"/>
          <a:ext cx="11090274" cy="151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Also, most of the chocolate bars were rated 3.5</a:t>
          </a:r>
        </a:p>
      </dsp:txBody>
      <dsp:txXfrm>
        <a:off x="73964" y="2117056"/>
        <a:ext cx="10942346" cy="136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November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84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73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November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November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searchleap.com/product/data-collec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FD73F-9243-4C8A-BB1E-D56BEC606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9250" r="-1" b="-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80105-8844-48E1-80CE-8437C987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EXPLORATORY DATA ANALYSIS (EDA)-</a:t>
            </a:r>
            <a:br>
              <a:rPr lang="en-US" sz="3500" dirty="0"/>
            </a:br>
            <a:r>
              <a:rPr lang="en-US" sz="3500" dirty="0"/>
              <a:t>CHOCOLATE BAR RATINGS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6BD50D-AD58-45BC-A4C3-9785930E7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620" r="25775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9C5A-333C-41B4-ACA9-A3F67644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A90A1-B475-4CE3-AFFB-A889648C4AC8}"/>
              </a:ext>
            </a:extLst>
          </p:cNvPr>
          <p:cNvSpPr txBox="1"/>
          <p:nvPr/>
        </p:nvSpPr>
        <p:spPr>
          <a:xfrm>
            <a:off x="612475" y="5622266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3911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AD84-F998-437F-A0B0-CE8DC696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262A3-8390-4BC0-B56D-14D77ADBB8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0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FBA2A47D-5ED3-414C-B0B1-6CC79F083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1" r="-2" b="16868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5EC00-D688-4D10-9543-984EA9F2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GROUP </a:t>
            </a:r>
            <a:r>
              <a:rPr lang="en-US"/>
              <a:t>MEMBERS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38DD-129D-4C3C-902C-09588204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69007"/>
            <a:ext cx="3565525" cy="2523817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PIUS SARFO BUOBU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MUMUNI SAMDEEN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GBODZI SELASI YAW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ANDREWS ACHEAMPONG</a:t>
            </a:r>
          </a:p>
        </p:txBody>
      </p:sp>
    </p:spTree>
    <p:extLst>
      <p:ext uri="{BB962C8B-B14F-4D97-AF65-F5344CB8AC3E}">
        <p14:creationId xmlns:p14="http://schemas.microsoft.com/office/powerpoint/2010/main" val="18367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5DAF2-EB97-4066-8832-C7EFF931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99A8C-DB33-4A6C-9134-4B6DEF5E7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54842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2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87265-E3E5-46E0-843B-08205BFC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Understanding the business</a:t>
            </a:r>
            <a:br>
              <a:rPr lang="en-US" sz="4400"/>
            </a:br>
            <a:endParaRPr lang="en-US" sz="4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33A4C-BD4B-4809-97B9-E3079666E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10444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69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2DC8-97EE-4F2C-9E29-96B9272F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Understanding the Dataset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EDB960-BE37-4838-AAB6-6E22DA64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0225" y="60655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1DF3C5-5417-4176-95C7-990706A4C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3624151"/>
            <a:ext cx="2525894" cy="2684574"/>
            <a:chOff x="2046943" y="3949349"/>
            <a:chExt cx="2525894" cy="26845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95573F-E56B-4722-AE62-512B2833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229890" y="3766402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270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5BADC4-6F44-4F83-ABB7-22E8C4517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250249" y="4462667"/>
              <a:ext cx="1080000" cy="2171256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63BA-28E4-4029-8982-EBEFE354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462" y="1522184"/>
            <a:ext cx="5464614" cy="497320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We realized that the dataset had 1795 rows across 9 distinct columns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/>
              <a:t>The columns represented % 0f cacao in chocolate, origin of cocoa bean, ratings of  chocolate bars, name of manufacturing companies, location of manufacturing companies, type of cocoa bean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/>
              <a:t>HYPOTHESIS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/>
              <a:t>There is no significant association between percentage of cocoa in chocolate and ratings of chocolate.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3794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CFFBE-9FB9-4D03-BFDE-C9504D12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Questions???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9EE35A-8DB5-4C2E-BF00-4E3657A1E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28809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F4002-5AD3-4369-9BB4-306CEE57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ea typeface="+mj-lt"/>
                <a:cs typeface="+mj-lt"/>
              </a:rPr>
              <a:t>Analysis and Presentation of findings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1923BC-6715-4B0D-BF2E-B9E05DAD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Q1-Which country has the highest chocolate  producing companies?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03D874-5C94-4E83-B971-E63EDB3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21" y="712458"/>
            <a:ext cx="7895368" cy="615195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9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F7BA2-90D3-4705-A86E-09D7B35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Cont’d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6289-5B2C-4F04-8A07-61690CC9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Q</a:t>
            </a:r>
            <a:r>
              <a:rPr lang="en-US" sz="2800" dirty="0">
                <a:solidFill>
                  <a:schemeClr val="bg1"/>
                </a:solidFill>
              </a:rPr>
              <a:t>2-Which country/countries has/have the least number of chocolate manufacturing industries</a:t>
            </a:r>
            <a:r>
              <a:rPr lang="en-US" dirty="0"/>
              <a:t>?</a:t>
            </a:r>
          </a:p>
          <a:p>
            <a:endParaRPr lang="en-US" sz="1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206F1F-29D2-415A-B0F6-73401B7D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900" y="624472"/>
            <a:ext cx="7090237" cy="5609057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31F75-E312-48B1-BAAE-2904136C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0D97-054B-4505-81E1-543D9C67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Q3-What is the most occurring “ratings” of the chocolate bars?</a:t>
            </a:r>
          </a:p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B5DECD-841F-4729-BAC8-3C507A13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0750" y="1929116"/>
            <a:ext cx="6036639" cy="427935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570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244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3DFloatVTI</vt:lpstr>
      <vt:lpstr>EXPLORATORY DATA ANALYSIS (EDA)- CHOCOLATE BAR RATINGS  </vt:lpstr>
      <vt:lpstr>GROUP MEMBERS</vt:lpstr>
      <vt:lpstr>Outline</vt:lpstr>
      <vt:lpstr>Understanding the business </vt:lpstr>
      <vt:lpstr>Understanding the Dataset</vt:lpstr>
      <vt:lpstr>Questions???</vt:lpstr>
      <vt:lpstr>Analysis and Presentation of findings</vt:lpstr>
      <vt:lpstr>Cont’d</vt:lpstr>
      <vt:lpstr>Cont’d</vt:lpstr>
      <vt:lpstr>Summary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(EDA)- CHOCOLATE BAR RATINGS OUTLINE </dc:title>
  <dc:creator>PIUS SARFO BUOBU</dc:creator>
  <cp:lastModifiedBy>Mumuni Samdeen</cp:lastModifiedBy>
  <cp:revision>145</cp:revision>
  <dcterms:created xsi:type="dcterms:W3CDTF">2021-11-03T22:53:33Z</dcterms:created>
  <dcterms:modified xsi:type="dcterms:W3CDTF">2021-11-04T14:44:02Z</dcterms:modified>
</cp:coreProperties>
</file>