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E24B27-6437-4782-9A51-D4B2A88F2F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BD7A2C-1A0B-41CF-B823-339489DB5A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BDAD5B-EFB7-45C6-A2D6-FAE73B22EB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57CA53-77BB-4CE6-AED4-1D41721F2D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72062F-A8B9-4A49-A784-6460FAAE9A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AE17B4-CCBF-4421-B3B0-91E84AFDA9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D5C7A0-11A6-48EC-868A-13C08F14F1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74B800-C395-41F7-8632-F371EEBE15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37E5AD-953D-4B69-BE6A-208FB91A0F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53E0F1-9E90-4F9C-8614-325BD1F3D0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C32281-0379-4125-B045-44C67DB7F1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7AF7E3-99D7-4350-9D36-F3877F166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0FF4FF-6180-4083-823F-C3CBC097E5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15F87B-F95E-4164-911F-799EEEC8CE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466BC2-5F88-4F2D-842A-B8AC793657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D12267-3FA9-4EAA-B40E-0FFF7F3E42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CC038C-CE29-4CC3-AF9B-993B5FAA36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048C14-ECB2-4204-B806-E9B0CF1DD1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7087A-C765-49DA-BC54-AC7D93FD3B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3CEC6-47D9-4DFB-94A0-881FD12BAD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8261DA-9CE6-445B-A310-BA849A359A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2A3B8A-6874-4A37-A2DA-404EFC7E1C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661D3B-CA12-4CFB-B414-73166CBEA7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756C7C-8697-4035-ACDC-7507DC159B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0CCFE4-9044-4570-823F-463274225B0F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Footer Placeholder 4"/>
          <p:cNvSpPr/>
          <p:nvPr/>
        </p:nvSpPr>
        <p:spPr>
          <a:xfrm>
            <a:off x="4038480" y="2080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8B327B-75C9-443F-B023-73FF80DB5D1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Footer Placeholder 4"/>
          <p:cNvSpPr/>
          <p:nvPr/>
        </p:nvSpPr>
        <p:spPr>
          <a:xfrm>
            <a:off x="4038480" y="-172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Present insights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By: Pius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440280" y="6782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the  histogram of sentiment scores, which shows that the majority of reviews are neutral, with a smaller number of highly positive and highly negative reviews. This suggests that while the airline generally meets customer expectations, there is room for improvement to enhance the overall customer experience.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629400" y="2937600"/>
            <a:ext cx="5486400" cy="392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en-US</dc:language>
  <cp:lastModifiedBy/>
  <dcterms:modified xsi:type="dcterms:W3CDTF">2023-04-29T15:35:59Z</dcterms:modified>
  <cp:revision>2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