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5A00B36-4DAC-43FF-A97A-9E9DC3454A5A}"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28" name="PlaceHolder 2"/>
          <p:cNvSpPr>
            <a:spLocks noGrp="1"/>
          </p:cNvSpPr>
          <p:nvPr>
            <p:ph/>
          </p:nvPr>
        </p:nvSpPr>
        <p:spPr>
          <a:xfrm>
            <a:off x="653040" y="3156480"/>
            <a:ext cx="1088604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29" name="PlaceHolder 3"/>
          <p:cNvSpPr>
            <a:spLocks noGrp="1"/>
          </p:cNvSpPr>
          <p:nvPr>
            <p:ph/>
          </p:nvPr>
        </p:nvSpPr>
        <p:spPr>
          <a:xfrm>
            <a:off x="653040" y="4724640"/>
            <a:ext cx="1088604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DB7AAF2-F70B-4271-BB01-EDCF8A27054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31" name="PlaceHolder 2"/>
          <p:cNvSpPr>
            <a:spLocks noGrp="1"/>
          </p:cNvSpPr>
          <p:nvPr>
            <p:ph/>
          </p:nvPr>
        </p:nvSpPr>
        <p:spPr>
          <a:xfrm>
            <a:off x="6530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32" name="PlaceHolder 3"/>
          <p:cNvSpPr>
            <a:spLocks noGrp="1"/>
          </p:cNvSpPr>
          <p:nvPr>
            <p:ph/>
          </p:nvPr>
        </p:nvSpPr>
        <p:spPr>
          <a:xfrm>
            <a:off x="62312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33" name="PlaceHolder 4"/>
          <p:cNvSpPr>
            <a:spLocks noGrp="1"/>
          </p:cNvSpPr>
          <p:nvPr>
            <p:ph/>
          </p:nvPr>
        </p:nvSpPr>
        <p:spPr>
          <a:xfrm>
            <a:off x="653040" y="472464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34" name="PlaceHolder 5"/>
          <p:cNvSpPr>
            <a:spLocks noGrp="1"/>
          </p:cNvSpPr>
          <p:nvPr>
            <p:ph/>
          </p:nvPr>
        </p:nvSpPr>
        <p:spPr>
          <a:xfrm>
            <a:off x="6231240" y="472464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EA09408-2F6D-45BF-8ECE-A3A54667CB50}"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36" name="PlaceHolder 2"/>
          <p:cNvSpPr>
            <a:spLocks noGrp="1"/>
          </p:cNvSpPr>
          <p:nvPr>
            <p:ph/>
          </p:nvPr>
        </p:nvSpPr>
        <p:spPr>
          <a:xfrm>
            <a:off x="653040" y="315648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37" name="PlaceHolder 3"/>
          <p:cNvSpPr>
            <a:spLocks noGrp="1"/>
          </p:cNvSpPr>
          <p:nvPr>
            <p:ph/>
          </p:nvPr>
        </p:nvSpPr>
        <p:spPr>
          <a:xfrm>
            <a:off x="4333680" y="315648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38" name="PlaceHolder 4"/>
          <p:cNvSpPr>
            <a:spLocks noGrp="1"/>
          </p:cNvSpPr>
          <p:nvPr>
            <p:ph/>
          </p:nvPr>
        </p:nvSpPr>
        <p:spPr>
          <a:xfrm>
            <a:off x="8014320" y="315648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39" name="PlaceHolder 5"/>
          <p:cNvSpPr>
            <a:spLocks noGrp="1"/>
          </p:cNvSpPr>
          <p:nvPr>
            <p:ph/>
          </p:nvPr>
        </p:nvSpPr>
        <p:spPr>
          <a:xfrm>
            <a:off x="653040" y="472464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40" name="PlaceHolder 6"/>
          <p:cNvSpPr>
            <a:spLocks noGrp="1"/>
          </p:cNvSpPr>
          <p:nvPr>
            <p:ph/>
          </p:nvPr>
        </p:nvSpPr>
        <p:spPr>
          <a:xfrm>
            <a:off x="4333680" y="472464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41" name="PlaceHolder 7"/>
          <p:cNvSpPr>
            <a:spLocks noGrp="1"/>
          </p:cNvSpPr>
          <p:nvPr>
            <p:ph/>
          </p:nvPr>
        </p:nvSpPr>
        <p:spPr>
          <a:xfrm>
            <a:off x="8014320" y="472464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D8531C0-DBBF-4478-910F-672009AD4582}"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016D928-AFC2-4832-948D-25ABC5CB9F9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49" name="PlaceHolder 2"/>
          <p:cNvSpPr>
            <a:spLocks noGrp="1"/>
          </p:cNvSpPr>
          <p:nvPr>
            <p:ph type="subTitle"/>
          </p:nvPr>
        </p:nvSpPr>
        <p:spPr>
          <a:xfrm>
            <a:off x="653040" y="3156480"/>
            <a:ext cx="10886040" cy="300168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351C339-A82D-4B94-9980-A723E1CEEBD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51" name="PlaceHolder 2"/>
          <p:cNvSpPr>
            <a:spLocks noGrp="1"/>
          </p:cNvSpPr>
          <p:nvPr>
            <p:ph/>
          </p:nvPr>
        </p:nvSpPr>
        <p:spPr>
          <a:xfrm>
            <a:off x="653040" y="3156480"/>
            <a:ext cx="1088604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CD0A4DA-A8EE-4B71-8AF4-E204D6D62622}"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53" name="PlaceHolder 2"/>
          <p:cNvSpPr>
            <a:spLocks noGrp="1"/>
          </p:cNvSpPr>
          <p:nvPr>
            <p:ph/>
          </p:nvPr>
        </p:nvSpPr>
        <p:spPr>
          <a:xfrm>
            <a:off x="653040" y="3156480"/>
            <a:ext cx="531216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54" name="PlaceHolder 3"/>
          <p:cNvSpPr>
            <a:spLocks noGrp="1"/>
          </p:cNvSpPr>
          <p:nvPr>
            <p:ph/>
          </p:nvPr>
        </p:nvSpPr>
        <p:spPr>
          <a:xfrm>
            <a:off x="6231240" y="3156480"/>
            <a:ext cx="531216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FD4E2A8-310D-4BD2-9CD7-7458620A120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B142DCA-96D9-4D76-98A8-494BC347A71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53040" y="1741680"/>
            <a:ext cx="10885680" cy="55515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BF24940-03F4-40AF-A518-F4FB4A6FDE2C}"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58" name="PlaceHolder 2"/>
          <p:cNvSpPr>
            <a:spLocks noGrp="1"/>
          </p:cNvSpPr>
          <p:nvPr>
            <p:ph/>
          </p:nvPr>
        </p:nvSpPr>
        <p:spPr>
          <a:xfrm>
            <a:off x="6530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59" name="PlaceHolder 3"/>
          <p:cNvSpPr>
            <a:spLocks noGrp="1"/>
          </p:cNvSpPr>
          <p:nvPr>
            <p:ph/>
          </p:nvPr>
        </p:nvSpPr>
        <p:spPr>
          <a:xfrm>
            <a:off x="6231240" y="3156480"/>
            <a:ext cx="531216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0" name="PlaceHolder 4"/>
          <p:cNvSpPr>
            <a:spLocks noGrp="1"/>
          </p:cNvSpPr>
          <p:nvPr>
            <p:ph/>
          </p:nvPr>
        </p:nvSpPr>
        <p:spPr>
          <a:xfrm>
            <a:off x="653040" y="472464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5270D8A-8A27-4E94-8806-25101D217FB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7" name="PlaceHolder 2"/>
          <p:cNvSpPr>
            <a:spLocks noGrp="1"/>
          </p:cNvSpPr>
          <p:nvPr>
            <p:ph type="subTitle"/>
          </p:nvPr>
        </p:nvSpPr>
        <p:spPr>
          <a:xfrm>
            <a:off x="653040" y="3156480"/>
            <a:ext cx="10886040" cy="300168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6CFA14E-0323-4C19-AF2C-EBFF6A7BA42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62" name="PlaceHolder 2"/>
          <p:cNvSpPr>
            <a:spLocks noGrp="1"/>
          </p:cNvSpPr>
          <p:nvPr>
            <p:ph/>
          </p:nvPr>
        </p:nvSpPr>
        <p:spPr>
          <a:xfrm>
            <a:off x="653040" y="3156480"/>
            <a:ext cx="531216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3" name="PlaceHolder 3"/>
          <p:cNvSpPr>
            <a:spLocks noGrp="1"/>
          </p:cNvSpPr>
          <p:nvPr>
            <p:ph/>
          </p:nvPr>
        </p:nvSpPr>
        <p:spPr>
          <a:xfrm>
            <a:off x="62312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4" name="PlaceHolder 4"/>
          <p:cNvSpPr>
            <a:spLocks noGrp="1"/>
          </p:cNvSpPr>
          <p:nvPr>
            <p:ph/>
          </p:nvPr>
        </p:nvSpPr>
        <p:spPr>
          <a:xfrm>
            <a:off x="6231240" y="472464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0EFC2A0-A112-4AD0-BEAC-D0B362DC09A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66" name="PlaceHolder 2"/>
          <p:cNvSpPr>
            <a:spLocks noGrp="1"/>
          </p:cNvSpPr>
          <p:nvPr>
            <p:ph/>
          </p:nvPr>
        </p:nvSpPr>
        <p:spPr>
          <a:xfrm>
            <a:off x="6530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7" name="PlaceHolder 3"/>
          <p:cNvSpPr>
            <a:spLocks noGrp="1"/>
          </p:cNvSpPr>
          <p:nvPr>
            <p:ph/>
          </p:nvPr>
        </p:nvSpPr>
        <p:spPr>
          <a:xfrm>
            <a:off x="62312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8" name="PlaceHolder 4"/>
          <p:cNvSpPr>
            <a:spLocks noGrp="1"/>
          </p:cNvSpPr>
          <p:nvPr>
            <p:ph/>
          </p:nvPr>
        </p:nvSpPr>
        <p:spPr>
          <a:xfrm>
            <a:off x="653040" y="4724640"/>
            <a:ext cx="1088604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F7788D5-28C6-4BD2-9DC6-CB7C430EBA0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70" name="PlaceHolder 2"/>
          <p:cNvSpPr>
            <a:spLocks noGrp="1"/>
          </p:cNvSpPr>
          <p:nvPr>
            <p:ph/>
          </p:nvPr>
        </p:nvSpPr>
        <p:spPr>
          <a:xfrm>
            <a:off x="653040" y="3156480"/>
            <a:ext cx="1088604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71" name="PlaceHolder 3"/>
          <p:cNvSpPr>
            <a:spLocks noGrp="1"/>
          </p:cNvSpPr>
          <p:nvPr>
            <p:ph/>
          </p:nvPr>
        </p:nvSpPr>
        <p:spPr>
          <a:xfrm>
            <a:off x="653040" y="4724640"/>
            <a:ext cx="1088604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7D6D59C-A9FE-4F4A-9926-2C4789A4EB5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73" name="PlaceHolder 2"/>
          <p:cNvSpPr>
            <a:spLocks noGrp="1"/>
          </p:cNvSpPr>
          <p:nvPr>
            <p:ph/>
          </p:nvPr>
        </p:nvSpPr>
        <p:spPr>
          <a:xfrm>
            <a:off x="6530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74" name="PlaceHolder 3"/>
          <p:cNvSpPr>
            <a:spLocks noGrp="1"/>
          </p:cNvSpPr>
          <p:nvPr>
            <p:ph/>
          </p:nvPr>
        </p:nvSpPr>
        <p:spPr>
          <a:xfrm>
            <a:off x="62312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75" name="PlaceHolder 4"/>
          <p:cNvSpPr>
            <a:spLocks noGrp="1"/>
          </p:cNvSpPr>
          <p:nvPr>
            <p:ph/>
          </p:nvPr>
        </p:nvSpPr>
        <p:spPr>
          <a:xfrm>
            <a:off x="653040" y="472464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76" name="PlaceHolder 5"/>
          <p:cNvSpPr>
            <a:spLocks noGrp="1"/>
          </p:cNvSpPr>
          <p:nvPr>
            <p:ph/>
          </p:nvPr>
        </p:nvSpPr>
        <p:spPr>
          <a:xfrm>
            <a:off x="6231240" y="472464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5F60E14-5DB6-4F76-8384-2090D1B73E69}"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78" name="PlaceHolder 2"/>
          <p:cNvSpPr>
            <a:spLocks noGrp="1"/>
          </p:cNvSpPr>
          <p:nvPr>
            <p:ph/>
          </p:nvPr>
        </p:nvSpPr>
        <p:spPr>
          <a:xfrm>
            <a:off x="653040" y="315648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79" name="PlaceHolder 3"/>
          <p:cNvSpPr>
            <a:spLocks noGrp="1"/>
          </p:cNvSpPr>
          <p:nvPr>
            <p:ph/>
          </p:nvPr>
        </p:nvSpPr>
        <p:spPr>
          <a:xfrm>
            <a:off x="4333680" y="315648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80" name="PlaceHolder 4"/>
          <p:cNvSpPr>
            <a:spLocks noGrp="1"/>
          </p:cNvSpPr>
          <p:nvPr>
            <p:ph/>
          </p:nvPr>
        </p:nvSpPr>
        <p:spPr>
          <a:xfrm>
            <a:off x="8014320" y="315648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81" name="PlaceHolder 5"/>
          <p:cNvSpPr>
            <a:spLocks noGrp="1"/>
          </p:cNvSpPr>
          <p:nvPr>
            <p:ph/>
          </p:nvPr>
        </p:nvSpPr>
        <p:spPr>
          <a:xfrm>
            <a:off x="653040" y="472464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82" name="PlaceHolder 6"/>
          <p:cNvSpPr>
            <a:spLocks noGrp="1"/>
          </p:cNvSpPr>
          <p:nvPr>
            <p:ph/>
          </p:nvPr>
        </p:nvSpPr>
        <p:spPr>
          <a:xfrm>
            <a:off x="4333680" y="472464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83" name="PlaceHolder 7"/>
          <p:cNvSpPr>
            <a:spLocks noGrp="1"/>
          </p:cNvSpPr>
          <p:nvPr>
            <p:ph/>
          </p:nvPr>
        </p:nvSpPr>
        <p:spPr>
          <a:xfrm>
            <a:off x="8014320" y="472464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FDD79EB-AF60-4C3B-B8BB-EBBFB2F232EA}"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FC4AC130-1CBE-4134-A0F1-7EFA311CD1F8}"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102" name="PlaceHolder 2"/>
          <p:cNvSpPr>
            <a:spLocks noGrp="1"/>
          </p:cNvSpPr>
          <p:nvPr>
            <p:ph type="subTitle"/>
          </p:nvPr>
        </p:nvSpPr>
        <p:spPr>
          <a:xfrm>
            <a:off x="653040" y="3156480"/>
            <a:ext cx="10886040" cy="300168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747A270-81F4-4BE4-8775-1763F8A7CAA1}"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104" name="PlaceHolder 2"/>
          <p:cNvSpPr>
            <a:spLocks noGrp="1"/>
          </p:cNvSpPr>
          <p:nvPr>
            <p:ph/>
          </p:nvPr>
        </p:nvSpPr>
        <p:spPr>
          <a:xfrm>
            <a:off x="653040" y="3156480"/>
            <a:ext cx="1088604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0660236-3974-485A-9BA5-800803D246BC}"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106" name="PlaceHolder 2"/>
          <p:cNvSpPr>
            <a:spLocks noGrp="1"/>
          </p:cNvSpPr>
          <p:nvPr>
            <p:ph/>
          </p:nvPr>
        </p:nvSpPr>
        <p:spPr>
          <a:xfrm>
            <a:off x="653040" y="3156480"/>
            <a:ext cx="531216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07" name="PlaceHolder 3"/>
          <p:cNvSpPr>
            <a:spLocks noGrp="1"/>
          </p:cNvSpPr>
          <p:nvPr>
            <p:ph/>
          </p:nvPr>
        </p:nvSpPr>
        <p:spPr>
          <a:xfrm>
            <a:off x="6231240" y="3156480"/>
            <a:ext cx="531216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6763AD8-4678-46C9-85F2-A072405F5519}"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60ED0322-A10D-4679-BBD4-AA5D2A6C70E1}"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9" name="PlaceHolder 2"/>
          <p:cNvSpPr>
            <a:spLocks noGrp="1"/>
          </p:cNvSpPr>
          <p:nvPr>
            <p:ph/>
          </p:nvPr>
        </p:nvSpPr>
        <p:spPr>
          <a:xfrm>
            <a:off x="653040" y="3156480"/>
            <a:ext cx="1088604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A053C0F-38D2-48BE-81B5-264E682BC45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653040" y="1741680"/>
            <a:ext cx="10885680" cy="55515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E9A41F0-D1ED-44A1-8F3F-1E32345D155B}"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111" name="PlaceHolder 2"/>
          <p:cNvSpPr>
            <a:spLocks noGrp="1"/>
          </p:cNvSpPr>
          <p:nvPr>
            <p:ph/>
          </p:nvPr>
        </p:nvSpPr>
        <p:spPr>
          <a:xfrm>
            <a:off x="6530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12" name="PlaceHolder 3"/>
          <p:cNvSpPr>
            <a:spLocks noGrp="1"/>
          </p:cNvSpPr>
          <p:nvPr>
            <p:ph/>
          </p:nvPr>
        </p:nvSpPr>
        <p:spPr>
          <a:xfrm>
            <a:off x="6231240" y="3156480"/>
            <a:ext cx="531216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13" name="PlaceHolder 4"/>
          <p:cNvSpPr>
            <a:spLocks noGrp="1"/>
          </p:cNvSpPr>
          <p:nvPr>
            <p:ph/>
          </p:nvPr>
        </p:nvSpPr>
        <p:spPr>
          <a:xfrm>
            <a:off x="653040" y="472464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126E5EC-5DC8-4E33-9CB4-FADA7206E83B}"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115" name="PlaceHolder 2"/>
          <p:cNvSpPr>
            <a:spLocks noGrp="1"/>
          </p:cNvSpPr>
          <p:nvPr>
            <p:ph/>
          </p:nvPr>
        </p:nvSpPr>
        <p:spPr>
          <a:xfrm>
            <a:off x="653040" y="3156480"/>
            <a:ext cx="531216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16" name="PlaceHolder 3"/>
          <p:cNvSpPr>
            <a:spLocks noGrp="1"/>
          </p:cNvSpPr>
          <p:nvPr>
            <p:ph/>
          </p:nvPr>
        </p:nvSpPr>
        <p:spPr>
          <a:xfrm>
            <a:off x="62312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17" name="PlaceHolder 4"/>
          <p:cNvSpPr>
            <a:spLocks noGrp="1"/>
          </p:cNvSpPr>
          <p:nvPr>
            <p:ph/>
          </p:nvPr>
        </p:nvSpPr>
        <p:spPr>
          <a:xfrm>
            <a:off x="6231240" y="472464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377DAA1-A177-4FF9-9F09-DA463AB74C18}"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119" name="PlaceHolder 2"/>
          <p:cNvSpPr>
            <a:spLocks noGrp="1"/>
          </p:cNvSpPr>
          <p:nvPr>
            <p:ph/>
          </p:nvPr>
        </p:nvSpPr>
        <p:spPr>
          <a:xfrm>
            <a:off x="6530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20" name="PlaceHolder 3"/>
          <p:cNvSpPr>
            <a:spLocks noGrp="1"/>
          </p:cNvSpPr>
          <p:nvPr>
            <p:ph/>
          </p:nvPr>
        </p:nvSpPr>
        <p:spPr>
          <a:xfrm>
            <a:off x="62312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21" name="PlaceHolder 4"/>
          <p:cNvSpPr>
            <a:spLocks noGrp="1"/>
          </p:cNvSpPr>
          <p:nvPr>
            <p:ph/>
          </p:nvPr>
        </p:nvSpPr>
        <p:spPr>
          <a:xfrm>
            <a:off x="653040" y="4724640"/>
            <a:ext cx="1088604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669DDCF-92A9-4BE0-93E2-09BA5EA2E1A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123" name="PlaceHolder 2"/>
          <p:cNvSpPr>
            <a:spLocks noGrp="1"/>
          </p:cNvSpPr>
          <p:nvPr>
            <p:ph/>
          </p:nvPr>
        </p:nvSpPr>
        <p:spPr>
          <a:xfrm>
            <a:off x="653040" y="3156480"/>
            <a:ext cx="1088604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24" name="PlaceHolder 3"/>
          <p:cNvSpPr>
            <a:spLocks noGrp="1"/>
          </p:cNvSpPr>
          <p:nvPr>
            <p:ph/>
          </p:nvPr>
        </p:nvSpPr>
        <p:spPr>
          <a:xfrm>
            <a:off x="653040" y="4724640"/>
            <a:ext cx="1088604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09BB8D0-4A2F-457C-A3CE-AF0731266543}"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126" name="PlaceHolder 2"/>
          <p:cNvSpPr>
            <a:spLocks noGrp="1"/>
          </p:cNvSpPr>
          <p:nvPr>
            <p:ph/>
          </p:nvPr>
        </p:nvSpPr>
        <p:spPr>
          <a:xfrm>
            <a:off x="6530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27" name="PlaceHolder 3"/>
          <p:cNvSpPr>
            <a:spLocks noGrp="1"/>
          </p:cNvSpPr>
          <p:nvPr>
            <p:ph/>
          </p:nvPr>
        </p:nvSpPr>
        <p:spPr>
          <a:xfrm>
            <a:off x="62312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28" name="PlaceHolder 4"/>
          <p:cNvSpPr>
            <a:spLocks noGrp="1"/>
          </p:cNvSpPr>
          <p:nvPr>
            <p:ph/>
          </p:nvPr>
        </p:nvSpPr>
        <p:spPr>
          <a:xfrm>
            <a:off x="653040" y="472464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29" name="PlaceHolder 5"/>
          <p:cNvSpPr>
            <a:spLocks noGrp="1"/>
          </p:cNvSpPr>
          <p:nvPr>
            <p:ph/>
          </p:nvPr>
        </p:nvSpPr>
        <p:spPr>
          <a:xfrm>
            <a:off x="6231240" y="472464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A48CA021-96C0-4718-B29F-DD068DF63DB1}"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131" name="PlaceHolder 2"/>
          <p:cNvSpPr>
            <a:spLocks noGrp="1"/>
          </p:cNvSpPr>
          <p:nvPr>
            <p:ph/>
          </p:nvPr>
        </p:nvSpPr>
        <p:spPr>
          <a:xfrm>
            <a:off x="653040" y="315648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32" name="PlaceHolder 3"/>
          <p:cNvSpPr>
            <a:spLocks noGrp="1"/>
          </p:cNvSpPr>
          <p:nvPr>
            <p:ph/>
          </p:nvPr>
        </p:nvSpPr>
        <p:spPr>
          <a:xfrm>
            <a:off x="4333680" y="315648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33" name="PlaceHolder 4"/>
          <p:cNvSpPr>
            <a:spLocks noGrp="1"/>
          </p:cNvSpPr>
          <p:nvPr>
            <p:ph/>
          </p:nvPr>
        </p:nvSpPr>
        <p:spPr>
          <a:xfrm>
            <a:off x="8014320" y="315648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34" name="PlaceHolder 5"/>
          <p:cNvSpPr>
            <a:spLocks noGrp="1"/>
          </p:cNvSpPr>
          <p:nvPr>
            <p:ph/>
          </p:nvPr>
        </p:nvSpPr>
        <p:spPr>
          <a:xfrm>
            <a:off x="653040" y="472464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35" name="PlaceHolder 6"/>
          <p:cNvSpPr>
            <a:spLocks noGrp="1"/>
          </p:cNvSpPr>
          <p:nvPr>
            <p:ph/>
          </p:nvPr>
        </p:nvSpPr>
        <p:spPr>
          <a:xfrm>
            <a:off x="4333680" y="472464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36" name="PlaceHolder 7"/>
          <p:cNvSpPr>
            <a:spLocks noGrp="1"/>
          </p:cNvSpPr>
          <p:nvPr>
            <p:ph/>
          </p:nvPr>
        </p:nvSpPr>
        <p:spPr>
          <a:xfrm>
            <a:off x="8014320" y="4724640"/>
            <a:ext cx="35049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F70B340F-08D8-4C9A-AE9C-473402C1393D}"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11" name="PlaceHolder 2"/>
          <p:cNvSpPr>
            <a:spLocks noGrp="1"/>
          </p:cNvSpPr>
          <p:nvPr>
            <p:ph/>
          </p:nvPr>
        </p:nvSpPr>
        <p:spPr>
          <a:xfrm>
            <a:off x="653040" y="3156480"/>
            <a:ext cx="531216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2" name="PlaceHolder 3"/>
          <p:cNvSpPr>
            <a:spLocks noGrp="1"/>
          </p:cNvSpPr>
          <p:nvPr>
            <p:ph/>
          </p:nvPr>
        </p:nvSpPr>
        <p:spPr>
          <a:xfrm>
            <a:off x="6231240" y="3156480"/>
            <a:ext cx="531216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121A46D-C4FE-41DC-811C-B5D9A8B94B9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FB11EEC-5F5E-4216-8144-6D29E7BB00D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53040" y="1741680"/>
            <a:ext cx="10885680" cy="55515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5F74010-DC5A-4529-B5A6-50036622CDD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16" name="PlaceHolder 2"/>
          <p:cNvSpPr>
            <a:spLocks noGrp="1"/>
          </p:cNvSpPr>
          <p:nvPr>
            <p:ph/>
          </p:nvPr>
        </p:nvSpPr>
        <p:spPr>
          <a:xfrm>
            <a:off x="6530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7" name="PlaceHolder 3"/>
          <p:cNvSpPr>
            <a:spLocks noGrp="1"/>
          </p:cNvSpPr>
          <p:nvPr>
            <p:ph/>
          </p:nvPr>
        </p:nvSpPr>
        <p:spPr>
          <a:xfrm>
            <a:off x="6231240" y="3156480"/>
            <a:ext cx="531216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18" name="PlaceHolder 4"/>
          <p:cNvSpPr>
            <a:spLocks noGrp="1"/>
          </p:cNvSpPr>
          <p:nvPr>
            <p:ph/>
          </p:nvPr>
        </p:nvSpPr>
        <p:spPr>
          <a:xfrm>
            <a:off x="653040" y="472464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7A9F22A-4CFE-4D69-86E2-1A08729AE90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20" name="PlaceHolder 2"/>
          <p:cNvSpPr>
            <a:spLocks noGrp="1"/>
          </p:cNvSpPr>
          <p:nvPr>
            <p:ph/>
          </p:nvPr>
        </p:nvSpPr>
        <p:spPr>
          <a:xfrm>
            <a:off x="653040" y="3156480"/>
            <a:ext cx="5312160" cy="300168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21" name="PlaceHolder 3"/>
          <p:cNvSpPr>
            <a:spLocks noGrp="1"/>
          </p:cNvSpPr>
          <p:nvPr>
            <p:ph/>
          </p:nvPr>
        </p:nvSpPr>
        <p:spPr>
          <a:xfrm>
            <a:off x="62312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22" name="PlaceHolder 4"/>
          <p:cNvSpPr>
            <a:spLocks noGrp="1"/>
          </p:cNvSpPr>
          <p:nvPr>
            <p:ph/>
          </p:nvPr>
        </p:nvSpPr>
        <p:spPr>
          <a:xfrm>
            <a:off x="6231240" y="472464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A972B30-B654-4B19-A841-DBD1793384A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endParaRPr b="0" lang="en-US" sz="4270" spc="-1" strike="noStrike">
              <a:solidFill>
                <a:srgbClr val="ffffff"/>
              </a:solidFill>
              <a:latin typeface="Arial"/>
            </a:endParaRPr>
          </a:p>
        </p:txBody>
      </p:sp>
      <p:sp>
        <p:nvSpPr>
          <p:cNvPr id="24" name="PlaceHolder 2"/>
          <p:cNvSpPr>
            <a:spLocks noGrp="1"/>
          </p:cNvSpPr>
          <p:nvPr>
            <p:ph/>
          </p:nvPr>
        </p:nvSpPr>
        <p:spPr>
          <a:xfrm>
            <a:off x="6530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25" name="PlaceHolder 3"/>
          <p:cNvSpPr>
            <a:spLocks noGrp="1"/>
          </p:cNvSpPr>
          <p:nvPr>
            <p:ph/>
          </p:nvPr>
        </p:nvSpPr>
        <p:spPr>
          <a:xfrm>
            <a:off x="6231240" y="3156480"/>
            <a:ext cx="531216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26" name="PlaceHolder 4"/>
          <p:cNvSpPr>
            <a:spLocks noGrp="1"/>
          </p:cNvSpPr>
          <p:nvPr>
            <p:ph/>
          </p:nvPr>
        </p:nvSpPr>
        <p:spPr>
          <a:xfrm>
            <a:off x="653040" y="4724640"/>
            <a:ext cx="10886040" cy="1431720"/>
          </a:xfrm>
          <a:prstGeom prst="rect">
            <a:avLst/>
          </a:prstGeom>
          <a:noFill/>
          <a:ln w="0">
            <a:noFill/>
          </a:ln>
        </p:spPr>
        <p:txBody>
          <a:bodyPr lIns="0" rIns="0" tIns="0" bIns="0" anchor="t">
            <a:normAutofit/>
          </a:bodyPr>
          <a:p>
            <a:endParaRPr b="0" lang="en-US" sz="3509"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60184DA-D604-4BA2-BBA8-4933F8FD7E7A}"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T</a:t>
            </a:r>
            <a:r>
              <a:rPr b="0" lang="en-US" sz="6000" spc="-1" strike="noStrike">
                <a:solidFill>
                  <a:srgbClr val="000000"/>
                </a:solidFill>
                <a:latin typeface="Calibri Light"/>
              </a:rPr>
              <a:t>I</a:t>
            </a:r>
            <a:r>
              <a:rPr b="0" lang="en-US" sz="6000" spc="-1" strike="noStrike">
                <a:solidFill>
                  <a:srgbClr val="000000"/>
                </a:solidFill>
                <a:latin typeface="Calibri Light"/>
              </a:rPr>
              <a:t>T</a:t>
            </a:r>
            <a:r>
              <a:rPr b="0" lang="en-US" sz="6000" spc="-1" strike="noStrike">
                <a:solidFill>
                  <a:srgbClr val="000000"/>
                </a:solidFill>
                <a:latin typeface="Calibri Light"/>
              </a:rPr>
              <a:t>L</a:t>
            </a:r>
            <a:r>
              <a:rPr b="0" lang="en-US" sz="6000" spc="-1" strike="noStrike">
                <a:solidFill>
                  <a:srgbClr val="000000"/>
                </a:solidFill>
                <a:latin typeface="Calibri Light"/>
              </a:rPr>
              <a:t>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GB" sz="1200" spc="-1" strike="noStrike">
                <a:solidFill>
                  <a:srgbClr val="8b8b8b"/>
                </a:solidFill>
                <a:latin typeface="Calibri"/>
              </a:defRPr>
            </a:lvl1pPr>
          </a:lstStyle>
          <a:p>
            <a:pPr>
              <a:lnSpc>
                <a:spcPct val="100000"/>
              </a:lnSpc>
              <a:buNone/>
            </a:pPr>
            <a:r>
              <a:rPr b="0" lang="en-GB" sz="1200" spc="-1" strike="noStrike">
                <a:solidFill>
                  <a:srgbClr val="8b8b8b"/>
                </a:solidFill>
                <a:latin typeface="Calibri"/>
              </a:rPr>
              <a:t> </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lnSpc>
                <a:spcPct val="100000"/>
              </a:lnSpc>
              <a:buNone/>
              <a:defRPr b="0" lang="en-GB" sz="1200" spc="-1" strike="noStrike">
                <a:solidFill>
                  <a:srgbClr val="8b8b8b"/>
                </a:solidFill>
                <a:latin typeface="Calibri"/>
              </a:defRPr>
            </a:lvl1pPr>
          </a:lstStyle>
          <a:p>
            <a:pPr algn="ctr">
              <a:lnSpc>
                <a:spcPct val="100000"/>
              </a:lnSpc>
              <a:buNone/>
            </a:pPr>
            <a:r>
              <a:rPr b="0" lang="en-GB" sz="1200" spc="-1" strike="noStrike">
                <a:solidFill>
                  <a:srgbClr val="8b8b8b"/>
                </a:solidFill>
                <a:latin typeface="Calibri"/>
              </a:rPr>
              <a:t> </a:t>
            </a:r>
            <a:endParaRPr b="0" lang="en-US" sz="12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7E46F25B-6E0B-4C2E-8913-A0C07C408B66}" type="slidenum">
              <a:rPr b="0" lang="en-GB" sz="1200" spc="-1" strike="noStrike">
                <a:solidFill>
                  <a:srgbClr val="8b8b8b"/>
                </a:solidFill>
                <a:latin typeface="Calibri"/>
              </a:rPr>
              <a:t>2</a:t>
            </a:fld>
            <a:endParaRPr b="0" lang="en-US" sz="1200" spc="-1" strike="noStrike">
              <a:latin typeface="Times New Roman"/>
            </a:endParaRPr>
          </a:p>
        </p:txBody>
      </p:sp>
      <p:sp>
        <p:nvSpPr>
          <p:cNvPr id="4" name="Footer Placeholder 4"/>
          <p:cNvSpPr/>
          <p:nvPr/>
        </p:nvSpPr>
        <p:spPr>
          <a:xfrm>
            <a:off x="4038480" y="208080"/>
            <a:ext cx="4114440" cy="364680"/>
          </a:xfrm>
          <a:prstGeom prst="rect">
            <a:avLst/>
          </a:prstGeom>
          <a:noFill/>
          <a:ln w="0">
            <a:noFill/>
          </a:ln>
        </p:spPr>
        <p:style>
          <a:lnRef idx="0"/>
          <a:fillRef idx="0"/>
          <a:effectRef idx="0"/>
          <a:fontRef idx="minor"/>
        </p:style>
        <p:txBody>
          <a:bodyPr anchor="ctr">
            <a:noAutofit/>
          </a:bodyPr>
          <a:p>
            <a:pPr algn="ctr">
              <a:lnSpc>
                <a:spcPct val="100000"/>
              </a:lnSpc>
              <a:buNone/>
            </a:pPr>
            <a:r>
              <a:rPr b="0" lang="en-GB" sz="1200" spc="-1" strike="noStrike">
                <a:solidFill>
                  <a:srgbClr val="8b8b8b"/>
                </a:solidFill>
                <a:latin typeface="Calibri"/>
              </a:rPr>
              <a:t>SOLELY FOR PURPOSES OF FORAGE WORK EXPERIENCE</a:t>
            </a:r>
            <a:endParaRPr b="0" lang="en-US" sz="1200" spc="-1" strike="noStrike">
              <a:latin typeface="Arial"/>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4"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GB" sz="1200" spc="-1" strike="noStrike">
                <a:solidFill>
                  <a:srgbClr val="8b8b8b"/>
                </a:solidFill>
                <a:latin typeface="Calibri"/>
              </a:defRPr>
            </a:lvl1pPr>
          </a:lstStyle>
          <a:p>
            <a:pPr>
              <a:lnSpc>
                <a:spcPct val="100000"/>
              </a:lnSpc>
              <a:buNone/>
            </a:pPr>
            <a:r>
              <a:rPr b="0" lang="en-GB" sz="1200" spc="-1" strike="noStrike">
                <a:solidFill>
                  <a:srgbClr val="8b8b8b"/>
                </a:solidFill>
                <a:latin typeface="Calibri"/>
              </a:rPr>
              <a:t>&lt;date/time&gt;</a:t>
            </a:r>
            <a:endParaRPr b="0" lang="en-US" sz="1200" spc="-1" strike="noStrike">
              <a:latin typeface="Times New Roman"/>
            </a:endParaRPr>
          </a:p>
        </p:txBody>
      </p:sp>
      <p:sp>
        <p:nvSpPr>
          <p:cNvPr id="45"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6"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C9DAA4AF-E361-4195-971E-D134B50A6C25}" type="slidenum">
              <a:rPr b="0" lang="en-GB" sz="1200" spc="-1" strike="noStrike">
                <a:solidFill>
                  <a:srgbClr val="8b8b8b"/>
                </a:solidFill>
                <a:latin typeface="Calibri"/>
              </a:rPr>
              <a:t>&lt;number&gt;</a:t>
            </a:fld>
            <a:endParaRPr b="0" lang="en-US" sz="1200" spc="-1" strike="noStrike">
              <a:latin typeface="Times New Roman"/>
            </a:endParaRPr>
          </a:p>
        </p:txBody>
      </p:sp>
      <p:sp>
        <p:nvSpPr>
          <p:cNvPr id="47" name="Footer Placeholder 4"/>
          <p:cNvSpPr/>
          <p:nvPr/>
        </p:nvSpPr>
        <p:spPr>
          <a:xfrm>
            <a:off x="4038480" y="-17280"/>
            <a:ext cx="4114440" cy="364680"/>
          </a:xfrm>
          <a:prstGeom prst="rect">
            <a:avLst/>
          </a:prstGeom>
          <a:noFill/>
          <a:ln w="0">
            <a:noFill/>
          </a:ln>
        </p:spPr>
        <p:style>
          <a:lnRef idx="0"/>
          <a:fillRef idx="0"/>
          <a:effectRef idx="0"/>
          <a:fontRef idx="minor"/>
        </p:style>
        <p:txBody>
          <a:bodyPr anchor="ctr">
            <a:noAutofit/>
          </a:bodyPr>
          <a:p>
            <a:pPr algn="ctr">
              <a:lnSpc>
                <a:spcPct val="100000"/>
              </a:lnSpc>
              <a:buNone/>
            </a:pPr>
            <a:r>
              <a:rPr b="0" lang="en-GB" sz="1200" spc="-1" strike="noStrike">
                <a:solidFill>
                  <a:srgbClr val="8b8b8b"/>
                </a:solidFill>
                <a:latin typeface="Calibri"/>
              </a:rPr>
              <a:t>SOLELY FOR PURPOSES OF FORAGE WORK EXPERIENCE</a:t>
            </a:r>
            <a:endParaRPr b="0" lang="en-US" sz="12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
          <p:cNvSpPr/>
          <p:nvPr/>
        </p:nvSpPr>
        <p:spPr>
          <a:xfrm>
            <a:off x="0" y="0"/>
            <a:ext cx="12192120" cy="6858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85" name="PlaceHolder 1"/>
          <p:cNvSpPr>
            <a:spLocks noGrp="1"/>
          </p:cNvSpPr>
          <p:nvPr>
            <p:ph type="title"/>
          </p:nvPr>
        </p:nvSpPr>
        <p:spPr>
          <a:xfrm>
            <a:off x="653040" y="1741680"/>
            <a:ext cx="10885680" cy="1197360"/>
          </a:xfrm>
          <a:prstGeom prst="rect">
            <a:avLst/>
          </a:prstGeom>
          <a:noFill/>
          <a:ln w="0">
            <a:noFill/>
          </a:ln>
        </p:spPr>
        <p:txBody>
          <a:bodyPr lIns="0" rIns="0" tIns="0" bIns="0" anchor="ctr">
            <a:noAutofit/>
          </a:bodyPr>
          <a:p>
            <a:r>
              <a:rPr b="0" lang="en-US" sz="4270" spc="-1" strike="noStrike">
                <a:solidFill>
                  <a:srgbClr val="ffffff"/>
                </a:solidFill>
                <a:latin typeface="Arial"/>
              </a:rPr>
              <a:t>Click to edit the title text format</a:t>
            </a:r>
            <a:endParaRPr b="0" lang="en-US" sz="4270" spc="-1" strike="noStrike">
              <a:solidFill>
                <a:srgbClr val="ffffff"/>
              </a:solidFill>
              <a:latin typeface="Arial"/>
            </a:endParaRPr>
          </a:p>
        </p:txBody>
      </p:sp>
      <p:sp>
        <p:nvSpPr>
          <p:cNvPr id="86" name="PlaceHolder 2"/>
          <p:cNvSpPr>
            <a:spLocks noGrp="1"/>
          </p:cNvSpPr>
          <p:nvPr>
            <p:ph type="body"/>
          </p:nvPr>
        </p:nvSpPr>
        <p:spPr>
          <a:xfrm>
            <a:off x="653040" y="3156480"/>
            <a:ext cx="10886040" cy="3001680"/>
          </a:xfrm>
          <a:prstGeom prst="rect">
            <a:avLst/>
          </a:prstGeom>
          <a:solidFill>
            <a:srgbClr val="729fcf"/>
          </a:solidFill>
          <a:ln w="0">
            <a:solidFill>
              <a:srgbClr val="3465a4"/>
            </a:solidFill>
          </a:ln>
        </p:spPr>
        <p:txBody>
          <a:bodyPr lIns="0" rIns="0" tIns="0" bIns="0" anchor="t">
            <a:noAutofit/>
          </a:bodyPr>
          <a:p>
            <a:pPr marL="432000" indent="-324000">
              <a:spcAft>
                <a:spcPts val="1542"/>
              </a:spcAft>
              <a:buClr>
                <a:srgbClr val="ffffff"/>
              </a:buClr>
              <a:buSzPct val="45000"/>
              <a:buFont typeface="Wingdings" charset="2"/>
              <a:buChar char=""/>
            </a:pPr>
            <a:r>
              <a:rPr b="0" lang="en-US" sz="3509" spc="-1" strike="noStrike">
                <a:solidFill>
                  <a:srgbClr val="ffffff"/>
                </a:solidFill>
                <a:latin typeface="Arial"/>
              </a:rPr>
              <a:t>Click to edit the outline text format</a:t>
            </a:r>
            <a:endParaRPr b="0" lang="en-US" sz="3509" spc="-1" strike="noStrike">
              <a:solidFill>
                <a:srgbClr val="ffffff"/>
              </a:solidFill>
              <a:latin typeface="Arial"/>
            </a:endParaRPr>
          </a:p>
          <a:p>
            <a:pPr lvl="1" marL="864000" indent="-324000">
              <a:spcAft>
                <a:spcPts val="1233"/>
              </a:spcAft>
              <a:buClr>
                <a:srgbClr val="ffffff"/>
              </a:buClr>
              <a:buSzPct val="75000"/>
              <a:buFont typeface="Symbol" charset="2"/>
              <a:buChar char=""/>
            </a:pPr>
            <a:r>
              <a:rPr b="0" lang="en-US" sz="3070" spc="-1" strike="noStrike">
                <a:solidFill>
                  <a:srgbClr val="ffffff"/>
                </a:solidFill>
                <a:latin typeface="Arial"/>
              </a:rPr>
              <a:t>Second Outline Level</a:t>
            </a:r>
            <a:endParaRPr b="0" lang="en-US" sz="3070" spc="-1" strike="noStrike">
              <a:solidFill>
                <a:srgbClr val="ffffff"/>
              </a:solidFill>
              <a:latin typeface="Arial"/>
            </a:endParaRPr>
          </a:p>
          <a:p>
            <a:pPr lvl="2" marL="1296000" indent="-288000">
              <a:spcAft>
                <a:spcPts val="921"/>
              </a:spcAft>
              <a:buClr>
                <a:srgbClr val="ffffff"/>
              </a:buClr>
              <a:buSzPct val="45000"/>
              <a:buFont typeface="Wingdings" charset="2"/>
              <a:buChar char=""/>
            </a:pPr>
            <a:r>
              <a:rPr b="0" lang="en-US" sz="2630" spc="-1" strike="noStrike">
                <a:solidFill>
                  <a:srgbClr val="ffffff"/>
                </a:solidFill>
                <a:latin typeface="Arial"/>
              </a:rPr>
              <a:t>Third Outline Level</a:t>
            </a:r>
            <a:endParaRPr b="0" lang="en-US" sz="2630" spc="-1" strike="noStrike">
              <a:solidFill>
                <a:srgbClr val="ffffff"/>
              </a:solidFill>
              <a:latin typeface="Arial"/>
            </a:endParaRPr>
          </a:p>
          <a:p>
            <a:pPr lvl="3" marL="1728000" indent="-216000">
              <a:spcAft>
                <a:spcPts val="618"/>
              </a:spcAft>
              <a:buClr>
                <a:srgbClr val="ffffff"/>
              </a:buClr>
              <a:buSzPct val="75000"/>
              <a:buFont typeface="Symbol" charset="2"/>
              <a:buChar char=""/>
            </a:pPr>
            <a:r>
              <a:rPr b="0" lang="en-US" sz="2190" spc="-1" strike="noStrike">
                <a:solidFill>
                  <a:srgbClr val="ffffff"/>
                </a:solidFill>
                <a:latin typeface="Arial"/>
              </a:rPr>
              <a:t>Fourth Outline Level</a:t>
            </a:r>
            <a:endParaRPr b="0" lang="en-US" sz="2190" spc="-1" strike="noStrike">
              <a:solidFill>
                <a:srgbClr val="ffffff"/>
              </a:solidFill>
              <a:latin typeface="Arial"/>
            </a:endParaRPr>
          </a:p>
          <a:p>
            <a:pPr lvl="4" marL="2160000" indent="-216000">
              <a:spcAft>
                <a:spcPts val="306"/>
              </a:spcAft>
              <a:buClr>
                <a:srgbClr val="ffffff"/>
              </a:buClr>
              <a:buSzPct val="45000"/>
              <a:buFont typeface="Wingdings" charset="2"/>
              <a:buChar char=""/>
            </a:pPr>
            <a:r>
              <a:rPr b="0" lang="en-US" sz="2640" spc="-1" strike="noStrike">
                <a:solidFill>
                  <a:srgbClr val="ffffff"/>
                </a:solidFill>
                <a:latin typeface="Arial"/>
              </a:rPr>
              <a:t>Fifth Outline Level</a:t>
            </a:r>
            <a:endParaRPr b="0" lang="en-US" sz="2640" spc="-1" strike="noStrike">
              <a:solidFill>
                <a:srgbClr val="ffffff"/>
              </a:solidFill>
              <a:latin typeface="Arial"/>
            </a:endParaRPr>
          </a:p>
          <a:p>
            <a:pPr lvl="5" marL="2592000" indent="-216000">
              <a:spcAft>
                <a:spcPts val="369"/>
              </a:spcAft>
              <a:buClr>
                <a:srgbClr val="ffffff"/>
              </a:buClr>
              <a:buSzPct val="45000"/>
              <a:buFont typeface="Wingdings" charset="2"/>
              <a:buChar char=""/>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3024000" indent="-216000">
              <a:spcAft>
                <a:spcPts val="445"/>
              </a:spcAft>
              <a:buClr>
                <a:srgbClr val="ffffff"/>
              </a:buClr>
              <a:buSzPct val="45000"/>
              <a:buFont typeface="Wingdings" charset="2"/>
              <a:buChar char=""/>
            </a:pPr>
            <a:r>
              <a:rPr b="0" lang="en-US" sz="3870" spc="-1" strike="noStrike">
                <a:solidFill>
                  <a:srgbClr val="ffffff"/>
                </a:solidFill>
                <a:latin typeface="Arial"/>
              </a:rPr>
              <a:t>Seventh Outline Level</a:t>
            </a:r>
            <a:endParaRPr b="0" lang="en-US" sz="3870" spc="-1" strike="noStrike">
              <a:solidFill>
                <a:srgbClr val="ffffff"/>
              </a:solidFill>
              <a:latin typeface="Arial"/>
            </a:endParaRPr>
          </a:p>
        </p:txBody>
      </p:sp>
      <p:sp>
        <p:nvSpPr>
          <p:cNvPr id="87" name="PlaceHolder 3"/>
          <p:cNvSpPr>
            <a:spLocks noGrp="1"/>
          </p:cNvSpPr>
          <p:nvPr>
            <p:ph type="dt" idx="7"/>
          </p:nvPr>
        </p:nvSpPr>
        <p:spPr>
          <a:xfrm>
            <a:off x="217440" y="6204600"/>
            <a:ext cx="2830320" cy="474480"/>
          </a:xfrm>
          <a:prstGeom prst="rect">
            <a:avLst/>
          </a:prstGeom>
          <a:noFill/>
          <a:ln w="0">
            <a:noFill/>
          </a:ln>
        </p:spPr>
        <p:txBody>
          <a:bodyPr lIns="0" rIns="0" tIns="0" bIns="0" anchor="b">
            <a:noAutofit/>
          </a:bodyPr>
          <a:lstStyle>
            <a:lvl1pPr>
              <a:defRPr b="0" lang="en-US" sz="1400" spc="-1" strike="noStrike">
                <a:solidFill>
                  <a:srgbClr val="ffffff"/>
                </a:solidFill>
                <a:latin typeface="Times New Roman"/>
              </a:defRPr>
            </a:lvl1pPr>
          </a:lstStyle>
          <a:p>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88" name="PlaceHolder 4"/>
          <p:cNvSpPr>
            <a:spLocks noGrp="1"/>
          </p:cNvSpPr>
          <p:nvPr>
            <p:ph type="ftr" idx="8"/>
          </p:nvPr>
        </p:nvSpPr>
        <p:spPr>
          <a:xfrm>
            <a:off x="4136400" y="6204600"/>
            <a:ext cx="3918960" cy="474480"/>
          </a:xfrm>
          <a:prstGeom prst="rect">
            <a:avLst/>
          </a:prstGeom>
          <a:noFill/>
          <a:ln w="0">
            <a:noFill/>
          </a:ln>
        </p:spPr>
        <p:txBody>
          <a:bodyPr lIns="0" rIns="0" tIns="0" bIns="0" anchor="b">
            <a:noAutofit/>
          </a:bodyPr>
          <a:lstStyle>
            <a:lvl1pPr algn="ctr">
              <a:buNone/>
              <a:defRPr b="0" lang="en-US" sz="1400" spc="-1" strike="noStrike">
                <a:solidFill>
                  <a:srgbClr val="ffffff"/>
                </a:solidFill>
                <a:latin typeface="Times New Roman"/>
              </a:defRPr>
            </a:lvl1pPr>
          </a:lstStyle>
          <a:p>
            <a:pPr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89" name="PlaceHolder 5"/>
          <p:cNvSpPr>
            <a:spLocks noGrp="1"/>
          </p:cNvSpPr>
          <p:nvPr>
            <p:ph type="sldNum" idx="9"/>
          </p:nvPr>
        </p:nvSpPr>
        <p:spPr>
          <a:xfrm>
            <a:off x="9144000" y="6204600"/>
            <a:ext cx="2830320" cy="474480"/>
          </a:xfrm>
          <a:prstGeom prst="rect">
            <a:avLst/>
          </a:prstGeom>
          <a:noFill/>
          <a:ln w="0">
            <a:noFill/>
          </a:ln>
        </p:spPr>
        <p:txBody>
          <a:bodyPr lIns="0" rIns="0" tIns="0" bIns="0" anchor="b">
            <a:noAutofit/>
          </a:bodyPr>
          <a:lstStyle>
            <a:lvl1pPr algn="r">
              <a:buNone/>
              <a:defRPr b="0" lang="en-US" sz="1400" spc="-1" strike="noStrike">
                <a:solidFill>
                  <a:srgbClr val="ffffff"/>
                </a:solidFill>
                <a:latin typeface="Times New Roman"/>
              </a:defRPr>
            </a:lvl1pPr>
          </a:lstStyle>
          <a:p>
            <a:pPr algn="r">
              <a:buNone/>
            </a:pPr>
            <a:fld id="{06AF1C4B-37F8-40AB-AE64-1C4962147F78}"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
        <p:nvSpPr>
          <p:cNvPr id="90" name=""/>
          <p:cNvSpPr/>
          <p:nvPr/>
        </p:nvSpPr>
        <p:spPr>
          <a:xfrm>
            <a:off x="1741680" y="1306080"/>
            <a:ext cx="1741680" cy="1523880"/>
          </a:xfrm>
          <a:prstGeom prst="ellipse">
            <a:avLst/>
          </a:prstGeom>
          <a:solidFill>
            <a:srgbClr val="ffffff">
              <a:alpha val="30000"/>
            </a:srgbClr>
          </a:solidFill>
          <a:ln w="0">
            <a:noFill/>
          </a:ln>
        </p:spPr>
        <p:style>
          <a:lnRef idx="0"/>
          <a:fillRef idx="0"/>
          <a:effectRef idx="0"/>
          <a:fontRef idx="minor"/>
        </p:style>
      </p:sp>
      <p:sp>
        <p:nvSpPr>
          <p:cNvPr id="91" name=""/>
          <p:cNvSpPr/>
          <p:nvPr/>
        </p:nvSpPr>
        <p:spPr>
          <a:xfrm>
            <a:off x="8926200" y="4789440"/>
            <a:ext cx="1741680" cy="1523880"/>
          </a:xfrm>
          <a:prstGeom prst="ellipse">
            <a:avLst/>
          </a:prstGeom>
          <a:solidFill>
            <a:srgbClr val="ffffff">
              <a:alpha val="30000"/>
            </a:srgbClr>
          </a:solidFill>
          <a:ln w="0">
            <a:noFill/>
          </a:ln>
        </p:spPr>
        <p:style>
          <a:lnRef idx="0"/>
          <a:fillRef idx="0"/>
          <a:effectRef idx="0"/>
          <a:fontRef idx="minor"/>
        </p:style>
      </p:sp>
      <p:sp>
        <p:nvSpPr>
          <p:cNvPr id="92" name=""/>
          <p:cNvSpPr/>
          <p:nvPr/>
        </p:nvSpPr>
        <p:spPr>
          <a:xfrm>
            <a:off x="10885680" y="3265560"/>
            <a:ext cx="1523880" cy="1306440"/>
          </a:xfrm>
          <a:prstGeom prst="ellipse">
            <a:avLst/>
          </a:prstGeom>
          <a:solidFill>
            <a:srgbClr val="ffffff">
              <a:alpha val="20000"/>
            </a:srgbClr>
          </a:solidFill>
          <a:ln w="0">
            <a:noFill/>
          </a:ln>
        </p:spPr>
        <p:style>
          <a:lnRef idx="0"/>
          <a:fillRef idx="0"/>
          <a:effectRef idx="0"/>
          <a:fontRef idx="minor"/>
        </p:style>
      </p:sp>
      <p:sp>
        <p:nvSpPr>
          <p:cNvPr id="93" name=""/>
          <p:cNvSpPr/>
          <p:nvPr/>
        </p:nvSpPr>
        <p:spPr>
          <a:xfrm>
            <a:off x="-217440" y="2939040"/>
            <a:ext cx="1741680" cy="1632960"/>
          </a:xfrm>
          <a:prstGeom prst="ellipse">
            <a:avLst/>
          </a:prstGeom>
          <a:solidFill>
            <a:srgbClr val="ffffff">
              <a:alpha val="20000"/>
            </a:srgbClr>
          </a:solidFill>
          <a:ln w="0">
            <a:noFill/>
          </a:ln>
        </p:spPr>
        <p:style>
          <a:lnRef idx="0"/>
          <a:fillRef idx="0"/>
          <a:effectRef idx="0"/>
          <a:fontRef idx="minor"/>
        </p:style>
      </p:sp>
      <p:sp>
        <p:nvSpPr>
          <p:cNvPr id="94" name=""/>
          <p:cNvSpPr/>
          <p:nvPr/>
        </p:nvSpPr>
        <p:spPr>
          <a:xfrm>
            <a:off x="653040" y="1306080"/>
            <a:ext cx="870840" cy="870840"/>
          </a:xfrm>
          <a:prstGeom prst="ellipse">
            <a:avLst/>
          </a:prstGeom>
          <a:solidFill>
            <a:srgbClr val="ffffff">
              <a:alpha val="20000"/>
            </a:srgbClr>
          </a:solidFill>
          <a:ln w="0">
            <a:noFill/>
          </a:ln>
        </p:spPr>
        <p:style>
          <a:lnRef idx="0"/>
          <a:fillRef idx="0"/>
          <a:effectRef idx="0"/>
          <a:fontRef idx="minor"/>
        </p:style>
      </p:sp>
      <p:sp>
        <p:nvSpPr>
          <p:cNvPr id="95" name=""/>
          <p:cNvSpPr/>
          <p:nvPr/>
        </p:nvSpPr>
        <p:spPr>
          <a:xfrm>
            <a:off x="0" y="1523880"/>
            <a:ext cx="870840" cy="870840"/>
          </a:xfrm>
          <a:prstGeom prst="ellipse">
            <a:avLst/>
          </a:prstGeom>
          <a:solidFill>
            <a:srgbClr val="ffffff">
              <a:alpha val="10000"/>
            </a:srgbClr>
          </a:solidFill>
          <a:ln w="0">
            <a:noFill/>
          </a:ln>
        </p:spPr>
        <p:style>
          <a:lnRef idx="0"/>
          <a:fillRef idx="0"/>
          <a:effectRef idx="0"/>
          <a:fontRef idx="minor"/>
        </p:style>
      </p:sp>
      <p:sp>
        <p:nvSpPr>
          <p:cNvPr id="96" name=""/>
          <p:cNvSpPr/>
          <p:nvPr/>
        </p:nvSpPr>
        <p:spPr>
          <a:xfrm>
            <a:off x="0" y="6313680"/>
            <a:ext cx="1959480" cy="1523880"/>
          </a:xfrm>
          <a:prstGeom prst="ellipse">
            <a:avLst/>
          </a:prstGeom>
          <a:solidFill>
            <a:srgbClr val="ffffff">
              <a:alpha val="15000"/>
            </a:srgbClr>
          </a:solidFill>
          <a:ln w="0">
            <a:noFill/>
          </a:ln>
        </p:spPr>
        <p:style>
          <a:lnRef idx="0"/>
          <a:fillRef idx="0"/>
          <a:effectRef idx="0"/>
          <a:fontRef idx="minor"/>
        </p:style>
      </p:sp>
      <p:sp>
        <p:nvSpPr>
          <p:cNvPr id="97" name=""/>
          <p:cNvSpPr/>
          <p:nvPr/>
        </p:nvSpPr>
        <p:spPr>
          <a:xfrm>
            <a:off x="11756520" y="5660280"/>
            <a:ext cx="870840" cy="870840"/>
          </a:xfrm>
          <a:prstGeom prst="ellipse">
            <a:avLst/>
          </a:prstGeom>
          <a:solidFill>
            <a:srgbClr val="ffffff">
              <a:alpha val="30000"/>
            </a:srgbClr>
          </a:solidFill>
          <a:ln w="0">
            <a:noFill/>
          </a:ln>
        </p:spPr>
        <p:style>
          <a:lnRef idx="0"/>
          <a:fillRef idx="0"/>
          <a:effectRef idx="0"/>
          <a:fontRef idx="minor"/>
        </p:style>
      </p:sp>
      <p:sp>
        <p:nvSpPr>
          <p:cNvPr id="98" name=""/>
          <p:cNvSpPr/>
          <p:nvPr/>
        </p:nvSpPr>
        <p:spPr>
          <a:xfrm>
            <a:off x="11538720" y="4136400"/>
            <a:ext cx="870840" cy="870840"/>
          </a:xfrm>
          <a:prstGeom prst="ellipse">
            <a:avLst/>
          </a:prstGeom>
          <a:solidFill>
            <a:srgbClr val="ffffff">
              <a:alpha val="10000"/>
            </a:srgbClr>
          </a:solidFill>
          <a:ln w="0">
            <a:noFill/>
          </a:ln>
        </p:spPr>
        <p:style>
          <a:lnRef idx="0"/>
          <a:fillRef idx="0"/>
          <a:effectRef idx="0"/>
          <a:fontRef idx="minor"/>
        </p:style>
      </p:sp>
      <p:sp>
        <p:nvSpPr>
          <p:cNvPr id="99" name=""/>
          <p:cNvSpPr/>
          <p:nvPr/>
        </p:nvSpPr>
        <p:spPr>
          <a:xfrm>
            <a:off x="9797040" y="5660280"/>
            <a:ext cx="1306440" cy="1018800"/>
          </a:xfrm>
          <a:prstGeom prst="ellipse">
            <a:avLst/>
          </a:prstGeom>
          <a:solidFill>
            <a:srgbClr val="ffffff">
              <a:alpha val="20000"/>
            </a:srgbClr>
          </a:solidFill>
          <a:ln w="0">
            <a:noFill/>
          </a:ln>
        </p:spPr>
        <p:style>
          <a:lnRef idx="0"/>
          <a:fillRef idx="0"/>
          <a:effectRef idx="0"/>
          <a:fontRef idx="minor"/>
        </p:style>
      </p:sp>
      <p:sp>
        <p:nvSpPr>
          <p:cNvPr id="100" name=""/>
          <p:cNvSpPr/>
          <p:nvPr/>
        </p:nvSpPr>
        <p:spPr>
          <a:xfrm>
            <a:off x="9579240" y="6531120"/>
            <a:ext cx="1088640" cy="1088640"/>
          </a:xfrm>
          <a:prstGeom prst="ellipse">
            <a:avLst/>
          </a:prstGeom>
          <a:solidFill>
            <a:srgbClr val="ffffff">
              <a:alpha val="25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buNone/>
            </a:pPr>
            <a:r>
              <a:rPr b="1" lang="en-US" sz="4270" spc="-1" strike="noStrike">
                <a:solidFill>
                  <a:srgbClr val="ffffff"/>
                </a:solidFill>
                <a:latin typeface="Arial"/>
              </a:rPr>
              <a:t>British Airways</a:t>
            </a:r>
            <a:br>
              <a:rPr sz="4270"/>
            </a:br>
            <a:endParaRPr b="1" lang="en-US" sz="4270" spc="-1" strike="noStrike">
              <a:solidFill>
                <a:srgbClr val="ffffff"/>
              </a:solidFill>
              <a:latin typeface="Arial"/>
            </a:endParaRPr>
          </a:p>
        </p:txBody>
      </p:sp>
      <p:sp>
        <p:nvSpPr>
          <p:cNvPr id="138" name="PlaceHolder 2"/>
          <p:cNvSpPr>
            <a:spLocks noGrp="1"/>
          </p:cNvSpPr>
          <p:nvPr>
            <p:ph type="subTitle"/>
          </p:nvPr>
        </p:nvSpPr>
        <p:spPr>
          <a:xfrm>
            <a:off x="1523880" y="3602160"/>
            <a:ext cx="9143640" cy="1655280"/>
          </a:xfrm>
          <a:prstGeom prst="rect">
            <a:avLst/>
          </a:prstGeom>
          <a:noFill/>
          <a:ln w="0">
            <a:noFill/>
          </a:ln>
        </p:spPr>
        <p:txBody>
          <a:bodyPr anchor="t">
            <a:noAutofit/>
          </a:bodyPr>
          <a:p>
            <a:pPr algn="ctr">
              <a:buNone/>
            </a:pPr>
            <a:r>
              <a:rPr b="0" lang="en-US" sz="3200" spc="-1" strike="noStrike">
                <a:solidFill>
                  <a:srgbClr val="ffffff"/>
                </a:solidFill>
                <a:latin typeface="Arial"/>
              </a:rPr>
              <a:t>Customer behavior Predictive model</a:t>
            </a: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anchor="ctr">
            <a:noAutofit/>
          </a:bodyPr>
          <a:p>
            <a:r>
              <a:rPr b="1" lang="en-US" sz="4270" spc="-1" strike="noStrike">
                <a:solidFill>
                  <a:srgbClr val="ffffff"/>
                </a:solidFill>
                <a:latin typeface="Arial"/>
              </a:rPr>
              <a:t>RESULT</a:t>
            </a:r>
            <a:endParaRPr b="1" lang="en-US" sz="4270" spc="-1" strike="noStrike">
              <a:solidFill>
                <a:srgbClr val="ffffff"/>
              </a:solidFill>
              <a:latin typeface="Arial"/>
            </a:endParaRPr>
          </a:p>
        </p:txBody>
      </p:sp>
      <p:sp>
        <p:nvSpPr>
          <p:cNvPr id="140" name="PlaceHolder 2"/>
          <p:cNvSpPr>
            <a:spLocks noGrp="1"/>
          </p:cNvSpPr>
          <p:nvPr>
            <p:ph/>
          </p:nvPr>
        </p:nvSpPr>
        <p:spPr>
          <a:xfrm>
            <a:off x="838080" y="1825560"/>
            <a:ext cx="10515240" cy="4350960"/>
          </a:xfrm>
          <a:prstGeom prst="rect">
            <a:avLst/>
          </a:prstGeom>
          <a:noFill/>
          <a:ln w="0">
            <a:noFill/>
          </a:ln>
        </p:spPr>
        <p:txBody>
          <a:bodyPr anchor="t">
            <a:noAutofit/>
          </a:bodyPr>
          <a:p>
            <a:pPr marL="432000" indent="-324000">
              <a:spcAft>
                <a:spcPts val="1542"/>
              </a:spcAft>
              <a:buClr>
                <a:srgbClr val="ffffff"/>
              </a:buClr>
              <a:buSzPct val="45000"/>
              <a:buFont typeface="Wingdings" charset="2"/>
              <a:buChar char=""/>
            </a:pPr>
            <a:r>
              <a:rPr b="0" lang="en-US" sz="2000" spc="-1" strike="noStrike">
                <a:solidFill>
                  <a:srgbClr val="ffffff"/>
                </a:solidFill>
                <a:latin typeface="Arial"/>
              </a:rPr>
              <a:t>The Random Forest model was trained and evaluated on the dataset, achieving a mean cross-validation score of 0.849 and an accuracy score of 0.86 on the testing set.</a:t>
            </a:r>
            <a:endParaRPr b="0" lang="en-US" sz="2000" spc="-1" strike="noStrike">
              <a:solidFill>
                <a:srgbClr val="ffffff"/>
              </a:solidFill>
              <a:latin typeface="Arial"/>
            </a:endParaRPr>
          </a:p>
          <a:p>
            <a:pPr marL="432000" indent="-324000">
              <a:spcAft>
                <a:spcPts val="1542"/>
              </a:spcAft>
              <a:buClr>
                <a:srgbClr val="ffffff"/>
              </a:buClr>
              <a:buSzPct val="45000"/>
              <a:buFont typeface="Wingdings" charset="2"/>
              <a:buChar char=""/>
            </a:pPr>
            <a:r>
              <a:rPr b="0" lang="en-US" sz="2000" spc="-1" strike="noStrike">
                <a:solidFill>
                  <a:srgbClr val="ffffff"/>
                </a:solidFill>
                <a:latin typeface="Arial"/>
              </a:rPr>
              <a:t>This is means that the  model has an average accuracy of approximately 85% in predicting whether a customer will make a booking or not</a:t>
            </a:r>
            <a:endParaRPr b="0" lang="en-US" sz="2000" spc="-1" strike="noStrike">
              <a:solidFill>
                <a:srgbClr val="ffffff"/>
              </a:solidFill>
              <a:latin typeface="Arial"/>
            </a:endParaRPr>
          </a:p>
          <a:p>
            <a:pPr marL="432000" indent="-324000">
              <a:spcAft>
                <a:spcPts val="1542"/>
              </a:spcAft>
              <a:buClr>
                <a:srgbClr val="ffffff"/>
              </a:buClr>
              <a:buSzPct val="45000"/>
              <a:buFont typeface="Wingdings" charset="2"/>
              <a:buChar char=""/>
            </a:pPr>
            <a:r>
              <a:rPr b="0" lang="en-US" sz="2000" spc="-1" strike="noStrike">
                <a:solidFill>
                  <a:srgbClr val="ffffff"/>
                </a:solidFill>
                <a:latin typeface="Arial"/>
              </a:rPr>
              <a:t>The model was able to predict bookings with high precision and recall for customers who did not complete the booking, but had low precision and recall for customers who did complete the booking.</a:t>
            </a:r>
            <a:endParaRPr b="0" lang="en-US" sz="2000" spc="-1" strike="noStrike">
              <a:solidFill>
                <a:srgbClr val="ffffff"/>
              </a:solidFill>
              <a:latin typeface="Arial"/>
            </a:endParaRPr>
          </a:p>
          <a:p>
            <a:pPr marL="432000" indent="-324000">
              <a:spcAft>
                <a:spcPts val="1542"/>
              </a:spcAft>
              <a:buClr>
                <a:srgbClr val="ffffff"/>
              </a:buClr>
              <a:buSzPct val="45000"/>
              <a:buFont typeface="Wingdings" charset="2"/>
              <a:buChar char=""/>
            </a:pPr>
            <a:r>
              <a:rPr b="0" lang="en-US" sz="2000" spc="-1" strike="noStrike">
                <a:solidFill>
                  <a:srgbClr val="ffffff"/>
                </a:solidFill>
                <a:latin typeface="Arial"/>
              </a:rPr>
              <a:t>The most important features for predicting booking completion were the route, flight duration, and length of stay.</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LibreOffice/7.3.7.2$Linux_X86_64 LibreOffice_project/30$Build-2</Application>
  <AppVersion>15.0000</AppVersion>
  <Words>1</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2022-12-06T11:13:27Z</dcterms:created>
  <dc:creator>Susan Robinson</dc:creator>
  <dc:description/>
  <dc:language>en-US</dc:language>
  <cp:lastModifiedBy/>
  <dcterms:modified xsi:type="dcterms:W3CDTF">2023-04-29T18:30:17Z</dcterms:modified>
  <cp:revision>3</cp:revision>
  <dc:subject/>
  <dc:title>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vt:i4>
  </property>
</Properties>
</file>