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B69679-86E6-4243-BC52-47237603B024}">
  <a:tblStyle styleId="{26B69679-86E6-4243-BC52-47237603B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55d52ca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55d52ca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55d52c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55d52c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55d52ca4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55d52ca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55d52ca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55d52ca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55d52ca4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55d52ca4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5d52ca4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5d52ca4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55d52ca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55d52ca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55d52ca4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55d52ca4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55d52c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55d52c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 </a:t>
            </a:r>
            <a:r>
              <a:rPr lang="en-GB"/>
              <a:t>Anomaly Detection using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iRoads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05650" y="3852950"/>
            <a:ext cx="2566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140011X:	H. M. A. Abeywardana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140014J:	U. M. J. Abeywickrama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140024N:	P. T. Amarasinghe 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140323F:	R. P. D. Kumarasinghe</a:t>
            </a:r>
            <a:r>
              <a:rPr lang="en-GB" sz="12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40300" y="1000075"/>
            <a:ext cx="78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Correlation analysis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Observed that only vehicle speed correlate with the target.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Oversampling the minority classes.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Preventing classifier from investing lot of effort on tuning parameters to discriminate between the classes.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Classifier Model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Random Forest classifier does not need large data set as for training a neural network.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Cross validation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Suitable for for small size data sets to validate accuracy without expending part of the dataset.</a:t>
            </a:r>
            <a:endParaRPr sz="2000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Part of the o</a:t>
            </a:r>
            <a:r>
              <a:rPr lang="en-GB" sz="2400"/>
              <a:t>ng</a:t>
            </a:r>
            <a:r>
              <a:rPr lang="en-GB" sz="2400"/>
              <a:t>oing final year project “iRoads - smartphone-based road condition monitoring solution”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Our main objective is to Identify road anomalies using machine learning.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Potholes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Bumps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Mobile phone sensor data and vehicle speed used as features.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Feature Extraction.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Oversampling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Random Forest Classifier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Grid Search Parameter Tuning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Cross Validation</a:t>
            </a:r>
            <a:endParaRPr sz="30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Dataset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76175" y="1413375"/>
            <a:ext cx="25734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imei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journeyID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lat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obdRpm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obdSpeed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	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timeCount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482000" y="1093925"/>
            <a:ext cx="45897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is the target we need to predict.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Anomaly can have 3 values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 ( Normal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 ( Pothole )</a:t>
            </a:r>
            <a:endParaRPr sz="1400"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 ( Bump 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Concerned columns from these for machine learning process are,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acceX, acceX_raw, acceY, acceY_raw, acceZ, acceZ_raw, Anomaly, gpsSpeed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3475" y="1141750"/>
            <a:ext cx="23061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Fields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acceX_raw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acceY_raw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acceZ_raw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anomaly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dataType	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gpsSpeed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- Correlation Analysis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109675" y="1762075"/>
            <a:ext cx="8842470" cy="2402368"/>
            <a:chOff x="109675" y="1914475"/>
            <a:chExt cx="8842470" cy="2402368"/>
          </a:xfrm>
        </p:grpSpPr>
        <p:pic>
          <p:nvPicPr>
            <p:cNvPr id="94" name="Google Shape;94;p18"/>
            <p:cNvPicPr preferRelativeResize="0"/>
            <p:nvPr/>
          </p:nvPicPr>
          <p:blipFill rotWithShape="1">
            <a:blip r:embed="rId3">
              <a:alphaModFix/>
            </a:blip>
            <a:srcRect b="3344" l="0" r="0" t="0"/>
            <a:stretch/>
          </p:blipFill>
          <p:spPr>
            <a:xfrm>
              <a:off x="109675" y="1914475"/>
              <a:ext cx="3012675" cy="232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6320" y="1917222"/>
              <a:ext cx="3065825" cy="2399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6535" y="1928280"/>
              <a:ext cx="3042196" cy="2377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8"/>
          <p:cNvSpPr txBox="1"/>
          <p:nvPr/>
        </p:nvSpPr>
        <p:spPr>
          <a:xfrm>
            <a:off x="319450" y="1201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Correlations of anomalies with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acceleration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Y, Z and Gps Speed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95650" y="4249200"/>
            <a:ext cx="8625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Only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‘gpsSpeed’ seems to be correlates with ‘anomaly’.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</a:t>
            </a:r>
            <a:r>
              <a:rPr lang="en-GB" sz="2400"/>
              <a:t> bagging algorithm.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Creates different classifiers to represent different parts of the training set and give average prediction of submodels.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Performs well in small data sets.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Overcome the issue of insufficient data for a neural network.</a:t>
            </a:r>
            <a:endParaRPr sz="24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Search Parameter Tuning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values given from the ‘Grid search’ estimator were used as the parameters for the Random Forest Classifier model.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5" y="2109000"/>
            <a:ext cx="7759076" cy="1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Oversampling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768904" y="1499874"/>
            <a:ext cx="7553597" cy="2179575"/>
            <a:chOff x="311700" y="1423725"/>
            <a:chExt cx="8089961" cy="2769825"/>
          </a:xfrm>
        </p:grpSpPr>
        <p:pic>
          <p:nvPicPr>
            <p:cNvPr id="121" name="Google Shape;12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423725"/>
              <a:ext cx="3908350" cy="256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6236" y="1423725"/>
              <a:ext cx="3875425" cy="2519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 txBox="1"/>
            <p:nvPr/>
          </p:nvSpPr>
          <p:spPr>
            <a:xfrm>
              <a:off x="6317775" y="3849150"/>
              <a:ext cx="1710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After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2090900" y="3849150"/>
              <a:ext cx="21084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Before</a:t>
              </a:r>
              <a:endParaRPr/>
            </a:p>
          </p:txBody>
        </p:sp>
      </p:grp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85400" y="4063450"/>
            <a:ext cx="8187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</a:t>
            </a:r>
            <a:r>
              <a:rPr lang="en-GB"/>
              <a:t>versampling of the minority classes helped to remove the skewness from the dataset.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Validation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ouldn’t use an approach like ‘train_test_split’ due to characteristics of the dataset.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 stratified cross validation to fairly take data points from each classes when creating folds for cross validation.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{26B69679-86E6-4243-BC52-47237603B024}</a:tableStyleId>
              </a:tblPr>
              <a:tblGrid>
                <a:gridCol w="3619500"/>
                <a:gridCol w="3619500"/>
              </a:tblGrid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folds for cross validation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of cross validation scores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0.9433230783797691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0.9473578854791478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0.9482874036485389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41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0.9537572603927743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