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55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6995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66645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266645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66645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266645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66645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266645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Divider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2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2018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Google Shape;13;p2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l" t="t" r="r" b="b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l" t="t" r="r" b="b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l" t="t" r="r" b="b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l" t="t" r="r" b="b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l" t="t" r="r" b="b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l" t="t" r="r" b="b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– Standard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55" name="Google Shape;55;p6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l" t="t" r="r" b="b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l" t="t" r="r" b="b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l" t="t" r="r" b="b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l" t="t" r="r" b="b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l" t="t" r="r" b="b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l" t="t" r="r" b="b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915400" y="900400"/>
            <a:ext cx="73332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Title Slid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Google Shape;84;p8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l" t="t" r="r" b="b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l" t="t" r="r" b="b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l" t="t" r="r" b="b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l" t="t" r="r" b="b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l" t="t" r="r" b="b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l" t="t" r="r" b="b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IHG GemFire Operations Workshop Outline - DRAFT</a:t>
            </a:r>
            <a:endParaRPr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86631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2"/>
                </a:solidFill>
              </a:rPr>
              <a:t>Day One - Background Knowledge Exchange  and Setup</a:t>
            </a:r>
            <a:endParaRPr sz="1800" b="1" dirty="0" smtClean="0">
              <a:solidFill>
                <a:schemeClr val="lt2"/>
              </a:solidFill>
            </a:endParaRP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Review current environment and procedures (3)</a:t>
            </a: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GemFire for Administrators (4)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GemFire Distributed Membership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smtClean="0"/>
              <a:t>GemFire Locators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How </a:t>
            </a:r>
            <a:r>
              <a:rPr lang="en-US" dirty="0" smtClean="0"/>
              <a:t>GemFire manages data</a:t>
            </a:r>
            <a:endParaRPr lang="en-US" dirty="0"/>
          </a:p>
          <a:p>
            <a:pPr lvl="1"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Essential GemFire configuration files</a:t>
            </a:r>
          </a:p>
          <a:p>
            <a:pPr lvl="1"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GemFire and the file system</a:t>
            </a:r>
          </a:p>
          <a:p>
            <a:pPr lvl="1"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GemFire and the network</a:t>
            </a:r>
          </a:p>
          <a:p>
            <a:pPr lvl="1"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GemFire and java memory management</a:t>
            </a:r>
          </a:p>
          <a:p>
            <a:r>
              <a:rPr lang="en-US" dirty="0" smtClean="0"/>
              <a:t>Lab environment setup (1)</a:t>
            </a:r>
          </a:p>
          <a:p>
            <a:pPr lvl="1">
              <a:spcBef>
                <a:spcPts val="0"/>
              </a:spcBef>
              <a:buFont typeface="Proxima Nova"/>
              <a:buChar char="●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IHG GemFire Operations Workshop Outline - DRAFT</a:t>
            </a:r>
            <a:endParaRPr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86631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2"/>
                </a:solidFill>
              </a:rPr>
              <a:t>Day Two - Standard Operations</a:t>
            </a:r>
            <a:endParaRPr sz="1800" b="1" dirty="0" smtClean="0">
              <a:solidFill>
                <a:schemeClr val="lt2"/>
              </a:solidFill>
            </a:endParaRP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Lab: GemFire Standard Operating Procedures: Start/Stop/Bounce, Shrink/Grow  (2.5)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Lab: Configuring SSL (1)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GemFire Security (1)</a:t>
            </a: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Lab: Managing Data  (2)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Create regions, disk stores and indices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Backup / Restore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Export / Import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Lab: WAN Gateways: create/destroy, start/stop, pause/resume (1.5)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876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IHG GemFire Operations Workshop Outline - DRAFT</a:t>
            </a:r>
            <a:endParaRPr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86631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2"/>
                </a:solidFill>
              </a:rPr>
              <a:t>Day Three - Monitoring, Capacity Planning, Troubleshooting and </a:t>
            </a:r>
            <a:r>
              <a:rPr lang="en-US" sz="1800" b="1" smtClean="0">
                <a:solidFill>
                  <a:schemeClr val="lt2"/>
                </a:solidFill>
              </a:rPr>
              <a:t>Wrapup</a:t>
            </a:r>
            <a:endParaRPr sz="1800" b="1" dirty="0" smtClean="0">
              <a:solidFill>
                <a:schemeClr val="lt2"/>
              </a:solidFill>
            </a:endParaRP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Discussion and Lab: GemFire Monitoring (1.5)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GemFire Capacity Planning (1)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Discussion and Lab: Troubleshooting Common Problems (3)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Summary of Best Practices for Avoiding Problems (.5)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Retro: Discuss Learning and Mutually Identify Next Steps for Ops Team and Pivotal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82998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 Presentation Theme v1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215</Words>
  <Application>Microsoft Macintosh PowerPoint</Application>
  <PresentationFormat>On-screen Show (16:9)</PresentationFormat>
  <Paragraphs>29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Pivotal Presentation Theme v1</vt:lpstr>
      <vt:lpstr>IHG GemFire Operations Workshop Outline - DRAFT</vt:lpstr>
      <vt:lpstr>IHG GemFire Operations Workshop Outline - DRAFT</vt:lpstr>
      <vt:lpstr>IHG GemFire Operations Workshop Outline - DRAFT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Presentation Kit COLLECTION</dc:title>
  <cp:lastModifiedBy>Randy May</cp:lastModifiedBy>
  <cp:revision>8</cp:revision>
  <dcterms:modified xsi:type="dcterms:W3CDTF">2018-10-03T18:04:07Z</dcterms:modified>
</cp:coreProperties>
</file>