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995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266645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266645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2018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Google Shape;13;p2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Google Shape;55;p6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Google Shape;84;p8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l" t="t" r="r" b="b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l" t="t" r="r" b="b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l" t="t" r="r" b="b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l" t="t" r="r" b="b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l" t="t" r="r" b="b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l" t="t" r="r" b="b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l" t="t" r="r" b="b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One - Background Knowledge Exchange  and Setup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Review current environment and procedures </a:t>
            </a:r>
            <a:r>
              <a:rPr lang="en-US" dirty="0" smtClean="0"/>
              <a:t>(2)</a:t>
            </a:r>
            <a:endParaRPr lang="en-US" dirty="0" smtClean="0"/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GemFire Background Knowledg</a:t>
            </a:r>
            <a:r>
              <a:rPr lang="en-US" dirty="0" smtClean="0"/>
              <a:t>e for Administrators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environment setup (1)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smtClean="0"/>
          </a:p>
          <a:p>
            <a:pPr marL="59690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Two - Standard Operations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GemFire Standard Operating Procedures: Start/Stop/Bounce, Shrink/Grow  (2.5)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Configuring SSL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Security (1)</a:t>
            </a: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Lab: Managing Data  (2)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Create regions, disk stores and indices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Backup / Restore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Proxima Nova"/>
              <a:buChar char="●"/>
            </a:pPr>
            <a:r>
              <a:rPr lang="en-US" dirty="0" smtClean="0"/>
              <a:t>Export / Import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Lab: WAN Gateways: create/destroy, start/stop, pause/resume (1.5)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876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IHG GemFire Operations Workshop Outline - DRAFT</a:t>
            </a:r>
            <a:endParaRPr dirty="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86631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2"/>
                </a:solidFill>
              </a:rPr>
              <a:t>Day Three - Monitoring, Capacity Planning, Troubleshooting and </a:t>
            </a:r>
            <a:r>
              <a:rPr lang="en-US" sz="1800" b="1" smtClean="0">
                <a:solidFill>
                  <a:schemeClr val="lt2"/>
                </a:solidFill>
              </a:rPr>
              <a:t>Wrapup</a:t>
            </a:r>
            <a:endParaRPr sz="1800" b="1" dirty="0" smtClean="0">
              <a:solidFill>
                <a:schemeClr val="lt2"/>
              </a:solidFill>
            </a:endParaRPr>
          </a:p>
          <a:p>
            <a:pPr marL="457200" lvl="0" indent="-317500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-US" dirty="0" smtClean="0"/>
              <a:t>Discussion and Lab: GemFire Monitoring (1.5)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GemFire Capacity Planning (1)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Discussion and Lab: Troubleshooting Common Problems (3)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Summary of Best Practices for Avoiding Problems (.5)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Retro: Discuss Learning and Mutually Identify Next Steps for Ops Team and Pivotal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2998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190</Words>
  <Application>Microsoft Macintosh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Pivotal Presentation Theme v1</vt:lpstr>
      <vt:lpstr>IHG GemFire Operations Workshop Outline - DRAFT</vt:lpstr>
      <vt:lpstr>IHG GemFire Operations Workshop Outline - DRAFT</vt:lpstr>
      <vt:lpstr>IHG GemFire Operations Workshop Outline - DRAFT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Presentation Kit COLLECTION</dc:title>
  <cp:lastModifiedBy>Randy May</cp:lastModifiedBy>
  <cp:revision>9</cp:revision>
  <dcterms:modified xsi:type="dcterms:W3CDTF">2018-10-04T15:51:58Z</dcterms:modified>
</cp:coreProperties>
</file>