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008471"/>
              </a:solidFill>
              <a:prstDash val="solid"/>
              <a:round/>
            </a:ln>
          </a:left>
          <a:right>
            <a:ln w="9525" cap="flat">
              <a:solidFill>
                <a:srgbClr val="008471"/>
              </a:solidFill>
              <a:prstDash val="solid"/>
              <a:round/>
            </a:ln>
          </a:right>
          <a:top>
            <a:ln w="9525" cap="flat">
              <a:solidFill>
                <a:srgbClr val="008471"/>
              </a:solidFill>
              <a:prstDash val="solid"/>
              <a:round/>
            </a:ln>
          </a:top>
          <a:bottom>
            <a:ln w="9525" cap="flat">
              <a:solidFill>
                <a:srgbClr val="008471"/>
              </a:solidFill>
              <a:prstDash val="solid"/>
              <a:round/>
            </a:ln>
          </a:bottom>
          <a:insideH>
            <a:ln w="9525" cap="flat">
              <a:solidFill>
                <a:srgbClr val="008471"/>
              </a:solidFill>
              <a:prstDash val="solid"/>
              <a:round/>
            </a:ln>
          </a:insideH>
          <a:insideV>
            <a:ln w="9525" cap="flat">
              <a:solidFill>
                <a:srgbClr val="008471"/>
              </a:solidFill>
              <a:prstDash val="solid"/>
              <a:round/>
            </a:ln>
          </a:insideV>
        </a:tcBdr>
        <a:fill>
          <a:solidFill>
            <a:schemeClr val="accent1">
              <a:alpha val="4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008471"/>
              </a:solidFill>
              <a:prstDash val="solid"/>
              <a:round/>
            </a:ln>
          </a:left>
          <a:right>
            <a:ln w="25400" cap="flat">
              <a:solidFill>
                <a:schemeClr val="accent1"/>
              </a:solidFill>
              <a:prstDash val="solid"/>
              <a:round/>
            </a:ln>
          </a:right>
          <a:top>
            <a:ln w="9525" cap="flat">
              <a:solidFill>
                <a:srgbClr val="008471"/>
              </a:solidFill>
              <a:prstDash val="solid"/>
              <a:round/>
            </a:ln>
          </a:top>
          <a:bottom>
            <a:ln w="9525" cap="flat">
              <a:solidFill>
                <a:srgbClr val="008471"/>
              </a:solidFill>
              <a:prstDash val="solid"/>
              <a:round/>
            </a:ln>
          </a:bottom>
          <a:insideH>
            <a:ln w="9525" cap="flat">
              <a:solidFill>
                <a:srgbClr val="008471"/>
              </a:solidFill>
              <a:prstDash val="solid"/>
              <a:round/>
            </a:ln>
          </a:insideH>
          <a:insideV>
            <a:ln w="9525" cap="flat">
              <a:solidFill>
                <a:srgbClr val="008471"/>
              </a:solidFill>
              <a:prstDash val="solid"/>
              <a:round/>
            </a:ln>
          </a:insideV>
        </a:tcBdr>
        <a:fill>
          <a:solidFill>
            <a:schemeClr val="accent1">
              <a:alpha val="4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9525" cap="flat">
              <a:solidFill>
                <a:srgbClr val="008471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9D5"/>
          </a:solidFill>
        </a:fill>
      </a:tcStyle>
    </a:wholeTbl>
    <a:band2H>
      <a:tcTxStyle/>
      <a:tcStyle>
        <a:tcBdr/>
        <a:fill>
          <a:solidFill>
            <a:srgbClr val="E6ED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4E6"/>
          </a:solidFill>
        </a:fill>
      </a:tcStyle>
    </a:wholeTbl>
    <a:band2H>
      <a:tcTxStyle/>
      <a:tcStyle>
        <a:tcBdr/>
        <a:fill>
          <a:solidFill>
            <a:srgbClr val="E7EB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BD1"/>
          </a:solidFill>
        </a:fill>
      </a:tcStyle>
    </a:wholeTbl>
    <a:band2H>
      <a:tcTxStyle/>
      <a:tcStyle>
        <a:tcBdr/>
        <a:fill>
          <a:solidFill>
            <a:srgbClr val="FFF5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17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83852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Arial"/>
      </a:defRPr>
    </a:lvl1pPr>
    <a:lvl2pPr indent="228600" defTabSz="457200" latinLnBrk="0">
      <a:defRPr sz="1200">
        <a:latin typeface="+mj-lt"/>
        <a:ea typeface="+mj-ea"/>
        <a:cs typeface="+mj-cs"/>
        <a:sym typeface="Arial"/>
      </a:defRPr>
    </a:lvl2pPr>
    <a:lvl3pPr indent="457200" defTabSz="457200" latinLnBrk="0">
      <a:defRPr sz="1200">
        <a:latin typeface="+mj-lt"/>
        <a:ea typeface="+mj-ea"/>
        <a:cs typeface="+mj-cs"/>
        <a:sym typeface="Arial"/>
      </a:defRPr>
    </a:lvl3pPr>
    <a:lvl4pPr indent="685800" defTabSz="457200" latinLnBrk="0">
      <a:defRPr sz="1200">
        <a:latin typeface="+mj-lt"/>
        <a:ea typeface="+mj-ea"/>
        <a:cs typeface="+mj-cs"/>
        <a:sym typeface="Arial"/>
      </a:defRPr>
    </a:lvl4pPr>
    <a:lvl5pPr indent="914400" defTabSz="457200" latinLnBrk="0">
      <a:defRPr sz="1200"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7"/>
          <p:cNvSpPr/>
          <p:nvPr/>
        </p:nvSpPr>
        <p:spPr>
          <a:xfrm>
            <a:off x="-7050" y="0"/>
            <a:ext cx="9158100" cy="5143499"/>
          </a:xfrm>
          <a:prstGeom prst="rect">
            <a:avLst/>
          </a:prstGeom>
          <a:solidFill>
            <a:srgbClr val="23323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" name="Shape 9" descr="Shap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700" y="1295400"/>
            <a:ext cx="1431301" cy="336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659043" y="1951688"/>
            <a:ext cx="7611600" cy="1026300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defRPr sz="3600" b="1">
                <a:solidFill>
                  <a:schemeClr val="accent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57772" y="3303416"/>
            <a:ext cx="4380599" cy="383701"/>
          </a:xfrm>
          <a:prstGeom prst="rect">
            <a:avLst/>
          </a:prstGeom>
        </p:spPr>
        <p:txBody>
          <a:bodyPr lIns="91424" tIns="91424" rIns="91424" bIns="91424" anchor="ctr"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9" name="Shape 12"/>
          <p:cNvGrpSpPr/>
          <p:nvPr/>
        </p:nvGrpSpPr>
        <p:grpSpPr>
          <a:xfrm>
            <a:off x="48249" y="-520850"/>
            <a:ext cx="8088002" cy="383701"/>
            <a:chOff x="0" y="0"/>
            <a:chExt cx="8088000" cy="383700"/>
          </a:xfrm>
        </p:grpSpPr>
        <p:sp>
          <p:nvSpPr>
            <p:cNvPr id="17" name="Rectangle"/>
            <p:cNvSpPr/>
            <p:nvPr/>
          </p:nvSpPr>
          <p:spPr>
            <a:xfrm>
              <a:off x="-1" y="-1"/>
              <a:ext cx="8088002" cy="383702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" name="background image:  960x540 pixels - send to back of slide and set to 80% transparency"/>
            <p:cNvSpPr txBox="1"/>
            <p:nvPr/>
          </p:nvSpPr>
          <p:spPr>
            <a:xfrm>
              <a:off x="-1" y="-1"/>
              <a:ext cx="8088002" cy="380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>
                  <a:solidFill>
                    <a:schemeClr val="accent3"/>
                  </a:solidFill>
                </a:defRPr>
              </a:lvl1pPr>
            </a:lstStyle>
            <a:p>
              <a:r>
                <a:t>background image:  960x540 pixels - send to back of slide and set to 80% transparency</a:t>
              </a:r>
            </a:p>
          </p:txBody>
        </p:sp>
      </p:grp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mall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300" y="624699"/>
            <a:ext cx="9035699" cy="542102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defRPr sz="1800">
                <a:solidFill>
                  <a:srgbClr val="595959"/>
                </a:solidFill>
              </a:defRPr>
            </a:lvl1pPr>
            <a:lvl2pPr>
              <a:defRPr sz="1800">
                <a:solidFill>
                  <a:srgbClr val="595959"/>
                </a:solidFill>
              </a:defRPr>
            </a:lvl2pPr>
            <a:lvl3pPr>
              <a:defRPr sz="1800">
                <a:solidFill>
                  <a:srgbClr val="595959"/>
                </a:solidFill>
              </a:defRPr>
            </a:lvl3pPr>
            <a:lvl4pPr>
              <a:defRPr sz="1800">
                <a:solidFill>
                  <a:srgbClr val="595959"/>
                </a:solidFill>
              </a:defRPr>
            </a:lvl4pPr>
            <a:lvl5pPr>
              <a:defRPr sz="1800"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108371" y="169549"/>
            <a:ext cx="9035699" cy="5421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8" name="Shape 70"/>
          <p:cNvSpPr txBox="1">
            <a:spLocks noGrp="1"/>
          </p:cNvSpPr>
          <p:nvPr>
            <p:ph type="body" sz="half" idx="13"/>
          </p:nvPr>
        </p:nvSpPr>
        <p:spPr>
          <a:xfrm>
            <a:off x="3586174" y="1214374"/>
            <a:ext cx="4628400" cy="3231002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/>
          <a:p>
            <a:pPr>
              <a:buClr>
                <a:srgbClr val="474747"/>
              </a:buClr>
              <a:buSzPct val="100000"/>
              <a:buChar char="●"/>
              <a:defRPr sz="1600">
                <a:solidFill>
                  <a:srgbClr val="474747"/>
                </a:solidFill>
              </a:defRPr>
            </a:pPr>
            <a:endParaRPr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73"/>
          <p:cNvSpPr/>
          <p:nvPr/>
        </p:nvSpPr>
        <p:spPr>
          <a:xfrm>
            <a:off x="-7050" y="0"/>
            <a:ext cx="9158100" cy="5143499"/>
          </a:xfrm>
          <a:prstGeom prst="rect">
            <a:avLst/>
          </a:prstGeom>
          <a:solidFill>
            <a:srgbClr val="23323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7" name="Shape 74" descr="Shape 7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6414" y="4854090"/>
            <a:ext cx="712200" cy="173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816825" y="990300"/>
            <a:ext cx="7589999" cy="2559000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grpSp>
        <p:nvGrpSpPr>
          <p:cNvPr id="121" name="Shape 76"/>
          <p:cNvGrpSpPr/>
          <p:nvPr/>
        </p:nvGrpSpPr>
        <p:grpSpPr>
          <a:xfrm>
            <a:off x="48249" y="-520850"/>
            <a:ext cx="8469601" cy="383701"/>
            <a:chOff x="0" y="0"/>
            <a:chExt cx="8469599" cy="383700"/>
          </a:xfrm>
        </p:grpSpPr>
        <p:sp>
          <p:nvSpPr>
            <p:cNvPr id="119" name="Rectangle"/>
            <p:cNvSpPr/>
            <p:nvPr/>
          </p:nvSpPr>
          <p:spPr>
            <a:xfrm>
              <a:off x="-1" y="-1"/>
              <a:ext cx="8469601" cy="383702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background image:  960x540 pixels - send to back of slide and set to 80% transparency"/>
            <p:cNvSpPr txBox="1"/>
            <p:nvPr/>
          </p:nvSpPr>
          <p:spPr>
            <a:xfrm>
              <a:off x="-1" y="-1"/>
              <a:ext cx="8469601" cy="380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>
                  <a:solidFill>
                    <a:schemeClr val="accent3"/>
                  </a:solidFill>
                </a:defRPr>
              </a:lvl1pPr>
            </a:lstStyle>
            <a:p>
              <a:r>
                <a:t>background image:  960x540 pixels - send to back of slide and set to 80% transparency</a:t>
              </a:r>
            </a:p>
          </p:txBody>
        </p:sp>
      </p:grpSp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78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0143" y="798175"/>
            <a:ext cx="3856501" cy="5421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defRPr sz="1800">
                <a:solidFill>
                  <a:srgbClr val="595959"/>
                </a:solidFill>
              </a:defRPr>
            </a:lvl1pPr>
            <a:lvl2pPr>
              <a:defRPr sz="1800">
                <a:solidFill>
                  <a:srgbClr val="595959"/>
                </a:solidFill>
              </a:defRPr>
            </a:lvl2pPr>
            <a:lvl3pPr>
              <a:defRPr sz="1800">
                <a:solidFill>
                  <a:srgbClr val="595959"/>
                </a:solidFill>
              </a:defRPr>
            </a:lvl3pPr>
            <a:lvl4pPr>
              <a:defRPr sz="1800">
                <a:solidFill>
                  <a:srgbClr val="595959"/>
                </a:solidFill>
              </a:defRPr>
            </a:lvl4pPr>
            <a:lvl5pPr>
              <a:defRPr sz="1800"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Title Text"/>
          <p:cNvSpPr txBox="1">
            <a:spLocks noGrp="1"/>
          </p:cNvSpPr>
          <p:nvPr>
            <p:ph type="title"/>
          </p:nvPr>
        </p:nvSpPr>
        <p:spPr>
          <a:xfrm>
            <a:off x="4568375" y="299674"/>
            <a:ext cx="4105801" cy="5421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2" name="Shape 82"/>
          <p:cNvSpPr/>
          <p:nvPr/>
        </p:nvSpPr>
        <p:spPr>
          <a:xfrm>
            <a:off x="-21676" y="125"/>
            <a:ext cx="4459802" cy="5143499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33" name="Shape 83" descr="Shape 8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2778" y="4855076"/>
            <a:ext cx="731400" cy="171301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84"/>
          <p:cNvSpPr txBox="1"/>
          <p:nvPr/>
        </p:nvSpPr>
        <p:spPr>
          <a:xfrm>
            <a:off x="87800" y="2159699"/>
            <a:ext cx="4234199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>
                <a:solidFill>
                  <a:srgbClr val="F3F3F3"/>
                </a:solidFill>
              </a:defRPr>
            </a:lvl1pPr>
          </a:lstStyle>
          <a:p>
            <a:r>
              <a:t>cover this square with an image (540 x 480 pixels)</a:t>
            </a:r>
          </a:p>
        </p:txBody>
      </p:sp>
      <p:sp>
        <p:nvSpPr>
          <p:cNvPr id="135" name="Shape 85"/>
          <p:cNvSpPr/>
          <p:nvPr/>
        </p:nvSpPr>
        <p:spPr>
          <a:xfrm flipH="1" flipV="1">
            <a:off x="129950" y="166274"/>
            <a:ext cx="874800" cy="1987801"/>
          </a:xfrm>
          <a:prstGeom prst="line">
            <a:avLst/>
          </a:prstGeom>
          <a:ln>
            <a:solidFill>
              <a:srgbClr val="D9D9D9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" name="Shape 86"/>
          <p:cNvSpPr/>
          <p:nvPr/>
        </p:nvSpPr>
        <p:spPr>
          <a:xfrm flipV="1">
            <a:off x="3411825" y="151649"/>
            <a:ext cx="802501" cy="2016900"/>
          </a:xfrm>
          <a:prstGeom prst="line">
            <a:avLst/>
          </a:prstGeom>
          <a:ln>
            <a:solidFill>
              <a:srgbClr val="D9D9D9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" name="Shape 87"/>
          <p:cNvSpPr/>
          <p:nvPr/>
        </p:nvSpPr>
        <p:spPr>
          <a:xfrm>
            <a:off x="3390150" y="2616699"/>
            <a:ext cx="860101" cy="2392501"/>
          </a:xfrm>
          <a:prstGeom prst="line">
            <a:avLst/>
          </a:prstGeom>
          <a:ln>
            <a:solidFill>
              <a:srgbClr val="D9D9D9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8" name="Shape 88"/>
          <p:cNvSpPr/>
          <p:nvPr/>
        </p:nvSpPr>
        <p:spPr>
          <a:xfrm flipH="1">
            <a:off x="202474" y="2616699"/>
            <a:ext cx="860101" cy="2370901"/>
          </a:xfrm>
          <a:prstGeom prst="line">
            <a:avLst/>
          </a:prstGeom>
          <a:ln>
            <a:solidFill>
              <a:srgbClr val="D9D9D9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" name="Shape 89"/>
          <p:cNvSpPr txBox="1">
            <a:spLocks noGrp="1"/>
          </p:cNvSpPr>
          <p:nvPr>
            <p:ph type="body" sz="half" idx="13"/>
          </p:nvPr>
        </p:nvSpPr>
        <p:spPr>
          <a:xfrm>
            <a:off x="4835864" y="1361959"/>
            <a:ext cx="3968401" cy="3231002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/>
          <a:p>
            <a:pPr>
              <a:buClr>
                <a:srgbClr val="474747"/>
              </a:buClr>
              <a:buSzPct val="100000"/>
              <a:buChar char="●"/>
              <a:defRPr sz="1600">
                <a:solidFill>
                  <a:srgbClr val="474747"/>
                </a:solidFill>
              </a:defRPr>
            </a:pPr>
            <a:endParaRPr/>
          </a:p>
        </p:txBody>
      </p:sp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ide by Side_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>
            <a:spLocks noGrp="1"/>
          </p:cNvSpPr>
          <p:nvPr>
            <p:ph type="title"/>
          </p:nvPr>
        </p:nvSpPr>
        <p:spPr>
          <a:xfrm>
            <a:off x="4568375" y="1546899"/>
            <a:ext cx="4105801" cy="5421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defRPr sz="9600" b="1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8" name="Shape 92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99058" y="2493799"/>
            <a:ext cx="3856500" cy="5421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defRPr sz="1800">
                <a:solidFill>
                  <a:srgbClr val="595959"/>
                </a:solidFill>
              </a:defRPr>
            </a:lvl1pPr>
            <a:lvl2pPr>
              <a:defRPr sz="1800">
                <a:solidFill>
                  <a:srgbClr val="595959"/>
                </a:solidFill>
              </a:defRPr>
            </a:lvl2pPr>
            <a:lvl3pPr>
              <a:defRPr sz="1800">
                <a:solidFill>
                  <a:srgbClr val="595959"/>
                </a:solidFill>
              </a:defRPr>
            </a:lvl3pPr>
            <a:lvl4pPr>
              <a:defRPr sz="1800">
                <a:solidFill>
                  <a:srgbClr val="595959"/>
                </a:solidFill>
              </a:defRPr>
            </a:lvl4pPr>
            <a:lvl5pPr>
              <a:defRPr sz="1800"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hape 95"/>
          <p:cNvSpPr/>
          <p:nvPr/>
        </p:nvSpPr>
        <p:spPr>
          <a:xfrm>
            <a:off x="-21676" y="125"/>
            <a:ext cx="4459802" cy="5143499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51" name="Shape 96" descr="Shape 9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2778" y="4855076"/>
            <a:ext cx="731400" cy="17130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97"/>
          <p:cNvSpPr/>
          <p:nvPr/>
        </p:nvSpPr>
        <p:spPr>
          <a:xfrm flipH="1" flipV="1">
            <a:off x="129950" y="166274"/>
            <a:ext cx="874800" cy="1987801"/>
          </a:xfrm>
          <a:prstGeom prst="line">
            <a:avLst/>
          </a:prstGeom>
          <a:ln>
            <a:solidFill>
              <a:srgbClr val="D9D9D9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Shape 98"/>
          <p:cNvSpPr/>
          <p:nvPr/>
        </p:nvSpPr>
        <p:spPr>
          <a:xfrm flipV="1">
            <a:off x="3411825" y="151649"/>
            <a:ext cx="802501" cy="2016900"/>
          </a:xfrm>
          <a:prstGeom prst="line">
            <a:avLst/>
          </a:prstGeom>
          <a:ln>
            <a:solidFill>
              <a:srgbClr val="D9D9D9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Shape 99"/>
          <p:cNvSpPr/>
          <p:nvPr/>
        </p:nvSpPr>
        <p:spPr>
          <a:xfrm>
            <a:off x="3390150" y="2616699"/>
            <a:ext cx="860101" cy="2392501"/>
          </a:xfrm>
          <a:prstGeom prst="line">
            <a:avLst/>
          </a:prstGeom>
          <a:ln>
            <a:solidFill>
              <a:srgbClr val="D9D9D9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Shape 100"/>
          <p:cNvSpPr/>
          <p:nvPr/>
        </p:nvSpPr>
        <p:spPr>
          <a:xfrm flipH="1">
            <a:off x="202474" y="2616699"/>
            <a:ext cx="860101" cy="2370901"/>
          </a:xfrm>
          <a:prstGeom prst="line">
            <a:avLst/>
          </a:prstGeom>
          <a:ln>
            <a:solidFill>
              <a:srgbClr val="D9D9D9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Shape 101"/>
          <p:cNvSpPr txBox="1"/>
          <p:nvPr/>
        </p:nvSpPr>
        <p:spPr>
          <a:xfrm>
            <a:off x="87800" y="2159699"/>
            <a:ext cx="4234199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>
                <a:solidFill>
                  <a:srgbClr val="F3F3F3"/>
                </a:solidFill>
              </a:defRPr>
            </a:lvl1pPr>
          </a:lstStyle>
          <a:p>
            <a:r>
              <a:t>cover this square with an image (540 x 480 pixels)</a:t>
            </a:r>
          </a:p>
        </p:txBody>
      </p:sp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ide by S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03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5" name="Shape 104" descr="Shape 10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6414" y="4854090"/>
            <a:ext cx="712200" cy="173701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962" y="798175"/>
            <a:ext cx="3856500" cy="5421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defRPr sz="1800">
                <a:solidFill>
                  <a:srgbClr val="595959"/>
                </a:solidFill>
              </a:defRPr>
            </a:lvl1pPr>
            <a:lvl2pPr>
              <a:defRPr sz="1800">
                <a:solidFill>
                  <a:srgbClr val="595959"/>
                </a:solidFill>
              </a:defRPr>
            </a:lvl2pPr>
            <a:lvl3pPr>
              <a:defRPr sz="1800">
                <a:solidFill>
                  <a:srgbClr val="595959"/>
                </a:solidFill>
              </a:defRPr>
            </a:lvl3pPr>
            <a:lvl4pPr>
              <a:defRPr sz="1800">
                <a:solidFill>
                  <a:srgbClr val="595959"/>
                </a:solidFill>
              </a:defRPr>
            </a:lvl4pPr>
            <a:lvl5pPr>
              <a:defRPr sz="1800"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151193" y="299674"/>
            <a:ext cx="4105801" cy="5421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Shape 108"/>
          <p:cNvSpPr txBox="1">
            <a:spLocks noGrp="1"/>
          </p:cNvSpPr>
          <p:nvPr>
            <p:ph type="body" sz="half" idx="13"/>
          </p:nvPr>
        </p:nvSpPr>
        <p:spPr>
          <a:xfrm>
            <a:off x="421455" y="1340274"/>
            <a:ext cx="3968402" cy="3231002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/>
          <a:p>
            <a:pPr>
              <a:buClr>
                <a:srgbClr val="474747"/>
              </a:buClr>
              <a:buSzPct val="100000"/>
              <a:buChar char="●"/>
              <a:defRPr sz="1600">
                <a:solidFill>
                  <a:srgbClr val="474747"/>
                </a:solidFill>
              </a:defRPr>
            </a:pPr>
            <a:endParaRPr/>
          </a:p>
        </p:txBody>
      </p:sp>
      <p:sp>
        <p:nvSpPr>
          <p:cNvPr id="169" name="Shape 111"/>
          <p:cNvSpPr txBox="1">
            <a:spLocks noGrp="1"/>
          </p:cNvSpPr>
          <p:nvPr>
            <p:ph type="body" sz="half" idx="14"/>
          </p:nvPr>
        </p:nvSpPr>
        <p:spPr>
          <a:xfrm>
            <a:off x="5067179" y="1340274"/>
            <a:ext cx="3968401" cy="3231002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/>
          <a:p>
            <a:pPr>
              <a:buClr>
                <a:srgbClr val="FFFFFF"/>
              </a:buClr>
              <a:buSzPct val="100000"/>
              <a:buChar char="●"/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d Slide_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14"/>
          <p:cNvSpPr/>
          <p:nvPr/>
        </p:nvSpPr>
        <p:spPr>
          <a:xfrm>
            <a:off x="-7050" y="0"/>
            <a:ext cx="9158100" cy="5143499"/>
          </a:xfrm>
          <a:prstGeom prst="rect">
            <a:avLst/>
          </a:prstGeom>
          <a:solidFill>
            <a:srgbClr val="23323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8" name="Shape 115" descr="Shape 1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6414" y="4854090"/>
            <a:ext cx="712200" cy="1737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Title Text"/>
          <p:cNvSpPr txBox="1">
            <a:spLocks noGrp="1"/>
          </p:cNvSpPr>
          <p:nvPr>
            <p:ph type="title"/>
          </p:nvPr>
        </p:nvSpPr>
        <p:spPr>
          <a:xfrm>
            <a:off x="1011974" y="1910375"/>
            <a:ext cx="7011601" cy="8580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defRPr sz="3700">
                <a:solidFill>
                  <a:schemeClr val="accent2"/>
                </a:solidFill>
              </a:defRPr>
            </a:lvl1pPr>
          </a:lstStyle>
          <a:p>
            <a:r>
              <a:t>Title Text</a:t>
            </a:r>
          </a:p>
        </p:txBody>
      </p:sp>
      <p:grpSp>
        <p:nvGrpSpPr>
          <p:cNvPr id="182" name="Shape 117"/>
          <p:cNvGrpSpPr/>
          <p:nvPr/>
        </p:nvGrpSpPr>
        <p:grpSpPr>
          <a:xfrm>
            <a:off x="48249" y="-520850"/>
            <a:ext cx="7172102" cy="383701"/>
            <a:chOff x="0" y="0"/>
            <a:chExt cx="7172100" cy="383700"/>
          </a:xfrm>
        </p:grpSpPr>
        <p:sp>
          <p:nvSpPr>
            <p:cNvPr id="180" name="Rectangle"/>
            <p:cNvSpPr/>
            <p:nvPr/>
          </p:nvSpPr>
          <p:spPr>
            <a:xfrm>
              <a:off x="-1" y="-1"/>
              <a:ext cx="7172102" cy="383702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1" name="background image:  960x540 pixels - send to back of slide and set to 80% transparency"/>
            <p:cNvSpPr txBox="1"/>
            <p:nvPr/>
          </p:nvSpPr>
          <p:spPr>
            <a:xfrm>
              <a:off x="-1" y="-1"/>
              <a:ext cx="7172102" cy="380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>
                  <a:solidFill>
                    <a:schemeClr val="accent3"/>
                  </a:solidFill>
                </a:defRPr>
              </a:lvl1pPr>
            </a:lstStyle>
            <a:p>
              <a:r>
                <a:t>background image:  960x540 pixels - send to back of slide and set to 80% transparency</a:t>
              </a:r>
            </a:p>
          </p:txBody>
        </p:sp>
      </p:grp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d Slide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20"/>
          <p:cNvSpPr/>
          <p:nvPr/>
        </p:nvSpPr>
        <p:spPr>
          <a:xfrm>
            <a:off x="-7050" y="0"/>
            <a:ext cx="9158100" cy="51434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1" name="Shape 121" descr="Shap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649" y="1591249"/>
            <a:ext cx="6848952" cy="1643752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Text"/>
          <p:cNvSpPr txBox="1">
            <a:spLocks noGrp="1"/>
          </p:cNvSpPr>
          <p:nvPr>
            <p:ph type="title"/>
          </p:nvPr>
        </p:nvSpPr>
        <p:spPr>
          <a:xfrm>
            <a:off x="357186" y="128587"/>
            <a:ext cx="8491537" cy="250826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defRPr sz="2200" b="1">
                <a:solidFill>
                  <a:srgbClr val="003D7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Text"/>
          <p:cNvSpPr txBox="1">
            <a:spLocks noGrp="1"/>
          </p:cNvSpPr>
          <p:nvPr>
            <p:ph type="title"/>
          </p:nvPr>
        </p:nvSpPr>
        <p:spPr>
          <a:xfrm>
            <a:off x="1558229" y="743395"/>
            <a:ext cx="6027541" cy="964409"/>
          </a:xfrm>
          <a:prstGeom prst="rect">
            <a:avLst/>
          </a:prstGeom>
        </p:spPr>
        <p:txBody>
          <a:bodyPr lIns="28698" tIns="28698" rIns="28698" bIns="28698" anchor="t">
            <a:normAutofit/>
          </a:bodyPr>
          <a:lstStyle>
            <a:lvl1pPr>
              <a:defRPr sz="44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20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58229" y="1737941"/>
            <a:ext cx="6027541" cy="2260328"/>
          </a:xfrm>
          <a:prstGeom prst="rect">
            <a:avLst/>
          </a:prstGeom>
        </p:spPr>
        <p:txBody>
          <a:bodyPr lIns="28698" tIns="28698" rIns="28698" bIns="28698">
            <a:normAutofit/>
          </a:bodyPr>
          <a:lstStyle>
            <a:lvl1pPr>
              <a:buSzPct val="100000"/>
              <a:buBlip>
                <a:blip r:embed="rId2"/>
              </a:buBlip>
              <a:defRPr sz="21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defRPr>
            </a:lvl1pPr>
            <a:lvl2pPr>
              <a:buSzPct val="100000"/>
              <a:buBlip>
                <a:blip r:embed="rId2"/>
              </a:buBlip>
              <a:defRPr sz="21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defRPr>
            </a:lvl2pPr>
            <a:lvl3pPr>
              <a:buSzPct val="100000"/>
              <a:buBlip>
                <a:blip r:embed="rId2"/>
              </a:buBlip>
              <a:defRPr sz="21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defRPr>
            </a:lvl3pPr>
            <a:lvl4pPr>
              <a:buSzPct val="100000"/>
              <a:buBlip>
                <a:blip r:embed="rId2"/>
              </a:buBlip>
              <a:defRPr sz="21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defRPr>
            </a:lvl4pPr>
            <a:lvl5pPr>
              <a:buSzPct val="100000"/>
              <a:buBlip>
                <a:blip r:embed="rId2"/>
              </a:buBlip>
              <a:defRPr sz="21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659043" y="1638562"/>
            <a:ext cx="7611600" cy="1026300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57772" y="2664866"/>
            <a:ext cx="4380599" cy="383701"/>
          </a:xfrm>
          <a:prstGeom prst="rect">
            <a:avLst/>
          </a:prstGeom>
        </p:spPr>
        <p:txBody>
          <a:bodyPr lIns="91424" tIns="91424" rIns="91424" bIns="91424" anchor="ctr">
            <a:normAutofit/>
          </a:bodyPr>
          <a:lstStyle>
            <a:lvl1pPr>
              <a:defRPr sz="1600">
                <a:solidFill>
                  <a:srgbClr val="434343"/>
                </a:solidFill>
              </a:defRPr>
            </a:lvl1pPr>
            <a:lvl2pPr>
              <a:defRPr sz="1600">
                <a:solidFill>
                  <a:srgbClr val="434343"/>
                </a:solidFill>
              </a:defRPr>
            </a:lvl2pPr>
            <a:lvl3pPr>
              <a:defRPr sz="16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4"/>
          <p:cNvSpPr/>
          <p:nvPr/>
        </p:nvSpPr>
        <p:spPr>
          <a:xfrm>
            <a:off x="-7050" y="0"/>
            <a:ext cx="9158100" cy="5143499"/>
          </a:xfrm>
          <a:prstGeom prst="rect">
            <a:avLst/>
          </a:prstGeom>
          <a:solidFill>
            <a:srgbClr val="23323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xfrm>
            <a:off x="108371" y="169549"/>
            <a:ext cx="9035699" cy="5421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45" name="Shape 27" descr="Shape 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6414" y="4854090"/>
            <a:ext cx="712200" cy="173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8" name="Shape 28"/>
          <p:cNvGrpSpPr/>
          <p:nvPr/>
        </p:nvGrpSpPr>
        <p:grpSpPr>
          <a:xfrm>
            <a:off x="48250" y="-520850"/>
            <a:ext cx="8238298" cy="383701"/>
            <a:chOff x="0" y="0"/>
            <a:chExt cx="8238297" cy="383700"/>
          </a:xfrm>
        </p:grpSpPr>
        <p:sp>
          <p:nvSpPr>
            <p:cNvPr id="46" name="Rectangle"/>
            <p:cNvSpPr/>
            <p:nvPr/>
          </p:nvSpPr>
          <p:spPr>
            <a:xfrm>
              <a:off x="0" y="-1"/>
              <a:ext cx="8238298" cy="383702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" name="background image:  960x540 pixels - send to back of slide and set to 80% transparency"/>
            <p:cNvSpPr txBox="1"/>
            <p:nvPr/>
          </p:nvSpPr>
          <p:spPr>
            <a:xfrm>
              <a:off x="0" y="-1"/>
              <a:ext cx="8238298" cy="380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>
                  <a:solidFill>
                    <a:schemeClr val="accent3"/>
                  </a:solidFill>
                </a:defRPr>
              </a:lvl1pPr>
            </a:lstStyle>
            <a:p>
              <a:r>
                <a:t>background image:  960x540 pixels - send to back of slide and set to 80% transparency</a:t>
              </a:r>
            </a:p>
          </p:txBody>
        </p:sp>
      </p:grp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300" y="624699"/>
            <a:ext cx="9035699" cy="542102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defRPr sz="1800">
                <a:solidFill>
                  <a:srgbClr val="595959"/>
                </a:solidFill>
              </a:defRPr>
            </a:lvl1pPr>
            <a:lvl2pPr>
              <a:defRPr sz="1800">
                <a:solidFill>
                  <a:srgbClr val="595959"/>
                </a:solidFill>
              </a:defRPr>
            </a:lvl2pPr>
            <a:lvl3pPr>
              <a:defRPr sz="1800">
                <a:solidFill>
                  <a:srgbClr val="595959"/>
                </a:solidFill>
              </a:defRPr>
            </a:lvl3pPr>
            <a:lvl4pPr>
              <a:defRPr sz="1800">
                <a:solidFill>
                  <a:srgbClr val="595959"/>
                </a:solidFill>
              </a:defRPr>
            </a:lvl4pPr>
            <a:lvl5pPr>
              <a:defRPr sz="1800"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108371" y="169549"/>
            <a:ext cx="9035699" cy="5421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8" name="Shape 35"/>
          <p:cNvSpPr txBox="1">
            <a:spLocks noGrp="1"/>
          </p:cNvSpPr>
          <p:nvPr>
            <p:ph type="body" idx="13"/>
          </p:nvPr>
        </p:nvSpPr>
        <p:spPr>
          <a:xfrm>
            <a:off x="289150" y="1214374"/>
            <a:ext cx="7358699" cy="3231002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/>
          <a:p>
            <a:pPr>
              <a:buClr>
                <a:srgbClr val="474747"/>
              </a:buClr>
              <a:buSzPct val="100000"/>
              <a:buChar char="●"/>
              <a:defRPr sz="1600">
                <a:solidFill>
                  <a:srgbClr val="474747"/>
                </a:solidFill>
              </a:defRPr>
            </a:pPr>
            <a:endParaRPr/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age - multiple 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300" y="624699"/>
            <a:ext cx="9035699" cy="542102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defRPr sz="1800">
                <a:solidFill>
                  <a:srgbClr val="595959"/>
                </a:solidFill>
              </a:defRPr>
            </a:lvl1pPr>
            <a:lvl2pPr>
              <a:defRPr sz="1800">
                <a:solidFill>
                  <a:srgbClr val="595959"/>
                </a:solidFill>
              </a:defRPr>
            </a:lvl2pPr>
            <a:lvl3pPr>
              <a:defRPr sz="1800">
                <a:solidFill>
                  <a:srgbClr val="595959"/>
                </a:solidFill>
              </a:defRPr>
            </a:lvl3pPr>
            <a:lvl4pPr>
              <a:defRPr sz="1800">
                <a:solidFill>
                  <a:srgbClr val="595959"/>
                </a:solidFill>
              </a:defRPr>
            </a:lvl4pPr>
            <a:lvl5pPr>
              <a:defRPr sz="1800"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xfrm>
            <a:off x="108371" y="169549"/>
            <a:ext cx="9035699" cy="5421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8" name="Shape 42"/>
          <p:cNvSpPr txBox="1">
            <a:spLocks noGrp="1"/>
          </p:cNvSpPr>
          <p:nvPr>
            <p:ph type="body" idx="13"/>
          </p:nvPr>
        </p:nvSpPr>
        <p:spPr>
          <a:xfrm>
            <a:off x="289150" y="1214374"/>
            <a:ext cx="7358699" cy="3231002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/>
          <a:p>
            <a:pPr>
              <a:lnSpc>
                <a:spcPct val="115000"/>
              </a:lnSpc>
              <a:buClr>
                <a:srgbClr val="474747"/>
              </a:buClr>
              <a:buSzPct val="100000"/>
              <a:buChar char="●"/>
              <a:defRPr sz="1600">
                <a:solidFill>
                  <a:srgbClr val="474747"/>
                </a:solidFill>
              </a:defRPr>
            </a:pPr>
            <a:endParaRPr/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300" y="624699"/>
            <a:ext cx="9035699" cy="542102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defRPr sz="1800">
                <a:solidFill>
                  <a:srgbClr val="595959"/>
                </a:solidFill>
              </a:defRPr>
            </a:lvl1pPr>
            <a:lvl2pPr>
              <a:defRPr sz="1800">
                <a:solidFill>
                  <a:srgbClr val="595959"/>
                </a:solidFill>
              </a:defRPr>
            </a:lvl2pPr>
            <a:lvl3pPr>
              <a:defRPr sz="1800">
                <a:solidFill>
                  <a:srgbClr val="595959"/>
                </a:solidFill>
              </a:defRPr>
            </a:lvl3pPr>
            <a:lvl4pPr>
              <a:defRPr sz="1800">
                <a:solidFill>
                  <a:srgbClr val="595959"/>
                </a:solidFill>
              </a:defRPr>
            </a:lvl4pPr>
            <a:lvl5pPr>
              <a:defRPr sz="1800"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108371" y="169549"/>
            <a:ext cx="9035699" cy="5421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Shape 49"/>
          <p:cNvSpPr txBox="1">
            <a:spLocks noGrp="1"/>
          </p:cNvSpPr>
          <p:nvPr>
            <p:ph type="body" sz="half" idx="13"/>
          </p:nvPr>
        </p:nvSpPr>
        <p:spPr>
          <a:xfrm>
            <a:off x="289149" y="1214374"/>
            <a:ext cx="3654301" cy="3231002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/>
          <a:p>
            <a:pPr>
              <a:buClr>
                <a:srgbClr val="474747"/>
              </a:buClr>
              <a:buSzPct val="100000"/>
              <a:buChar char="●"/>
              <a:defRPr sz="1600">
                <a:solidFill>
                  <a:srgbClr val="474747"/>
                </a:solidFill>
              </a:defRPr>
            </a:pPr>
            <a:endParaRPr/>
          </a:p>
        </p:txBody>
      </p:sp>
      <p:sp>
        <p:nvSpPr>
          <p:cNvPr id="79" name="Shape 50"/>
          <p:cNvSpPr txBox="1">
            <a:spLocks noGrp="1"/>
          </p:cNvSpPr>
          <p:nvPr>
            <p:ph type="body" sz="half" idx="14"/>
          </p:nvPr>
        </p:nvSpPr>
        <p:spPr>
          <a:xfrm>
            <a:off x="4565899" y="1214374"/>
            <a:ext cx="3654301" cy="3231002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/>
          <a:p>
            <a:pPr>
              <a:buClr>
                <a:srgbClr val="474747"/>
              </a:buClr>
              <a:buSzPct val="100000"/>
              <a:buChar char="●"/>
              <a:defRPr sz="1600">
                <a:solidFill>
                  <a:srgbClr val="474747"/>
                </a:solidFill>
              </a:defRPr>
            </a:pPr>
            <a:endParaRPr/>
          </a:p>
        </p:txBody>
      </p:sp>
      <p:sp>
        <p:nvSpPr>
          <p:cNvPr id="80" name="Shape 51"/>
          <p:cNvSpPr/>
          <p:nvPr/>
        </p:nvSpPr>
        <p:spPr>
          <a:xfrm flipH="1">
            <a:off x="4261299" y="1203549"/>
            <a:ext cx="1" cy="3463801"/>
          </a:xfrm>
          <a:prstGeom prst="line">
            <a:avLst/>
          </a:prstGeom>
          <a:ln>
            <a:solidFill>
              <a:srgbClr val="B7B7B7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300" y="624699"/>
            <a:ext cx="9035699" cy="542102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defRPr sz="1800">
                <a:solidFill>
                  <a:srgbClr val="595959"/>
                </a:solidFill>
              </a:defRPr>
            </a:lvl1pPr>
            <a:lvl2pPr>
              <a:defRPr sz="1800">
                <a:solidFill>
                  <a:srgbClr val="595959"/>
                </a:solidFill>
              </a:defRPr>
            </a:lvl2pPr>
            <a:lvl3pPr>
              <a:defRPr sz="1800">
                <a:solidFill>
                  <a:srgbClr val="595959"/>
                </a:solidFill>
              </a:defRPr>
            </a:lvl3pPr>
            <a:lvl4pPr>
              <a:defRPr sz="1800">
                <a:solidFill>
                  <a:srgbClr val="595959"/>
                </a:solidFill>
              </a:defRPr>
            </a:lvl4pPr>
            <a:lvl5pPr>
              <a:defRPr sz="1800"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108371" y="169549"/>
            <a:ext cx="9035699" cy="5421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ab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300" y="624699"/>
            <a:ext cx="9035699" cy="542102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defRPr sz="1800">
                <a:solidFill>
                  <a:srgbClr val="595959"/>
                </a:solidFill>
              </a:defRPr>
            </a:lvl1pPr>
            <a:lvl2pPr>
              <a:defRPr sz="1800">
                <a:solidFill>
                  <a:srgbClr val="595959"/>
                </a:solidFill>
              </a:defRPr>
            </a:lvl2pPr>
            <a:lvl3pPr>
              <a:defRPr sz="1800">
                <a:solidFill>
                  <a:srgbClr val="595959"/>
                </a:solidFill>
              </a:defRPr>
            </a:lvl3pPr>
            <a:lvl4pPr>
              <a:defRPr sz="1800">
                <a:solidFill>
                  <a:srgbClr val="595959"/>
                </a:solidFill>
              </a:defRPr>
            </a:lvl4pPr>
            <a:lvl5pPr>
              <a:defRPr sz="1800"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108371" y="169549"/>
            <a:ext cx="9035699" cy="5421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Shape 22" descr="Shape 22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8272778" y="4855076"/>
            <a:ext cx="731400" cy="1713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8247" y="4861462"/>
            <a:ext cx="231237" cy="21466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>
            <a:spAutoFit/>
          </a:bodyPr>
          <a:lstStyle>
            <a:lvl1pPr>
              <a:defRPr sz="900">
                <a:solidFill>
                  <a:srgbClr val="A5A5A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gemfire.docs.pivotal.io/docs-gemfire/latest/managing/troubleshooting/diagnosing_system_prob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129" descr="Shape 129"/>
          <p:cNvPicPr>
            <a:picLocks noChangeAspect="1"/>
          </p:cNvPicPr>
          <p:nvPr/>
        </p:nvPicPr>
        <p:blipFill>
          <a:blip r:embed="rId3">
            <a:alphaModFix amt="20000"/>
            <a:extLst/>
          </a:blip>
          <a:stretch>
            <a:fillRect/>
          </a:stretch>
        </p:blipFill>
        <p:spPr>
          <a:xfrm>
            <a:off x="24" y="0"/>
            <a:ext cx="9143998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130"/>
          <p:cNvSpPr txBox="1">
            <a:spLocks noGrp="1"/>
          </p:cNvSpPr>
          <p:nvPr>
            <p:ph type="ctrTitle"/>
          </p:nvPr>
        </p:nvSpPr>
        <p:spPr>
          <a:xfrm>
            <a:off x="659043" y="1951688"/>
            <a:ext cx="7611600" cy="102630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t>GemFire Operations Training</a:t>
            </a:r>
          </a:p>
        </p:txBody>
      </p:sp>
      <p:sp>
        <p:nvSpPr>
          <p:cNvPr id="220" name="Shape 131"/>
          <p:cNvSpPr txBox="1">
            <a:spLocks noGrp="1"/>
          </p:cNvSpPr>
          <p:nvPr>
            <p:ph type="subTitle" sz="quarter" idx="1"/>
          </p:nvPr>
        </p:nvSpPr>
        <p:spPr>
          <a:xfrm>
            <a:off x="657772" y="3303416"/>
            <a:ext cx="4380599" cy="38370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850391">
              <a:defRPr sz="1488"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2"/>
          <p:cNvSpPr txBox="1">
            <a:spLocks noGrp="1"/>
          </p:cNvSpPr>
          <p:nvPr>
            <p:ph type="title"/>
          </p:nvPr>
        </p:nvSpPr>
        <p:spPr>
          <a:xfrm>
            <a:off x="108371" y="169549"/>
            <a:ext cx="9035699" cy="5421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41247">
              <a:defRPr sz="2576"/>
            </a:lvl1pPr>
          </a:lstStyle>
          <a:p>
            <a:r>
              <a:t>GemFire Troubleshooting </a:t>
            </a:r>
          </a:p>
        </p:txBody>
      </p:sp>
      <p:sp>
        <p:nvSpPr>
          <p:cNvPr id="223" name="Text Placeholder 3"/>
          <p:cNvSpPr txBox="1">
            <a:spLocks noGrp="1"/>
          </p:cNvSpPr>
          <p:nvPr>
            <p:ph type="body" idx="1"/>
          </p:nvPr>
        </p:nvSpPr>
        <p:spPr>
          <a:xfrm>
            <a:off x="289149" y="863612"/>
            <a:ext cx="8322662" cy="39140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defRPr sz="1400">
                <a:solidFill>
                  <a:srgbClr val="474747"/>
                </a:solidFill>
              </a:defRPr>
            </a:pPr>
            <a:r>
              <a:t>Staying Out of Trouble</a:t>
            </a:r>
            <a:endParaRPr sz="1600"/>
          </a:p>
          <a:p>
            <a:pPr marL="285750" indent="-285750">
              <a:lnSpc>
                <a:spcPct val="130000"/>
              </a:lnSpc>
              <a:buClr>
                <a:srgbClr val="474747"/>
              </a:buClr>
              <a:buSzPct val="100000"/>
              <a:buChar char="●"/>
              <a:defRPr sz="1400">
                <a:solidFill>
                  <a:srgbClr val="474747"/>
                </a:solidFill>
              </a:defRPr>
            </a:pPr>
            <a:r>
              <a:t>Always monitor capacity - many problems are inadequate capacity</a:t>
            </a:r>
            <a:endParaRPr sz="1600"/>
          </a:p>
          <a:p>
            <a:pPr marL="285750" indent="-285750">
              <a:lnSpc>
                <a:spcPct val="130000"/>
              </a:lnSpc>
              <a:buClr>
                <a:srgbClr val="474747"/>
              </a:buClr>
              <a:buSzPct val="100000"/>
              <a:buChar char="●"/>
              <a:defRPr sz="1400">
                <a:solidFill>
                  <a:srgbClr val="474747"/>
                </a:solidFill>
              </a:defRPr>
            </a:pPr>
            <a:r>
              <a:t>Never run out of disk space</a:t>
            </a:r>
            <a:endParaRPr sz="1600"/>
          </a:p>
          <a:p>
            <a:pPr marL="285750" indent="-285750">
              <a:lnSpc>
                <a:spcPct val="130000"/>
              </a:lnSpc>
              <a:buClr>
                <a:srgbClr val="474747"/>
              </a:buClr>
              <a:buSzPct val="100000"/>
              <a:buChar char="●"/>
              <a:defRPr sz="1400">
                <a:solidFill>
                  <a:srgbClr val="474747"/>
                </a:solidFill>
              </a:defRPr>
            </a:pPr>
            <a:r>
              <a:t>Automate as much as possible - many problems are operational mistakes</a:t>
            </a:r>
            <a:endParaRPr sz="1600"/>
          </a:p>
          <a:p>
            <a:pPr marL="285750" indent="-285750">
              <a:lnSpc>
                <a:spcPct val="130000"/>
              </a:lnSpc>
              <a:buClr>
                <a:srgbClr val="474747"/>
              </a:buClr>
              <a:buSzPct val="100000"/>
              <a:buChar char="●"/>
              <a:defRPr sz="1400">
                <a:solidFill>
                  <a:srgbClr val="474747"/>
                </a:solidFill>
              </a:defRPr>
            </a:pPr>
            <a:r>
              <a:t>Never kill things, really never kill -9 things, try gfsh stop commands </a:t>
            </a:r>
            <a:endParaRPr sz="1600"/>
          </a:p>
          <a:p>
            <a:pPr marL="285750" indent="-285750">
              <a:lnSpc>
                <a:spcPct val="130000"/>
              </a:lnSpc>
              <a:buClr>
                <a:srgbClr val="474747"/>
              </a:buClr>
              <a:buSzPct val="100000"/>
              <a:buChar char="●"/>
              <a:defRPr sz="1400">
                <a:solidFill>
                  <a:srgbClr val="474747"/>
                </a:solidFill>
              </a:defRPr>
            </a:pPr>
            <a:r>
              <a:t>Put controls in place to make sure only 1 person is performing admin. tasks at a time</a:t>
            </a:r>
            <a:endParaRPr sz="1600"/>
          </a:p>
          <a:p>
            <a:pPr marL="285750" indent="-285750">
              <a:lnSpc>
                <a:spcPct val="130000"/>
              </a:lnSpc>
              <a:buClr>
                <a:srgbClr val="474747"/>
              </a:buClr>
              <a:buSzPct val="100000"/>
              <a:buChar char="●"/>
              <a:defRPr sz="1400">
                <a:solidFill>
                  <a:srgbClr val="474747"/>
                </a:solidFill>
              </a:defRPr>
            </a:pPr>
            <a:r>
              <a:t>Always have statistics turned on, know where your logs are, log-level=config</a:t>
            </a:r>
          </a:p>
          <a:p>
            <a:pPr marL="285750" indent="-285750">
              <a:lnSpc>
                <a:spcPct val="130000"/>
              </a:lnSpc>
              <a:buClr>
                <a:srgbClr val="474747"/>
              </a:buClr>
              <a:buSzPct val="100000"/>
              <a:buChar char="●"/>
              <a:defRPr sz="1400">
                <a:solidFill>
                  <a:srgbClr val="474747"/>
                </a:solidFill>
              </a:defRPr>
            </a:pPr>
            <a:endParaRPr/>
          </a:p>
          <a:p>
            <a:pPr>
              <a:defRPr sz="1400">
                <a:solidFill>
                  <a:srgbClr val="474747"/>
                </a:solidFill>
              </a:defRPr>
            </a:pPr>
            <a:r>
              <a:t>Once you Are in Trouble</a:t>
            </a:r>
            <a:endParaRPr sz="1600"/>
          </a:p>
          <a:p>
            <a:pPr marL="285750" indent="-285750">
              <a:buClr>
                <a:srgbClr val="474747"/>
              </a:buClr>
              <a:buSzPct val="100000"/>
              <a:buChar char="●"/>
              <a:defRPr sz="1400">
                <a:solidFill>
                  <a:srgbClr val="474747"/>
                </a:solidFill>
              </a:defRPr>
            </a:pPr>
            <a:r>
              <a:t>Always go to the logs first.</a:t>
            </a:r>
            <a:endParaRPr sz="1600"/>
          </a:p>
          <a:p>
            <a:pPr marL="285750" indent="-285750">
              <a:buClr>
                <a:srgbClr val="474747"/>
              </a:buClr>
              <a:buSzPct val="100000"/>
              <a:buChar char="●"/>
              <a:defRPr sz="1400">
                <a:solidFill>
                  <a:srgbClr val="474747"/>
                </a:solidFill>
              </a:defRPr>
            </a:pPr>
            <a:r>
              <a:t>Garbage collection is always a suspect</a:t>
            </a:r>
            <a:endParaRPr sz="1600"/>
          </a:p>
          <a:p>
            <a:pPr marL="285750" indent="-285750">
              <a:buClr>
                <a:srgbClr val="474747"/>
              </a:buClr>
              <a:buSzPct val="100000"/>
              <a:buChar char="●"/>
              <a:defRPr sz="1400">
                <a:solidFill>
                  <a:srgbClr val="474747"/>
                </a:solidFill>
              </a:defRPr>
            </a:pPr>
            <a:r>
              <a:t>See here: </a:t>
            </a:r>
            <a:r>
              <a:rPr u="sng">
                <a:solidFill>
                  <a:srgbClr val="18B3C0"/>
                </a:solidFill>
                <a:uFill>
                  <a:solidFill>
                    <a:srgbClr val="18B3C0"/>
                  </a:solidFill>
                </a:uFill>
                <a:hlinkClick r:id="rId2"/>
              </a:rPr>
              <a:t>http://gemfire.docs.pivotal.io/docs-gemfire/latest/managing/troubleshooting/diagnosing_system_probs.html</a:t>
            </a:r>
          </a:p>
          <a:p>
            <a:pPr marL="285750" indent="-285750">
              <a:buClr>
                <a:srgbClr val="474747"/>
              </a:buClr>
              <a:buSzPct val="100000"/>
              <a:buChar char="●"/>
              <a:defRPr sz="1400">
                <a:solidFill>
                  <a:srgbClr val="474747"/>
                </a:solidFill>
              </a:defRPr>
            </a:pPr>
            <a:r>
              <a:t>Call Pivotal Support (even for issues in DEV)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2"/>
          <p:cNvSpPr txBox="1">
            <a:spLocks noGrp="1"/>
          </p:cNvSpPr>
          <p:nvPr>
            <p:ph type="title"/>
          </p:nvPr>
        </p:nvSpPr>
        <p:spPr>
          <a:xfrm>
            <a:off x="108371" y="169549"/>
            <a:ext cx="9035699" cy="5421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41247">
              <a:defRPr sz="2576"/>
            </a:lvl1pPr>
          </a:lstStyle>
          <a:p>
            <a:r>
              <a:t>GemFire Startup Sequence</a:t>
            </a:r>
          </a:p>
        </p:txBody>
      </p:sp>
      <p:sp>
        <p:nvSpPr>
          <p:cNvPr id="230" name="Text Placeholder 3"/>
          <p:cNvSpPr txBox="1">
            <a:spLocks noGrp="1"/>
          </p:cNvSpPr>
          <p:nvPr>
            <p:ph type="body" idx="1"/>
          </p:nvPr>
        </p:nvSpPr>
        <p:spPr>
          <a:xfrm>
            <a:off x="289149" y="863612"/>
            <a:ext cx="8322662" cy="3914008"/>
          </a:xfrm>
          <a:prstGeom prst="rect">
            <a:avLst/>
          </a:prstGeom>
        </p:spPr>
        <p:txBody>
          <a:bodyPr/>
          <a:lstStyle/>
          <a:p>
            <a:pPr marL="222250" indent="-222250">
              <a:buSzPct val="30000"/>
              <a:buBlip>
                <a:blip r:embed="rId2"/>
              </a:buBlip>
            </a:pPr>
            <a:r>
              <a:t>Join distributed system</a:t>
            </a:r>
          </a:p>
          <a:p>
            <a:pPr marL="666750" lvl="1" indent="-222250">
              <a:buSzPct val="30000"/>
              <a:buBlip>
                <a:blip r:embed="rId2"/>
              </a:buBlip>
            </a:pPr>
            <a:r>
              <a:t>shows up as “member” on Pulse, list members</a:t>
            </a:r>
          </a:p>
          <a:p>
            <a:pPr marL="666750" lvl="1" indent="-222250">
              <a:buSzPct val="30000"/>
              <a:buBlip>
                <a:blip r:embed="rId2"/>
              </a:buBlip>
            </a:pPr>
            <a:endParaRPr/>
          </a:p>
          <a:p>
            <a:pPr marL="222250" indent="-222250">
              <a:buSzPct val="30000"/>
              <a:buBlip>
                <a:blip r:embed="rId2"/>
              </a:buBlip>
            </a:pPr>
            <a:r>
              <a:t>Region Definition Compatibility Checks</a:t>
            </a:r>
          </a:p>
          <a:p>
            <a:pPr lvl="2" indent="457200"/>
            <a:r>
              <a:t>at this point is an empty data node</a:t>
            </a:r>
          </a:p>
          <a:p>
            <a:pPr lvl="2" indent="457200"/>
            <a:endParaRPr/>
          </a:p>
          <a:p>
            <a:pPr marL="222250" indent="-222250">
              <a:buSzPct val="30000"/>
              <a:buBlip>
                <a:blip r:embed="rId2"/>
              </a:buBlip>
            </a:pPr>
            <a:r>
              <a:t>Data Recovery (may involve indefinite waits if disk stores are present)</a:t>
            </a:r>
          </a:p>
          <a:p>
            <a:pPr marL="666750" lvl="1" indent="-222250">
              <a:buSzPct val="30000"/>
              <a:buBlip>
                <a:blip r:embed="rId2"/>
              </a:buBlip>
            </a:pPr>
            <a:r>
              <a:t>from disk</a:t>
            </a:r>
          </a:p>
          <a:p>
            <a:pPr marL="666750" lvl="1" indent="-222250">
              <a:buSzPct val="30000"/>
              <a:buBlip>
                <a:blip r:embed="rId2"/>
              </a:buBlip>
            </a:pPr>
            <a:r>
              <a:t>from peers (GII)</a:t>
            </a:r>
          </a:p>
          <a:p>
            <a:pPr marL="666750" lvl="1" indent="-222250">
              <a:buSzPct val="30000"/>
              <a:buBlip>
                <a:blip r:embed="rId2"/>
              </a:buBlip>
            </a:pPr>
            <a:endParaRPr/>
          </a:p>
          <a:p>
            <a:pPr marL="222250" indent="-222250">
              <a:buSzPct val="30000"/>
              <a:buBlip>
                <a:blip r:embed="rId2"/>
              </a:buBlip>
            </a:pPr>
            <a:r>
              <a:t>Start Cache Server (listen for client connections)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2"/>
          <p:cNvSpPr txBox="1">
            <a:spLocks noGrp="1"/>
          </p:cNvSpPr>
          <p:nvPr>
            <p:ph type="title"/>
          </p:nvPr>
        </p:nvSpPr>
        <p:spPr>
          <a:xfrm>
            <a:off x="108371" y="169549"/>
            <a:ext cx="9035699" cy="5421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41247">
              <a:defRPr sz="2576"/>
            </a:lvl1pPr>
          </a:lstStyle>
          <a:p>
            <a:r>
              <a:t>Troubleshooting - A Methodology</a:t>
            </a:r>
          </a:p>
        </p:txBody>
      </p:sp>
      <p:pic>
        <p:nvPicPr>
          <p:cNvPr id="226" name="troubleshooting2.png" descr="troubleshooting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14" y="708960"/>
            <a:ext cx="8266476" cy="4310563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40"/>
          <p:cNvSpPr txBox="1"/>
          <p:nvPr/>
        </p:nvSpPr>
        <p:spPr>
          <a:xfrm>
            <a:off x="646413" y="3519328"/>
            <a:ext cx="3566517" cy="1267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904" tIns="23904" rIns="23904" bIns="23904" anchor="ctr">
            <a:spAutoFit/>
          </a:bodyPr>
          <a:lstStyle/>
          <a:p>
            <a:pPr defTabSz="286869">
              <a:tabLst>
                <a:tab pos="215900" algn="l"/>
                <a:tab pos="444500" algn="l"/>
                <a:tab pos="660400" algn="l"/>
                <a:tab pos="889000" algn="l"/>
                <a:tab pos="1104900" algn="l"/>
                <a:tab pos="1333500" algn="l"/>
                <a:tab pos="1549400" algn="l"/>
                <a:tab pos="1778000" algn="l"/>
                <a:tab pos="2006600" algn="l"/>
                <a:tab pos="2222500" algn="l"/>
                <a:tab pos="2451100" algn="l"/>
                <a:tab pos="2667000" algn="l"/>
              </a:tabLst>
              <a:defRPr sz="1000">
                <a:latin typeface="+mn-lt"/>
                <a:ea typeface="+mn-ea"/>
                <a:cs typeface="+mn-cs"/>
                <a:sym typeface="Helvetica"/>
              </a:defRPr>
            </a:pPr>
            <a:r>
              <a:t>Key Principles</a:t>
            </a:r>
            <a:endParaRPr sz="1800"/>
          </a:p>
          <a:p>
            <a:pPr defTabSz="286869">
              <a:tabLst>
                <a:tab pos="215900" algn="l"/>
                <a:tab pos="444500" algn="l"/>
                <a:tab pos="660400" algn="l"/>
                <a:tab pos="889000" algn="l"/>
                <a:tab pos="1104900" algn="l"/>
                <a:tab pos="1333500" algn="l"/>
                <a:tab pos="1549400" algn="l"/>
                <a:tab pos="1778000" algn="l"/>
                <a:tab pos="2006600" algn="l"/>
                <a:tab pos="2222500" algn="l"/>
                <a:tab pos="2451100" algn="l"/>
                <a:tab pos="2667000" algn="l"/>
              </a:tabLst>
              <a:defRPr sz="1000">
                <a:latin typeface="+mn-lt"/>
                <a:ea typeface="+mn-ea"/>
                <a:cs typeface="+mn-cs"/>
                <a:sym typeface="Helvetica"/>
              </a:defRPr>
            </a:pPr>
            <a:r>
              <a:t>- You are Often Dealing with Some Bad Information</a:t>
            </a:r>
            <a:endParaRPr sz="1800"/>
          </a:p>
          <a:p>
            <a:pPr marL="139450" indent="-139450" defTabSz="286869">
              <a:buSzPct val="75000"/>
              <a:buChar char="-"/>
              <a:tabLst>
                <a:tab pos="215900" algn="l"/>
                <a:tab pos="444500" algn="l"/>
                <a:tab pos="660400" algn="l"/>
                <a:tab pos="889000" algn="l"/>
                <a:tab pos="1104900" algn="l"/>
                <a:tab pos="1333500" algn="l"/>
                <a:tab pos="1549400" algn="l"/>
                <a:tab pos="1778000" algn="l"/>
                <a:tab pos="2006600" algn="l"/>
                <a:tab pos="2222500" algn="l"/>
                <a:tab pos="2451100" algn="l"/>
                <a:tab pos="2667000" algn="l"/>
              </a:tabLst>
              <a:defRPr sz="1000">
                <a:latin typeface="+mn-lt"/>
                <a:ea typeface="+mn-ea"/>
                <a:cs typeface="+mn-cs"/>
                <a:sym typeface="Helvetica"/>
              </a:defRPr>
            </a:pPr>
            <a:r>
              <a:t>Insist on Specifics - When ? How Slow ?</a:t>
            </a:r>
            <a:endParaRPr sz="1800"/>
          </a:p>
          <a:p>
            <a:pPr marL="139450" indent="-139450" defTabSz="286869">
              <a:buSzPct val="75000"/>
              <a:buChar char="-"/>
              <a:tabLst>
                <a:tab pos="215900" algn="l"/>
                <a:tab pos="444500" algn="l"/>
                <a:tab pos="660400" algn="l"/>
                <a:tab pos="889000" algn="l"/>
                <a:tab pos="1104900" algn="l"/>
                <a:tab pos="1333500" algn="l"/>
                <a:tab pos="1549400" algn="l"/>
                <a:tab pos="1778000" algn="l"/>
                <a:tab pos="2006600" algn="l"/>
                <a:tab pos="2222500" algn="l"/>
                <a:tab pos="2451100" algn="l"/>
                <a:tab pos="2667000" algn="l"/>
              </a:tabLst>
              <a:defRPr sz="1000">
                <a:latin typeface="+mn-lt"/>
                <a:ea typeface="+mn-ea"/>
                <a:cs typeface="+mn-cs"/>
                <a:sym typeface="Helvetica"/>
              </a:defRPr>
            </a:pPr>
            <a:r>
              <a:t>Follow the Evidence</a:t>
            </a:r>
            <a:endParaRPr sz="1800"/>
          </a:p>
          <a:p>
            <a:pPr marL="139450" indent="-139450" defTabSz="286869">
              <a:buSzPct val="75000"/>
              <a:buChar char="-"/>
              <a:tabLst>
                <a:tab pos="215900" algn="l"/>
                <a:tab pos="444500" algn="l"/>
                <a:tab pos="660400" algn="l"/>
                <a:tab pos="889000" algn="l"/>
                <a:tab pos="1104900" algn="l"/>
                <a:tab pos="1333500" algn="l"/>
                <a:tab pos="1549400" algn="l"/>
                <a:tab pos="1778000" algn="l"/>
                <a:tab pos="2006600" algn="l"/>
                <a:tab pos="2222500" algn="l"/>
                <a:tab pos="2451100" algn="l"/>
                <a:tab pos="2667000" algn="l"/>
              </a:tabLst>
              <a:defRPr sz="1000">
                <a:latin typeface="+mn-lt"/>
                <a:ea typeface="+mn-ea"/>
                <a:cs typeface="+mn-cs"/>
                <a:sym typeface="Helvetica"/>
              </a:defRPr>
            </a:pPr>
            <a:r>
              <a:t>Often Multiple Things Have Gone Wrong</a:t>
            </a:r>
            <a:endParaRPr sz="1800"/>
          </a:p>
          <a:p>
            <a:pPr marL="139450" indent="-139450" defTabSz="286869">
              <a:buSzPct val="75000"/>
              <a:buChar char="-"/>
              <a:tabLst>
                <a:tab pos="215900" algn="l"/>
                <a:tab pos="444500" algn="l"/>
                <a:tab pos="660400" algn="l"/>
                <a:tab pos="889000" algn="l"/>
                <a:tab pos="1104900" algn="l"/>
                <a:tab pos="1333500" algn="l"/>
                <a:tab pos="1549400" algn="l"/>
                <a:tab pos="1778000" algn="l"/>
                <a:tab pos="2006600" algn="l"/>
                <a:tab pos="2222500" algn="l"/>
                <a:tab pos="2451100" algn="l"/>
                <a:tab pos="2667000" algn="l"/>
              </a:tabLst>
              <a:defRPr sz="1000">
                <a:latin typeface="+mn-lt"/>
                <a:ea typeface="+mn-ea"/>
                <a:cs typeface="+mn-cs"/>
                <a:sym typeface="Helvetica"/>
              </a:defRPr>
            </a:pPr>
            <a:r>
              <a:t>Think in Term of “Necessary Ingredients”</a:t>
            </a:r>
            <a:endParaRPr sz="1800"/>
          </a:p>
          <a:p>
            <a:pPr marL="139450" indent="-139450" defTabSz="286869">
              <a:buSzPct val="75000"/>
              <a:buChar char="-"/>
              <a:tabLst>
                <a:tab pos="215900" algn="l"/>
                <a:tab pos="444500" algn="l"/>
                <a:tab pos="660400" algn="l"/>
                <a:tab pos="889000" algn="l"/>
                <a:tab pos="1104900" algn="l"/>
                <a:tab pos="1333500" algn="l"/>
                <a:tab pos="1549400" algn="l"/>
                <a:tab pos="1778000" algn="l"/>
                <a:tab pos="2006600" algn="l"/>
                <a:tab pos="2222500" algn="l"/>
                <a:tab pos="2451100" algn="l"/>
                <a:tab pos="2667000" algn="l"/>
              </a:tabLst>
              <a:defRPr sz="1000">
                <a:latin typeface="+mn-lt"/>
                <a:ea typeface="+mn-ea"/>
                <a:cs typeface="+mn-cs"/>
                <a:sym typeface="Helvetica"/>
              </a:defRPr>
            </a:pPr>
            <a:r>
              <a:t>Simplify the Problem</a:t>
            </a:r>
            <a:endParaRPr sz="1800"/>
          </a:p>
          <a:p>
            <a:pPr marL="139450" indent="-139450" defTabSz="286869">
              <a:buSzPct val="75000"/>
              <a:buChar char="-"/>
              <a:tabLst>
                <a:tab pos="215900" algn="l"/>
                <a:tab pos="444500" algn="l"/>
                <a:tab pos="660400" algn="l"/>
                <a:tab pos="889000" algn="l"/>
                <a:tab pos="1104900" algn="l"/>
                <a:tab pos="1333500" algn="l"/>
                <a:tab pos="1549400" algn="l"/>
                <a:tab pos="1778000" algn="l"/>
                <a:tab pos="2006600" algn="l"/>
                <a:tab pos="2222500" algn="l"/>
                <a:tab pos="2451100" algn="l"/>
                <a:tab pos="2667000" algn="l"/>
              </a:tabLst>
              <a:defRPr sz="1000">
                <a:latin typeface="+mn-lt"/>
                <a:ea typeface="+mn-ea"/>
                <a:cs typeface="+mn-cs"/>
                <a:sym typeface="Helvetica"/>
              </a:defRPr>
            </a:pPr>
            <a:r>
              <a:t>You Can’t Fix What You Can’t Reproduce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Pivotal Main">
  <a:themeElements>
    <a:clrScheme name="Pivotal Mai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0000FF"/>
      </a:hlink>
      <a:folHlink>
        <a:srgbClr val="FF00FF"/>
      </a:folHlink>
    </a:clrScheme>
    <a:fontScheme name="Pivotal Mai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Pivotal Ma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ivotal Main">
  <a:themeElements>
    <a:clrScheme name="Pivotal Mai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0000FF"/>
      </a:hlink>
      <a:folHlink>
        <a:srgbClr val="FF00FF"/>
      </a:folHlink>
    </a:clrScheme>
    <a:fontScheme name="Pivotal Mai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Pivotal Ma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Macintosh PowerPoint</Application>
  <PresentationFormat>On-screen Show (16:9)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Pivotal Main</vt:lpstr>
      <vt:lpstr>GemFire Operations Training</vt:lpstr>
      <vt:lpstr>GemFire Troubleshooting </vt:lpstr>
      <vt:lpstr>GemFire Startup Sequence</vt:lpstr>
      <vt:lpstr>Troubleshooting - A Methodology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GemFire Operations Training</dc:title>
  <cp:lastModifiedBy>Randy May</cp:lastModifiedBy>
  <cp:revision>1</cp:revision>
  <dcterms:modified xsi:type="dcterms:W3CDTF">2018-10-10T22:02:49Z</dcterms:modified>
</cp:coreProperties>
</file>