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353" r:id="rId5"/>
    <p:sldId id="355" r:id="rId6"/>
    <p:sldId id="356" r:id="rId7"/>
    <p:sldId id="357" r:id="rId8"/>
    <p:sldId id="359" r:id="rId9"/>
    <p:sldId id="358" r:id="rId10"/>
    <p:sldId id="360" r:id="rId11"/>
    <p:sldId id="3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5"/>
            <p14:sldId id="356"/>
            <p14:sldId id="357"/>
            <p14:sldId id="359"/>
            <p14:sldId id="358"/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4" autoAdjust="0"/>
    <p:restoredTop sz="95530" autoAdjust="0"/>
  </p:normalViewPr>
  <p:slideViewPr>
    <p:cSldViewPr snapToGrid="0" snapToObjects="1">
      <p:cViewPr>
        <p:scale>
          <a:sx n="125" d="100"/>
          <a:sy n="125" d="100"/>
        </p:scale>
        <p:origin x="-672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Advancing Spring Boot with Actuator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and Profiles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Getting Started &amp; Endpoints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Health Indicators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HTTP Access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Metrics</a:t>
            </a:r>
          </a:p>
          <a:p>
            <a:pPr>
              <a:buClr>
                <a:srgbClr val="008774"/>
              </a:buClr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Profiles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Overview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Enable out-of-the-box Production-Ready features in Spring Apps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Run-time Inspection of Configuration Details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Beans, Environment, Auto-Configuration, 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 Properties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Monitor Application Status &amp; 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Behavior</a:t>
            </a:r>
            <a:endParaRPr lang="en-US" sz="2000" dirty="0" smtClean="0">
              <a:solidFill>
                <a:schemeClr val="bg2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Health Checks, Metrics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Simple Instrumentation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Graceful Shutdown</a:t>
            </a:r>
          </a:p>
          <a:p>
            <a:pPr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Several Endpoint/Access-Point Types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HTTP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JMX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chemeClr val="bg2"/>
                </a:solidFill>
                <a:sym typeface="Arial"/>
              </a:rPr>
              <a:t>Remote Shell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2211459"/>
            <a:ext cx="4775200" cy="138518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400" b="1" dirty="0" smtClean="0">
                <a:solidFill>
                  <a:schemeClr val="accent6"/>
                </a:solidFill>
                <a:sym typeface="Arial"/>
              </a:rPr>
              <a:t>spring-boot-starter-actuator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&lt;/dependency&gt;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&lt;/dependences&gt;</a:t>
            </a:r>
            <a:endParaRPr lang="en-US" sz="1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Enabling with Dependency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3"/>
            <a:ext cx="8551408" cy="213915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Import Maven Dependency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1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79290" y="14765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autoconfig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Auto-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config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candidates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managed Beans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Environment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ConfigurationProperties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290" y="23503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/beans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90" y="32037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env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9290" y="40775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configprops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2381" y="1000282"/>
            <a:ext cx="189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 Configuration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79290" y="14765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/health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Health Info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General App Info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Log File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800" i="1" dirty="0">
                <a:solidFill>
                  <a:srgbClr val="EEECE1"/>
                </a:solidFill>
                <a:sym typeface="Arial"/>
              </a:rPr>
              <a:t>property: </a:t>
            </a:r>
            <a:r>
              <a:rPr lang="en-US" sz="1800" i="1" dirty="0" err="1">
                <a:solidFill>
                  <a:srgbClr val="EEECE1"/>
                </a:solidFill>
                <a:sym typeface="Arial"/>
              </a:rPr>
              <a:t>logging.file</a:t>
            </a:r>
            <a:r>
              <a:rPr lang="en-US" sz="1800" i="1" dirty="0">
                <a:solidFill>
                  <a:srgbClr val="EEECE1"/>
                </a:solidFill>
                <a:sym typeface="Arial"/>
              </a:rPr>
              <a:t> | </a:t>
            </a:r>
            <a:r>
              <a:rPr lang="en-US" sz="1800" i="1" dirty="0" err="1" smtClean="0">
                <a:solidFill>
                  <a:srgbClr val="EEECE1"/>
                </a:solidFill>
                <a:sym typeface="Arial"/>
              </a:rPr>
              <a:t>logging.path</a:t>
            </a:r>
            <a:endParaRPr lang="en-US" sz="1800" i="1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Metrics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290" y="235032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/info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9290" y="320376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logfile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  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79290" y="4253157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/metrics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1000282"/>
            <a:ext cx="98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 Info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6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/mappings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MVC @</a:t>
            </a:r>
            <a:r>
              <a:rPr lang="en-US" sz="2400" dirty="0" err="1">
                <a:solidFill>
                  <a:srgbClr val="EEECE1"/>
                </a:solidFill>
                <a:sym typeface="Arial"/>
              </a:rPr>
              <a:t>RequestMapping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 HTTP Endpoints: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Trace (HTTP Requests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)</a:t>
            </a:r>
            <a:r>
              <a:rPr lang="en-US" sz="2400" dirty="0">
                <a:solidFill>
                  <a:srgbClr val="EEECE1"/>
                </a:solidFill>
                <a:sym typeface="Arial"/>
              </a:rPr>
              <a:t>: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722879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/trace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803" y="100028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MVC and Web Apps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389120" y="155784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POST /shutdown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Actuator HTTP Endpoints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1000282"/>
            <a:ext cx="3957320" cy="4059397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Gracefully Shutdown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Database migrations: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9120" y="2431608"/>
            <a:ext cx="4531360" cy="582541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/flyway</a:t>
            </a:r>
          </a:p>
          <a:p>
            <a:pPr>
              <a:buClr>
                <a:srgbClr val="008774"/>
              </a:buClr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GET /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liquibase</a:t>
            </a:r>
            <a:endParaRPr lang="en-US" sz="1400" dirty="0" smtClean="0">
              <a:solidFill>
                <a:srgbClr val="EEECE1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963" y="1000282"/>
            <a:ext cx="73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Other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26114</TotalTime>
  <Words>275</Words>
  <Application>Microsoft Macintosh PowerPoint</Application>
  <PresentationFormat>On-screen Show (16:9)</PresentationFormat>
  <Paragraphs>84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3_Office Theme</vt:lpstr>
      <vt:lpstr>Pivotal Main</vt:lpstr>
      <vt:lpstr>1_Pivotal Main</vt:lpstr>
      <vt:lpstr>PowerPoint Presentation</vt:lpstr>
      <vt:lpstr>Topics in this Session</vt:lpstr>
      <vt:lpstr>Overview</vt:lpstr>
      <vt:lpstr>Enabling with Dependency</vt:lpstr>
      <vt:lpstr>Actuator HTTP Endpoints</vt:lpstr>
      <vt:lpstr>Actuator HTTP Endpoints</vt:lpstr>
      <vt:lpstr>Actuator HTTP Endpoints</vt:lpstr>
      <vt:lpstr>Actuator HTTP Endpoints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Ben Bertka</cp:lastModifiedBy>
  <cp:revision>246</cp:revision>
  <dcterms:created xsi:type="dcterms:W3CDTF">2015-10-05T21:15:00Z</dcterms:created>
  <dcterms:modified xsi:type="dcterms:W3CDTF">2016-03-04T04:58:18Z</dcterms:modified>
  <cp:category/>
</cp:coreProperties>
</file>