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40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endParaRPr lang="en-US" sz="1100" dirty="0" smtClean="0"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</a:t>
            </a:r>
            <a:r>
              <a:rPr lang="en-US" sz="1200" dirty="0">
                <a:latin typeface="Courier New"/>
                <a:cs typeface="Courier New"/>
              </a:rPr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</a:t>
            </a:r>
            <a:r>
              <a:rPr lang="en-US" sz="1800" b="1" dirty="0"/>
              <a:t>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</a:t>
            </a:r>
            <a:r>
              <a:rPr lang="en-US" sz="1800" b="1" dirty="0" smtClean="0"/>
              <a:t>l peers + </a:t>
            </a:r>
            <a:r>
              <a:rPr lang="en-US" sz="1800" b="1" dirty="0" smtClean="0"/>
              <a:t>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</a:t>
            </a:r>
            <a:r>
              <a:rPr lang="en-US" sz="1200" dirty="0" smtClean="0">
                <a:latin typeface="Courier New"/>
                <a:cs typeface="Courier New"/>
              </a:rPr>
              <a:t>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</a:t>
            </a:r>
            <a:r>
              <a:rPr lang="en-US" dirty="0" smtClean="0">
                <a:solidFill>
                  <a:srgbClr val="FFFFFF"/>
                </a:solidFill>
              </a:rPr>
              <a:t>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instance.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</a:t>
            </a:r>
            <a:r>
              <a:rPr lang="en-US" dirty="0" smtClean="0">
                <a:solidFill>
                  <a:srgbClr val="FFFFFF"/>
                </a:solidFill>
              </a:rPr>
              <a:t>client application(s)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26491</TotalTime>
  <Words>556</Words>
  <Application>Microsoft Macintosh PowerPoint</Application>
  <PresentationFormat>On-screen Show (16:9)</PresentationFormat>
  <Paragraphs>156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268</cp:revision>
  <dcterms:created xsi:type="dcterms:W3CDTF">2015-10-05T21:15:00Z</dcterms:created>
  <dcterms:modified xsi:type="dcterms:W3CDTF">2016-04-05T23:32:20Z</dcterms:modified>
  <cp:category/>
</cp:coreProperties>
</file>