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7"/>
  </p:notesMasterIdLst>
  <p:handoutMasterIdLst>
    <p:handoutMasterId r:id="rId8"/>
  </p:handoutMasterIdLst>
  <p:sldIdLst>
    <p:sldId id="353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696" y="-10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Introduction, Agenda, and Pivotal Cloud Foundry at T-Mobile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</a:t>
            </a:r>
            <a:r>
              <a:rPr lang="en-US" sz="3200" b="0" smtClean="0">
                <a:solidFill>
                  <a:schemeClr val="accent1"/>
                </a:solidFill>
                <a:sym typeface="Arial"/>
              </a:rPr>
              <a:t>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  <a:endParaRPr lang="en-US" sz="2800" dirty="0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503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26091</TotalTime>
  <Words>30</Words>
  <Application>Microsoft Macintosh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Office Theme</vt:lpstr>
      <vt:lpstr>3_Office Theme</vt:lpstr>
      <vt:lpstr>Pivotal Main</vt:lpstr>
      <vt:lpstr>1_Pivotal Main</vt:lpstr>
      <vt:lpstr>PowerPoint Presentation</vt:lpstr>
      <vt:lpstr>Workshop Agenda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VMware Inc.</cp:lastModifiedBy>
  <cp:revision>242</cp:revision>
  <dcterms:created xsi:type="dcterms:W3CDTF">2015-10-05T21:15:00Z</dcterms:created>
  <dcterms:modified xsi:type="dcterms:W3CDTF">2016-03-02T15:49:29Z</dcterms:modified>
  <cp:category/>
</cp:coreProperties>
</file>