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10" r:id="rId2"/>
    <p:sldMasterId id="2147483716" r:id="rId3"/>
    <p:sldMasterId id="2147483724" r:id="rId4"/>
  </p:sldMasterIdLst>
  <p:notesMasterIdLst>
    <p:notesMasterId r:id="rId7"/>
  </p:notesMasterIdLst>
  <p:handoutMasterIdLst>
    <p:handoutMasterId r:id="rId8"/>
  </p:handoutMasterIdLst>
  <p:sldIdLst>
    <p:sldId id="353" r:id="rId5"/>
    <p:sldId id="259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BEC9F5-E74A-0C43-AF9D-619E2F4BC018}">
          <p14:sldIdLst>
            <p14:sldId id="353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128"/>
    <a:srgbClr val="016B54"/>
    <a:srgbClr val="F8F8F8"/>
    <a:srgbClr val="E5E5E5"/>
    <a:srgbClr val="008774"/>
    <a:srgbClr val="0F7661"/>
    <a:srgbClr val="C0504D"/>
    <a:srgbClr val="77933C"/>
    <a:srgbClr val="5978A0"/>
    <a:srgbClr val="442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4" autoAdjust="0"/>
    <p:restoredTop sz="87895" autoAdjust="0"/>
  </p:normalViewPr>
  <p:slideViewPr>
    <p:cSldViewPr snapToGrid="0" snapToObjects="1">
      <p:cViewPr>
        <p:scale>
          <a:sx n="125" d="100"/>
          <a:sy n="125" d="100"/>
        </p:scale>
        <p:origin x="-696" y="-10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E5B6B-8713-8747-AE5B-F1241B2BF5F0}" type="datetimeFigureOut">
              <a:rPr lang="en-US" smtClean="0"/>
              <a:t>3/2/16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CCB75-1A26-DA44-8D3D-5B435BA8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35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7340-DDD5-1B49-81AA-25BC4050C073}" type="datetimeFigureOut">
              <a:rPr lang="en-US" smtClean="0"/>
              <a:t>3/2/16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0D42-653B-D743-8A40-7FC34906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3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Resting slide</a:t>
            </a:r>
            <a:r>
              <a:rPr lang="en-US" baseline="0" dirty="0" smtClean="0"/>
              <a:t> on screen before you begin presenting.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DBE90-FDBE-A44D-9062-5A5D1585D5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52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224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27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044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33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43120172"/>
      </p:ext>
    </p:extLst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8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58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965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922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322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2244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99414805"/>
      </p:ext>
    </p:extLst>
  </p:cSld>
  <p:clrMapOvr>
    <a:masterClrMapping/>
  </p:clrMapOvr>
  <p:transition xmlns:p14="http://schemas.microsoft.com/office/powerpoint/2010/main"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r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1"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/>
          <p:nvPr/>
        </p:nvSpPr>
        <p:spPr>
          <a:xfrm>
            <a:off x="0" y="0"/>
            <a:ext cx="9144000" cy="216852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FBFBF">
                  <a:alpha val="60784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/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38" name="Shape 938"/>
          <p:cNvSpPr txBox="1">
            <a:spLocks noGrp="1"/>
          </p:cNvSpPr>
          <p:nvPr>
            <p:ph type="ctrTitle"/>
          </p:nvPr>
        </p:nvSpPr>
        <p:spPr>
          <a:xfrm>
            <a:off x="2728911" y="1006879"/>
            <a:ext cx="6048376" cy="12187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9" name="Shape 939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074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11138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47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366768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168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33416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76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08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73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810928" y="5010157"/>
            <a:ext cx="102642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0841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 baseline="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6" cy="623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2C95DD"/>
              </a:buClr>
              <a:buNone/>
              <a:defRPr sz="3200">
                <a:solidFill>
                  <a:srgbClr val="2C95DD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6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spcBef>
                <a:spcPts val="560"/>
              </a:spcBef>
              <a:buClr>
                <a:srgbClr val="2C95DD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742950" indent="-133350" algn="l" rtl="0">
              <a:spcBef>
                <a:spcPts val="480"/>
              </a:spcBef>
              <a:buClr>
                <a:srgbClr val="2C95DD"/>
              </a:buClr>
              <a:buFont typeface="Arial"/>
              <a:buChar char="–"/>
              <a:defRPr sz="2400">
                <a:solidFill>
                  <a:schemeClr val="dk1"/>
                </a:solidFill>
              </a:defRPr>
            </a:lvl2pPr>
            <a:lvl3pPr marL="1143000" indent="-101600" algn="l" rtl="0">
              <a:spcBef>
                <a:spcPts val="400"/>
              </a:spcBef>
              <a:buClr>
                <a:srgbClr val="2C95DD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marL="16002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–"/>
              <a:defRPr sz="1800">
                <a:solidFill>
                  <a:schemeClr val="dk1"/>
                </a:solidFill>
              </a:defRPr>
            </a:lvl4pPr>
            <a:lvl5pPr marL="20574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»"/>
              <a:defRPr sz="1800">
                <a:solidFill>
                  <a:schemeClr val="dk1"/>
                </a:solidFill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15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51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theme" Target="../theme/theme3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theme" Target="../theme/theme4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97" y="4823363"/>
            <a:ext cx="3733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5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32" r:id="rId2"/>
    <p:sldLayoutId id="2147483733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2" name="Shape 9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3" name="Shape 93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4" name="Shape 93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5" name="Shape 93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12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pPr algn="r" defTabSz="914400">
                <a:buSzPct val="25000"/>
              </a:pPr>
              <a:t>‹#›</a:t>
            </a:fld>
            <a:endParaRPr lang="en-US" sz="1200" ker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0605132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8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_Bridge-01.jpeg"/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7386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Cloud Native 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110" y="2511428"/>
            <a:ext cx="6871970" cy="48731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spc="-10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Introducing Spring Boot</a:t>
            </a:r>
            <a:endParaRPr lang="en-US" sz="28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6204" y="1558"/>
            <a:ext cx="947796" cy="94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49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0" smtClean="0">
                <a:solidFill>
                  <a:schemeClr val="accent1"/>
                </a:solidFill>
                <a:sym typeface="Arial"/>
              </a:rPr>
              <a:t>Workshop Agenda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13"/>
          </p:nvPr>
        </p:nvSpPr>
        <p:spPr>
          <a:xfrm>
            <a:off x="431800" y="624362"/>
            <a:ext cx="8551408" cy="3848609"/>
          </a:xfrm>
        </p:spPr>
        <p:txBody>
          <a:bodyPr/>
          <a:lstStyle/>
          <a:p>
            <a:pPr marL="514350" lvl="0" indent="-514350">
              <a:buClr>
                <a:srgbClr val="008774"/>
              </a:buClr>
              <a:buFont typeface="+mj-lt"/>
              <a:buAutoNum type="arabicPeriod"/>
            </a:pPr>
            <a:endParaRPr lang="en-US" sz="2800" dirty="0" smtClean="0">
              <a:solidFill>
                <a:schemeClr val="accent6"/>
              </a:solidFill>
              <a:sym typeface="Arial"/>
            </a:endParaRPr>
          </a:p>
          <a:p>
            <a:pPr marL="514350" lvl="0" indent="-514350">
              <a:buClr>
                <a:srgbClr val="008774"/>
              </a:buClr>
              <a:buFont typeface="+mj-lt"/>
              <a:buAutoNum type="arabicPeriod"/>
            </a:pPr>
            <a:r>
              <a:rPr lang="en-US" sz="2800" dirty="0" smtClean="0">
                <a:solidFill>
                  <a:schemeClr val="accent6"/>
                </a:solidFill>
                <a:sym typeface="Arial"/>
              </a:rPr>
              <a:t>TBD</a:t>
            </a:r>
          </a:p>
          <a:p>
            <a:pPr marL="514350" lvl="0" indent="-514350">
              <a:buClr>
                <a:srgbClr val="008774"/>
              </a:buClr>
              <a:buFont typeface="+mj-lt"/>
              <a:buAutoNum type="arabicPeriod"/>
            </a:pPr>
            <a:r>
              <a:rPr lang="en-US" sz="2800" dirty="0" smtClean="0">
                <a:solidFill>
                  <a:schemeClr val="accent6"/>
                </a:solidFill>
                <a:sym typeface="Arial"/>
              </a:rPr>
              <a:t>TBD</a:t>
            </a:r>
          </a:p>
          <a:p>
            <a:pPr marL="514350" lvl="0" indent="-514350">
              <a:buClr>
                <a:srgbClr val="008774"/>
              </a:buClr>
              <a:buFont typeface="+mj-lt"/>
              <a:buAutoNum type="arabicPeriod"/>
            </a:pPr>
            <a:r>
              <a:rPr lang="en-US" sz="2800" dirty="0" smtClean="0">
                <a:solidFill>
                  <a:schemeClr val="accent6"/>
                </a:solidFill>
                <a:sym typeface="Arial"/>
              </a:rPr>
              <a:t>TBD</a:t>
            </a:r>
            <a:endParaRPr lang="en-US" sz="2800" dirty="0">
              <a:solidFill>
                <a:schemeClr val="accent6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95031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26093</TotalTime>
  <Words>21</Words>
  <Application>Microsoft Macintosh PowerPoint</Application>
  <PresentationFormat>On-screen Show (16:9)</PresentationFormat>
  <Paragraphs>9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Office Theme</vt:lpstr>
      <vt:lpstr>3_Office Theme</vt:lpstr>
      <vt:lpstr>Pivotal Main</vt:lpstr>
      <vt:lpstr>1_Pivotal Main</vt:lpstr>
      <vt:lpstr>PowerPoint Presentation</vt:lpstr>
      <vt:lpstr>Workshop Agenda</vt:lpstr>
    </vt:vector>
  </TitlesOfParts>
  <Manager/>
  <Company>BCom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Brough</dc:creator>
  <cp:keywords/>
  <dc:description/>
  <cp:lastModifiedBy>VMware Inc.</cp:lastModifiedBy>
  <cp:revision>243</cp:revision>
  <dcterms:created xsi:type="dcterms:W3CDTF">2015-10-05T21:15:00Z</dcterms:created>
  <dcterms:modified xsi:type="dcterms:W3CDTF">2016-03-02T15:56:46Z</dcterms:modified>
  <cp:category/>
</cp:coreProperties>
</file>