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7"/>
  </p:notesMasterIdLst>
  <p:handoutMasterIdLst>
    <p:handoutMasterId r:id="rId8"/>
  </p:handoutMasterIdLst>
  <p:sldIdLst>
    <p:sldId id="353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96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Advancing Spring Boot with Actuator </a:t>
            </a: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and Profiles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26093</TotalTime>
  <Words>25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VMware Inc.</cp:lastModifiedBy>
  <cp:revision>243</cp:revision>
  <dcterms:created xsi:type="dcterms:W3CDTF">2015-10-05T21:15:00Z</dcterms:created>
  <dcterms:modified xsi:type="dcterms:W3CDTF">2016-03-02T15:56:13Z</dcterms:modified>
  <cp:category/>
</cp:coreProperties>
</file>