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7"/>
  </p:notesMasterIdLst>
  <p:handoutMasterIdLst>
    <p:handoutMasterId r:id="rId8"/>
  </p:handoutMasterIdLst>
  <p:sldIdLst>
    <p:sldId id="353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696" y="-10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3/2/16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48731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</a:t>
            </a:r>
            <a:r>
              <a:rPr lang="en-US" sz="2800" spc="-10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Config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204" y="1558"/>
            <a:ext cx="947796" cy="94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431800" y="624362"/>
            <a:ext cx="8551408" cy="3848609"/>
          </a:xfrm>
        </p:spPr>
        <p:txBody>
          <a:bodyPr/>
          <a:lstStyle/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endParaRPr lang="en-US" sz="2800" dirty="0" smtClean="0">
              <a:solidFill>
                <a:schemeClr val="accent6"/>
              </a:solidFill>
              <a:sym typeface="Arial"/>
            </a:endParaRP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</a:p>
          <a:p>
            <a:pPr marL="514350" lvl="0" indent="-514350">
              <a:buClr>
                <a:srgbClr val="008774"/>
              </a:buClr>
              <a:buFont typeface="+mj-lt"/>
              <a:buAutoNum type="arabicPeriod"/>
            </a:pPr>
            <a:r>
              <a:rPr lang="en-US" sz="2800" dirty="0" smtClean="0">
                <a:solidFill>
                  <a:schemeClr val="accent6"/>
                </a:solidFill>
                <a:sym typeface="Arial"/>
              </a:rPr>
              <a:t>TBD</a:t>
            </a:r>
            <a:endParaRPr lang="en-US" sz="2800" dirty="0">
              <a:solidFill>
                <a:schemeClr val="accent6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503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26092</TotalTime>
  <Words>21</Words>
  <Application>Microsoft Macintosh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Office Theme</vt:lpstr>
      <vt:lpstr>3_Office Theme</vt:lpstr>
      <vt:lpstr>Pivotal Main</vt:lpstr>
      <vt:lpstr>1_Pivotal Main</vt:lpstr>
      <vt:lpstr>PowerPoint Presentation</vt:lpstr>
      <vt:lpstr>Workshop Agenda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VMware Inc.</cp:lastModifiedBy>
  <cp:revision>243</cp:revision>
  <dcterms:created xsi:type="dcterms:W3CDTF">2015-10-05T21:15:00Z</dcterms:created>
  <dcterms:modified xsi:type="dcterms:W3CDTF">2016-03-02T15:55:34Z</dcterms:modified>
  <cp:category/>
</cp:coreProperties>
</file>